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12b1f49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12b1f49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12b1f49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12b1f49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2b1f49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12b1f49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12b1f49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12b1f49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12b1f49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12b1f49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12b1f49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12b1f49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2b1f49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12b1f49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12b1f49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12b1f49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3537150" y="1578400"/>
            <a:ext cx="5017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Next JS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Presentation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Class Assignment</a:t>
            </a:r>
            <a:endParaRPr b="1" i="1"/>
          </a:p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4916400" y="4089675"/>
            <a:ext cx="3967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Ayan Alam; Roll No.  (00437623)</a:t>
            </a:r>
            <a:endParaRPr i="1" sz="18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-GB" sz="3200"/>
              <a:t>What is Tailwind CSS?</a:t>
            </a:r>
            <a:endParaRPr i="1" sz="3200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424150"/>
            <a:ext cx="70389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Tailwind CSS is a CSS framework that uses predefined classes to apply styles directly in the HTML which are understood by the browser.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&lt;button class="bg-blue-500 text-white py-2 px-4"&gt;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  Click me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&lt;/button&gt;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Purpose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Speeds up styling by avoiding writing custom CSS for each component and directly applicable on html.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13125"/>
            <a:ext cx="7038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200"/>
              <a:t>Differences Between </a:t>
            </a:r>
            <a:endParaRPr b="1"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200"/>
              <a:t>Tailwind CSS and Standard CSS</a:t>
            </a:r>
            <a:endParaRPr b="1" i="1" sz="3200"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297500" y="1673825"/>
            <a:ext cx="70389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Standard CSS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○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Requires custom classes and selectors.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○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Styles are applied in CSS files.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rial"/>
              <a:buChar char="○"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.button { background-color: blue; }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Tailwind CSS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○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Uses utility classes directly in TSX or JSX.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○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Faster and simple.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rial"/>
              <a:buChar char="○"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class="bg-blue-500 text-white py-2 px-4"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823850" y="10282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111"/>
              <a:t>Thanks</a:t>
            </a:r>
            <a:endParaRPr b="1" i="1" sz="8111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823850" y="2771350"/>
            <a:ext cx="57393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/>
              <a:t>Please Feel Free To Give </a:t>
            </a:r>
            <a:r>
              <a:rPr b="1" i="1" lang="en-GB" sz="1700"/>
              <a:t>Feedback On My Work</a:t>
            </a:r>
            <a:r>
              <a:rPr b="1" i="1" lang="en-GB" sz="1700"/>
              <a:t> </a:t>
            </a:r>
            <a:endParaRPr b="1" i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700"/>
              <a:t>My LinkedIn:  https://www.linkedin.com/in/ayan-alam-m8/</a:t>
            </a:r>
            <a:endParaRPr b="1" i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192900" y="521175"/>
            <a:ext cx="54813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>
                <a:solidFill>
                  <a:srgbClr val="CACACA"/>
                </a:solidFill>
              </a:rPr>
              <a:t>TOC</a:t>
            </a:r>
            <a:endParaRPr b="1" i="1" sz="3200">
              <a:solidFill>
                <a:srgbClr val="CACACA"/>
              </a:solidFill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65276" y="1675479"/>
            <a:ext cx="2662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Overview Next JS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465276" y="2340994"/>
            <a:ext cx="2662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page.tsx file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465276" y="3006525"/>
            <a:ext cx="2662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layout.tsx file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465275" y="3614722"/>
            <a:ext cx="316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Link tag, Usage and Purpose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65276" y="4222907"/>
            <a:ext cx="2662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Nested pages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026063" y="1716410"/>
            <a:ext cx="327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Components and their usage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026062" y="2325799"/>
            <a:ext cx="316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Application of  CSS in Next.js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026062" y="2975633"/>
            <a:ext cx="248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Tailwind CSS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4026062" y="3515723"/>
            <a:ext cx="26625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Tailwind CSS and Standard CSS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837775" y="417425"/>
            <a:ext cx="6498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Overview</a:t>
            </a:r>
            <a:endParaRPr b="1" i="1" sz="3200"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1142700" y="1241125"/>
            <a:ext cx="70389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Next.js</a:t>
            </a:r>
            <a:endParaRPr b="1" i="1" sz="22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8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Next.js is an advanced, open-source web development framework or library built on the JavaScript library React. It makes it easier to create modern web programs by providing features like server-side rendering, Typescript compatibility, and built-in routing</a:t>
            </a:r>
            <a:r>
              <a:rPr i="1" lang="en-GB" sz="18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1" sz="18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Understanding page.tsx</a:t>
            </a:r>
            <a:endParaRPr b="1" i="1" sz="3200"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1143450" y="1519350"/>
            <a:ext cx="68571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Definition: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page.tsx is a file in Next.js used to define a web page. Each page.tsx corresponds to a URL path and renders a page in the Next.js app, and it is necessary to name our file as page.tsx(while using TypeScript otherwise page.jsx) which we need to show on our website.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 page.tsx in a folder named services defines the page /services.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Understanding layout.tsx</a:t>
            </a:r>
            <a:endParaRPr b="1" i="1" sz="3200"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297500" y="1424375"/>
            <a:ext cx="70389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 layout.tsx provides a layout component that covers around other components, establishing a good structure across all pages.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Usage: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For creating same elements like headers, footers, or sidebars which are to be shown on every page.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Having or placing a layout.tsx in the root of the app directory covers the entire app, while having or placing it inside a folder, like /about, applies it only to pages within that folder only.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Link Tag In Next JS</a:t>
            </a:r>
            <a:endParaRPr b="1" i="1" sz="3200"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297500" y="154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Definition: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&lt;Link /&gt; is a component in Next.js for navigating or moving between pages without refreshing.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Purpose: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Provides Better Performance from Anchor tag, Pre loads the linked pages for better and lag-free navigation.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Benefits: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Better performance, skips loading and provides a good user experience.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Nested Pages in Next.js</a:t>
            </a:r>
            <a:endParaRPr b="1" i="1" sz="3200"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7500" y="1424375"/>
            <a:ext cx="70389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Nested pages are structured in folders to represent different pages or URL segments, In other words nested pages are page folder inside a page folder.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b="1"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app/progress/page.tsx 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app/progress/quarter_1/page.tsx 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Benefits: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Organizes files and creates a clean URL structure, and helps us avoid confusion.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297500" y="166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/>
              <a:t>Components In Next JS</a:t>
            </a:r>
            <a:endParaRPr b="1" i="1" sz="3200"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297500" y="922325"/>
            <a:ext cx="78465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Components are reusable pieces of UI in Next.js (and React) applications, Just like Functions in TypeScript are reusable code.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Purpose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Break down the UI into smaller, manageable, and 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maintainable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 parts, which can be use wherever we want in our page.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Header, Footer, or Button components or Aside section can be used across multiple pages.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AutoNum type="arabicPeriod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Code Reusability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AutoNum type="arabicPeriod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Easier Maintenance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AutoNum type="arabicPeriod"/>
            </a:pP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Improved Readability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i="1" lang="en-GB" sz="3200"/>
              <a:t>Applying CSS in Next.js</a:t>
            </a:r>
            <a:endParaRPr b="1" i="1" sz="3200"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764550"/>
            <a:ext cx="7038900" cy="27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CSS in Next.js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There are several ways to style components.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●"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Global CSS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Define in the app directory.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Montserrat"/>
              <a:buChar char="●"/>
            </a:pPr>
            <a:r>
              <a:rPr b="1"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Module CSS</a:t>
            </a:r>
            <a:r>
              <a:rPr i="1" lang="en-GB" sz="17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: Use CSS modules for scoped styles, e.g., Header.module.css for header only.</a:t>
            </a:r>
            <a:endParaRPr i="1" sz="17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