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6A3F05-975C-8BCD-8568-512CA324BB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2105E-316D-A5DE-4FC4-DE82EEBF64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2C4BA-4950-482B-B868-8D51A58828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B8BE7-469A-67B9-644F-E509A316C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65F10-0F35-954A-21C4-4AC01E0E78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AB712-D175-493F-93B8-BEDA63EDF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8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53:17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53:21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04:56:26.02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04:56:26.17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7T04:50:26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0,'2'0,"5"0,0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B548-3A73-4275-8323-E8EEEF34708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8CE27-923B-45E5-A73C-FCCA090A2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CE27-923B-45E5-A73C-FCCA090A2F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8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1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733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9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5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5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46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41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7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00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5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4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31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4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54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03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61D656-FE28-4929-9A33-4597338E9269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B5AB-E478-4579-8DC8-61EC45D23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5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5F67-6C18-8503-1A13-F1C6FA84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522514"/>
            <a:ext cx="6858000" cy="2257766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latin typeface="Arial Black" panose="020B0A04020102020204" pitchFamily="34" charset="0"/>
              </a:rPr>
              <a:t>Predicting Employee Status with Machine Learning</a:t>
            </a:r>
            <a:endParaRPr lang="en-IN" sz="4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09DE1-32BE-7879-A7CD-3FF84F695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2" y="2947309"/>
            <a:ext cx="6547757" cy="579665"/>
          </a:xfrm>
        </p:spPr>
        <p:txBody>
          <a:bodyPr/>
          <a:lstStyle/>
          <a:p>
            <a:r>
              <a:rPr lang="en-IN" dirty="0"/>
              <a:t>A Flask-Based Web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616CE-413C-1349-E72C-2A76FAFD1ACB}"/>
              </a:ext>
            </a:extLst>
          </p:cNvPr>
          <p:cNvSpPr txBox="1"/>
          <p:nvPr/>
        </p:nvSpPr>
        <p:spPr>
          <a:xfrm>
            <a:off x="656823" y="4077722"/>
            <a:ext cx="9570305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</a:rPr>
              <a:t>Author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>
                <a:solidFill>
                  <a:schemeClr val="bg1"/>
                </a:solidFill>
              </a:rPr>
              <a:t>Ayan Biswas              </a:t>
            </a:r>
            <a:r>
              <a:rPr lang="en-IN" sz="3600" b="1" dirty="0">
                <a:solidFill>
                  <a:schemeClr val="accent1"/>
                </a:solidFill>
              </a:rPr>
              <a:t>Date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>
                <a:solidFill>
                  <a:schemeClr val="bg1"/>
                </a:solidFill>
              </a:rPr>
              <a:t>26:08:2024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FA7E38-ACD8-386A-23FF-5A8E059A571E}"/>
                  </a:ext>
                </a:extLst>
              </p14:cNvPr>
              <p14:cNvContentPartPr/>
              <p14:nvPr/>
            </p14:nvContentPartPr>
            <p14:xfrm>
              <a:off x="6726670" y="256161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FA7E38-ACD8-386A-23FF-5A8E059A5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0550" y="25554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60B54E-B3FE-ACBD-F9AC-F1F0BC8E8F4D}"/>
                  </a:ext>
                </a:extLst>
              </p14:cNvPr>
              <p14:cNvContentPartPr/>
              <p14:nvPr/>
            </p14:nvContentPartPr>
            <p14:xfrm>
              <a:off x="8429470" y="-15373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60B54E-B3FE-ACBD-F9AC-F1F0BC8E8F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3350" y="-154346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5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D1A1-6942-CDD5-EEA2-55F03916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2088-C0EA-4D7C-A40F-AEB5428A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6" y="1255690"/>
            <a:ext cx="9322197" cy="4992709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Objective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US" sz="1800" dirty="0"/>
              <a:t>To predict employee status (e.g., Active, Voluntarily Terminated,</a:t>
            </a:r>
            <a:r>
              <a:rPr lang="en-IN" sz="1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latin typeface="Consolas" panose="020B0609020204030204" pitchFamily="49" charset="0"/>
              </a:rPr>
              <a:t>Terminated for Cause</a:t>
            </a:r>
            <a:r>
              <a:rPr lang="en-US" sz="1800" dirty="0"/>
              <a:t>) using a machine learning model.</a:t>
            </a:r>
          </a:p>
          <a:p>
            <a:r>
              <a:rPr lang="en-US" b="1" dirty="0">
                <a:solidFill>
                  <a:schemeClr val="accent1"/>
                </a:solidFill>
              </a:rPr>
              <a:t>Overview</a:t>
            </a:r>
          </a:p>
          <a:p>
            <a:r>
              <a:rPr lang="en-US" sz="1800" dirty="0"/>
              <a:t>Brief description of the dataset and the problem you're solving.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33124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3202-7CCB-A874-EA89-6C3FE41E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A2C5-7631-2A53-92BB-F364023B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82" y="2113575"/>
            <a:ext cx="9832568" cy="340089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Features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1"/>
                </a:solidFill>
              </a:rPr>
              <a:t>Categorical Features-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In this dataset total Eight independent variable and one dependent variable. In this column consider the features with object.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>
                <a:solidFill>
                  <a:schemeClr val="accent1"/>
                </a:solidFill>
              </a:rPr>
              <a:t>Numerical features-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In this column consider the features without object.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702891-D8D9-E675-D14F-85912CA48DD7}"/>
                  </a:ext>
                </a:extLst>
              </p14:cNvPr>
              <p14:cNvContentPartPr/>
              <p14:nvPr/>
            </p14:nvContentPartPr>
            <p14:xfrm>
              <a:off x="-599090" y="216749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702891-D8D9-E675-D14F-85912CA48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8090" y="2113858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064D9B-8DCB-E2C3-98E5-222F17C4B3E0}"/>
                  </a:ext>
                </a:extLst>
              </p14:cNvPr>
              <p14:cNvContentPartPr/>
              <p14:nvPr/>
            </p14:nvContentPartPr>
            <p14:xfrm>
              <a:off x="-599090" y="216749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064D9B-8DCB-E2C3-98E5-222F17C4B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8090" y="2113858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20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55C0-49D9-99E8-7F7A-31AA3F29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preprocessing steps: handling missing values, converting data types,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8FAD-361C-D242-04C6-A8DB0192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75857"/>
            <a:ext cx="8946541" cy="3472542"/>
          </a:xfrm>
        </p:spPr>
        <p:txBody>
          <a:bodyPr/>
          <a:lstStyle/>
          <a:p>
            <a:r>
              <a:rPr lang="en-US" dirty="0"/>
              <a:t>This steps perform to read the dataset first. Check the missing value, Duplicate value, drop invariant column, check mean, median,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43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8BF2-B042-6C75-1A4F-AAFB9A8B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2BE4-BDD2-E804-E17F-255CF4B9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2" y="1191296"/>
            <a:ext cx="9611971" cy="5057103"/>
          </a:xfrm>
        </p:spPr>
        <p:txBody>
          <a:bodyPr/>
          <a:lstStyle/>
          <a:p>
            <a:r>
              <a:rPr lang="en-US" dirty="0"/>
              <a:t>After scaling visually seen the relationship between features using matplotlib, Seaborn etc.</a:t>
            </a:r>
          </a:p>
          <a:p>
            <a:r>
              <a:rPr lang="en-US" dirty="0"/>
              <a:t>Show visualizations like histograms, box plots, or bar charts.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Correlation Analysis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Highlight any significant correlations between features.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0232F5-8872-57C8-F426-CD1D6E24B306}"/>
                  </a:ext>
                </a:extLst>
              </p14:cNvPr>
              <p14:cNvContentPartPr/>
              <p14:nvPr/>
            </p14:nvContentPartPr>
            <p14:xfrm>
              <a:off x="9587765" y="3742154"/>
              <a:ext cx="6480" cy="27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0232F5-8872-57C8-F426-CD1D6E24B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4125" y="3661154"/>
                <a:ext cx="11412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662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449-291E-19EA-17A5-867EDC9A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Modeling</a:t>
            </a:r>
            <a:r>
              <a:rPr lang="en-IN" b="1" dirty="0">
                <a:solidFill>
                  <a:srgbClr val="FF0000"/>
                </a:solidFill>
              </a:rPr>
              <a:t> Approach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25A-5710-336D-8884-97147A3B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Chosen Model(s): </a:t>
            </a:r>
            <a:r>
              <a:rPr lang="en-US" dirty="0"/>
              <a:t>Explain the machine learning models used (e.g., Linear Regression, Random Forest).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Results</a:t>
            </a:r>
            <a:r>
              <a:rPr lang="en-US" b="1" dirty="0"/>
              <a:t>:</a:t>
            </a:r>
            <a:r>
              <a:rPr lang="en-US" dirty="0"/>
              <a:t> Present the evaluation results in a table or graph.</a:t>
            </a:r>
          </a:p>
          <a:p>
            <a:r>
              <a:rPr lang="fr-FR" b="1" dirty="0">
                <a:solidFill>
                  <a:schemeClr val="accent1"/>
                </a:solidFill>
              </a:rPr>
              <a:t>Confusion Matrix</a:t>
            </a:r>
            <a:r>
              <a:rPr lang="fr-FR" b="1" dirty="0"/>
              <a:t>:</a:t>
            </a:r>
            <a:r>
              <a:rPr lang="fr-FR" dirty="0"/>
              <a:t> Show a confusion matrix if applicable.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049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2B0-E3BF-A791-05E5-65B590F1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Prediction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DDC6-D8C6-C7FB-120D-2A1F7A70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categories</a:t>
            </a:r>
            <a:r>
              <a:rPr lang="en-US" b="1" dirty="0"/>
              <a:t>:</a:t>
            </a:r>
            <a:r>
              <a:rPr lang="en-US" dirty="0"/>
              <a:t> Explain how the output is categorized (e.g., Active vs. Voluntarily Terminated).</a:t>
            </a:r>
          </a:p>
          <a:p>
            <a:r>
              <a:rPr lang="en-US" b="1" dirty="0">
                <a:solidFill>
                  <a:schemeClr val="accent1"/>
                </a:solidFill>
              </a:rPr>
              <a:t>Example Predictions</a:t>
            </a:r>
            <a:r>
              <a:rPr lang="en-US" b="1" dirty="0"/>
              <a:t>:</a:t>
            </a:r>
            <a:r>
              <a:rPr lang="en-US" dirty="0"/>
              <a:t> Provide some examples of predictions made by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82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D2A9-0E18-E5CF-74A6-FB3AA5D2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Deployement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832C-1439-794B-CBB6-B926A1F0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I deploy this model into local Server using  Flask.</a:t>
            </a:r>
          </a:p>
          <a:p>
            <a:r>
              <a:rPr lang="en-US" dirty="0"/>
              <a:t>Here if we just put the x values which is my independent variable easily predict my model what is my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968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217-6F58-A878-E4F3-8828959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66" y="540913"/>
            <a:ext cx="9207268" cy="824248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Whole project video Link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37A4-5AD1-FA98-A912-CD04E275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566" y="1275009"/>
            <a:ext cx="8802709" cy="1770845"/>
          </a:xfrm>
        </p:spPr>
        <p:txBody>
          <a:bodyPr>
            <a:normAutofit/>
          </a:bodyPr>
          <a:lstStyle/>
          <a:p>
            <a:r>
              <a:rPr lang="en-US" dirty="0"/>
              <a:t>https://youtu.be/w_L3ofjZUfk</a:t>
            </a:r>
          </a:p>
          <a:p>
            <a:r>
              <a:rPr lang="en-US" dirty="0"/>
              <a:t>I hope my model will work fine and its may helpful for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Thanks for watching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50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544</TotalTime>
  <Words>317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Calibri</vt:lpstr>
      <vt:lpstr>Century Gothic</vt:lpstr>
      <vt:lpstr>Consolas</vt:lpstr>
      <vt:lpstr>Wingdings 3</vt:lpstr>
      <vt:lpstr>Ion</vt:lpstr>
      <vt:lpstr>Predicting Employee Status with Machine Learning</vt:lpstr>
      <vt:lpstr>Introduction</vt:lpstr>
      <vt:lpstr>Dataset Description</vt:lpstr>
      <vt:lpstr>Data preprocessing steps: handling missing values, converting data types, etc.</vt:lpstr>
      <vt:lpstr>Exploratory Data Analysis (EDA)</vt:lpstr>
      <vt:lpstr>Modeling Approach</vt:lpstr>
      <vt:lpstr>Prediction Output</vt:lpstr>
      <vt:lpstr>Deployement</vt:lpstr>
      <vt:lpstr>Whole project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Biswas</dc:creator>
  <cp:lastModifiedBy>Ayan Biswas</cp:lastModifiedBy>
  <cp:revision>7</cp:revision>
  <dcterms:created xsi:type="dcterms:W3CDTF">2024-08-26T11:54:25Z</dcterms:created>
  <dcterms:modified xsi:type="dcterms:W3CDTF">2024-08-28T04:46:09Z</dcterms:modified>
</cp:coreProperties>
</file>