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ed15ef171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ed15ef171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ed15ef171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ed15ef171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ed15ef17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ed15ef17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ed15ef171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ed15ef17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ed15ef171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ed15ef171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ed15ef171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ed15ef17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ed15ef171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ed15ef171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ed15ef171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ed15ef171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ed15ef171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ed15ef171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ed15ef171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ed15ef171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 Hiring Challenge: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Fitment Determination along with Bias Classification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633875" y="3249700"/>
            <a:ext cx="24363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-Ayan Dogra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CSE, MSIT DELHI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Automating the Task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Since the model has a good precision on validation data it will be having low error rate on the values it predicted.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Model will help to reduce the manual effort of sorting and going after all the data points.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 more streamlined approach can be adapted which will help to reduce the analysis on the data points for decreasing the bias in the data.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Automation of the data will </a:t>
            </a:r>
            <a:r>
              <a:rPr lang="en-GB" sz="1700"/>
              <a:t>happen with almost 86% precision, insuring the labels of Bias Influential Factor to be well defined and have a good result on the Fitment Percent.</a:t>
            </a:r>
            <a:endParaRPr sz="1700"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968" y="473118"/>
            <a:ext cx="2990026" cy="17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4459950" y="0"/>
            <a:ext cx="468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Amazon Hiring Challenge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Improvement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Certain values in Bias Influential Factor, such as LatestDegreeCGPA and Ethinicity doesn’t have enough data points because increasing the data points might increase the accuracy of Classification.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 </a:t>
            </a:r>
            <a:r>
              <a:rPr lang="en-GB" sz="1700"/>
              <a:t>Ethnicity</a:t>
            </a:r>
            <a:r>
              <a:rPr lang="en-GB" sz="1700"/>
              <a:t> seems to a dependent value on all the other values, this might pose a difficulty in future model building.So more feature are required for a better segregation.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600"/>
              <a:t>The ones predicted UNK (Later converted to NULL) by the model had relatively high False Positives.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Taking a more representative sample will not only </a:t>
            </a:r>
            <a:r>
              <a:rPr lang="en-GB" sz="1700"/>
              <a:t>increase</a:t>
            </a:r>
            <a:r>
              <a:rPr lang="en-GB" sz="1700"/>
              <a:t> the data points but might help to build the model in a better way.</a:t>
            </a:r>
            <a:endParaRPr sz="1700"/>
          </a:p>
        </p:txBody>
      </p:sp>
      <p:sp>
        <p:nvSpPr>
          <p:cNvPr id="172" name="Google Shape;172;p23"/>
          <p:cNvSpPr txBox="1"/>
          <p:nvPr/>
        </p:nvSpPr>
        <p:spPr>
          <a:xfrm>
            <a:off x="4459950" y="0"/>
            <a:ext cx="468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Amazon Hiring Challenge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885275" y="1949825"/>
            <a:ext cx="80457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Lato"/>
              <a:buChar char="●"/>
            </a:pPr>
            <a:r>
              <a:rPr lang="en-GB" sz="2900">
                <a:latin typeface="Lato"/>
                <a:ea typeface="Lato"/>
                <a:cs typeface="Lato"/>
                <a:sym typeface="Lato"/>
              </a:rPr>
              <a:t>Model Approach</a:t>
            </a:r>
            <a:endParaRPr sz="2900"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Lato"/>
              <a:buChar char="●"/>
            </a:pPr>
            <a:r>
              <a:rPr lang="en-GB" sz="2900">
                <a:latin typeface="Lato"/>
                <a:ea typeface="Lato"/>
                <a:cs typeface="Lato"/>
                <a:sym typeface="Lato"/>
              </a:rPr>
              <a:t>Production Scalability</a:t>
            </a:r>
            <a:endParaRPr sz="2900"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Lato"/>
              <a:buChar char="●"/>
            </a:pPr>
            <a:r>
              <a:rPr lang="en-GB" sz="2900">
                <a:latin typeface="Lato"/>
                <a:ea typeface="Lato"/>
                <a:cs typeface="Lato"/>
                <a:sym typeface="Lato"/>
              </a:rPr>
              <a:t>Future Improvement </a:t>
            </a:r>
            <a:endParaRPr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459950" y="0"/>
            <a:ext cx="468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Amazon Hiring Challenge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23400" y="1277500"/>
            <a:ext cx="85206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Model Approach 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5400000">
            <a:off x="568725" y="2134725"/>
            <a:ext cx="935700" cy="16641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324975" y="2678200"/>
            <a:ext cx="14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Data Analysis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599750" y="2498925"/>
            <a:ext cx="1664100" cy="90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829725" y="1423200"/>
            <a:ext cx="1664100" cy="9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Regression: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Building and Optimization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4829725" y="3434625"/>
            <a:ext cx="1664100" cy="9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Building and Optimization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424975" y="1423200"/>
            <a:ext cx="1664100" cy="9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RMSE Metrics and Evaluation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424975" y="3434625"/>
            <a:ext cx="1664100" cy="9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Precision 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nd Evaluation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1868625" y="2812675"/>
            <a:ext cx="7311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3697925" y="1753000"/>
            <a:ext cx="1131900" cy="757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flipH="1" rot="10800000">
            <a:off x="3585922" y="3401750"/>
            <a:ext cx="1243800" cy="757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6493825" y="1748125"/>
            <a:ext cx="9312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6493925" y="3751125"/>
            <a:ext cx="9312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4459950" y="0"/>
            <a:ext cx="468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Amazon Hiring Challenge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Goals: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Building a model to measure desired Fitment Percent.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Building a model that can effectively classify records using Bias Influential Factor.</a:t>
            </a:r>
            <a:endParaRPr sz="2100"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250" y="506375"/>
            <a:ext cx="2159750" cy="17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4459950" y="0"/>
            <a:ext cx="468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Amazon Hiring Challenge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Points from Data Analysis: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Bias Influential Factor is highly unbalanced feature.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Many features are highly correlated.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VIF (Variance Inflation Factor) can be analysed for Regression to reduce feature inter dependence.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Metrics for Classification can be set as, “Precision to reduce False Positives”.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Fitment Percent has a Bimodal Graph.</a:t>
            </a:r>
            <a:endParaRPr sz="2100"/>
          </a:p>
        </p:txBody>
      </p:sp>
      <p:sp>
        <p:nvSpPr>
          <p:cNvPr id="127" name="Google Shape;127;p17"/>
          <p:cNvSpPr txBox="1"/>
          <p:nvPr/>
        </p:nvSpPr>
        <p:spPr>
          <a:xfrm>
            <a:off x="4459950" y="0"/>
            <a:ext cx="468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Amazon Hiring Challenge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Filling Null values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Creating new “Rise In CTC” Column.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Fixing Columns through Dropping, Label and Dummie Encoding.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Converting Bias Influential Factor values into Labels. </a:t>
            </a:r>
            <a:endParaRPr sz="2100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500" y="497000"/>
            <a:ext cx="4158500" cy="19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4459950" y="0"/>
            <a:ext cx="468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Amazon Hiring Challenge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Building and Optimization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LGBM Regressor and Random Forest Classification are used for Regression and Classification Task.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Optuna is used for LGBM optimization and Random Forest Classifier is optimized using Random Search CV.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Metrics used are RMSE and F1_weighted (Precision: Reducing False Positives).</a:t>
            </a:r>
            <a:endParaRPr sz="2100"/>
          </a:p>
        </p:txBody>
      </p:sp>
      <p:sp>
        <p:nvSpPr>
          <p:cNvPr id="142" name="Google Shape;142;p19"/>
          <p:cNvSpPr txBox="1"/>
          <p:nvPr/>
        </p:nvSpPr>
        <p:spPr>
          <a:xfrm>
            <a:off x="4459950" y="0"/>
            <a:ext cx="468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Amazon Hiring Challenge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200" y="59847"/>
            <a:ext cx="1284200" cy="3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29450" y="1318650"/>
            <a:ext cx="8358600" cy="3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How the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“MODEL”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can be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beneficial in the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“FUTURE”?</a:t>
            </a:r>
            <a:endParaRPr sz="3600"/>
          </a:p>
        </p:txBody>
      </p:sp>
      <p:sp>
        <p:nvSpPr>
          <p:cNvPr id="149" name="Google Shape;149;p20"/>
          <p:cNvSpPr txBox="1"/>
          <p:nvPr/>
        </p:nvSpPr>
        <p:spPr>
          <a:xfrm>
            <a:off x="4459950" y="0"/>
            <a:ext cx="468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Amazon Hiring Challenge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Scalability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729450" y="2129125"/>
            <a:ext cx="76887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notebook </a:t>
            </a:r>
            <a:r>
              <a:rPr lang="en-GB" sz="1700"/>
              <a:t>offers</a:t>
            </a:r>
            <a:r>
              <a:rPr lang="en-GB" sz="1700"/>
              <a:t> single feature engineering for both the models providing a better solution for the problem in production.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proposed solution has only 33 columns in the final result (</a:t>
            </a:r>
            <a:r>
              <a:rPr lang="en-GB" sz="1700"/>
              <a:t>beginning</a:t>
            </a:r>
            <a:r>
              <a:rPr lang="en-GB" sz="1700"/>
              <a:t> with 20 columns in the dataset itself) and reduces the RMSE score to 9.04 while the Precision is </a:t>
            </a:r>
            <a:r>
              <a:rPr lang="en-GB" sz="1700"/>
              <a:t>above 55% for the Validation set enabling a decent result with the data.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Precision is well balanced for all the classes reducing the bias involved in the process.</a:t>
            </a:r>
            <a:endParaRPr sz="1700"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775" y="484875"/>
            <a:ext cx="2353224" cy="15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4459950" y="0"/>
            <a:ext cx="468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Amazon Hiring Challenge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