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6cebe53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6cebe53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d6cebe53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d6cebe53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6cebe53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6cebe53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d6cebe53b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d6cebe53b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6cebe53b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6cebe53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d6cebe53b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d6cebe53b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61150"/>
            <a:ext cx="7950300" cy="28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Jobathon:</a:t>
            </a:r>
            <a:br>
              <a:rPr lang="en-GB"/>
            </a:br>
            <a:r>
              <a:rPr lang="en-GB"/>
              <a:t>Credit Card Lead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860"/>
              <a:t>By - : Ayan Dogra</a:t>
            </a:r>
            <a:endParaRPr sz="28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860"/>
              <a:t>CSE-3rd year </a:t>
            </a:r>
            <a:endParaRPr sz="28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860"/>
              <a:t>MSIT</a:t>
            </a:r>
            <a:endParaRPr sz="28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Basic Implementations</a:t>
            </a:r>
            <a:endParaRPr sz="3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Data Exploration and Analysis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Feature Engineering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Model Preparation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Model Evaluation and Predictions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44825"/>
            <a:ext cx="70305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549100"/>
            <a:ext cx="70305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Importing necessary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Some basic visualizations for the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Checking for </a:t>
            </a:r>
            <a:r>
              <a:rPr b="1" lang="en-GB"/>
              <a:t>Null values</a:t>
            </a:r>
            <a:r>
              <a:rPr lang="en-GB"/>
              <a:t> in the column. It can be seen that null values are present only in a single column which is handled in feature engineering.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Checking for values absent in train data but present in test data. No such value can be discovered.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Dividing the columns into Categorical and Numerical columns. Where only 2 columns are Numerical, while 7 columns can be seen as Categorical.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Distribution of Avg_Account_Balance shows a skewed behaviour. This will be handles in feature engineering.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550" y="2670950"/>
            <a:ext cx="2790274" cy="24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0"/>
            <a:ext cx="7030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459450"/>
            <a:ext cx="70305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Treating the null values of Credit_Product column. Replacing the NaN values with a new ‘UNK’ parameter since the value is currently unknown to us. In </a:t>
            </a:r>
            <a:r>
              <a:rPr lang="en-GB"/>
              <a:t>addition, replacing it with ‘Yes’ as well as ‘No’ is observed to be yielding a poor result in comparison.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Dropping unwanted column of ID, since it doesn’t contribute to model building.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Removing skewness from Avg_Account_Balance using log transformation.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Removing outliers from Avg_Account_Balance using box plot and quantiles.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Removing unwanted outliers from Channel_Code based on Age using boxplot technique.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Scaling Age and Vintage columns using StandardScaler.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Dropping Region_Code since it is a low information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Converting Categorical variables to Dummies.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50" y="2945425"/>
            <a:ext cx="2935951" cy="21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850" y="3070400"/>
            <a:ext cx="3436250" cy="2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PREPARATION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Various models were testing, out of which LGBMClassifier performed with the best results using cross-validation scores.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Parameter tuning the Model using Optuna.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best split for the </a:t>
            </a:r>
            <a:r>
              <a:rPr lang="en-GB"/>
              <a:t>model</a:t>
            </a:r>
            <a:r>
              <a:rPr lang="en-GB"/>
              <a:t> was found to be 0.2, with Stratified Sampling.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Best parameters discovered for the model can be found below.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validation accuracy at the end of training reached 0.875724 on auc_roc_score.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2509"/>
            <a:ext cx="9143999" cy="90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0"/>
            <a:ext cx="70305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 AND PREDICTIONS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762000"/>
            <a:ext cx="70305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AUC-ROC Curve was prepared using the validation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Threshold for the model </a:t>
            </a:r>
            <a:r>
              <a:rPr lang="en-GB"/>
              <a:t>turns out to be </a:t>
            </a:r>
            <a:r>
              <a:rPr b="1" lang="en-GB" sz="1100">
                <a:solidFill>
                  <a:srgbClr val="262B3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0.217437 </a:t>
            </a:r>
            <a:r>
              <a:rPr lang="en-GB" sz="1100">
                <a:solidFill>
                  <a:srgbClr val="262B3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the </a:t>
            </a:r>
            <a:r>
              <a:rPr b="1" lang="en-GB" sz="1100">
                <a:solidFill>
                  <a:srgbClr val="262B3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Best Threshold</a:t>
            </a:r>
            <a:endParaRPr b="1" sz="1100">
              <a:solidFill>
                <a:srgbClr val="262B3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Feature Importance Graph is drawn at the end to depict the importance of various features in the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All the Numerical columns held high importance values, while Occupation_Salary and Channel_Code_X2 were among the top in categorical columns. Channel_Code_X3 and Channel_Code_X4 turned out to be the least important in the entire group of columns.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50" y="2426775"/>
            <a:ext cx="3137650" cy="27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2113500" y="1517400"/>
            <a:ext cx="70305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Thanks !!</a:t>
            </a:r>
            <a:endParaRPr sz="6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