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205.xml" ContentType="application/vnd.openxmlformats-officedocument.presentationml.notesSlide+xml"/>
  <Override PartName="/ppt/notesSlides/notesSlide202.xml" ContentType="application/vnd.openxmlformats-officedocument.presentationml.notesSlide+xml"/>
  <Override PartName="/ppt/notesSlides/notesSlide201.xml" ContentType="application/vnd.openxmlformats-officedocument.presentationml.notesSlide+xml"/>
  <Override PartName="/ppt/notesSlides/notesSlide200.xml" ContentType="application/vnd.openxmlformats-officedocument.presentationml.notesSlide+xml"/>
  <Override PartName="/ppt/notesSlides/notesSlide197.xml" ContentType="application/vnd.openxmlformats-officedocument.presentationml.notesSlide+xml"/>
  <Override PartName="/ppt/notesSlides/notesSlide195.xml" ContentType="application/vnd.openxmlformats-officedocument.presentationml.notesSlide+xml"/>
  <Override PartName="/ppt/notesSlides/notesSlide194.xml" ContentType="application/vnd.openxmlformats-officedocument.presentationml.notesSlide+xml"/>
  <Override PartName="/ppt/notesSlides/notesSlide193.xml" ContentType="application/vnd.openxmlformats-officedocument.presentationml.notesSlide+xml"/>
  <Override PartName="/ppt/notesSlides/notesSlide191.xml" ContentType="application/vnd.openxmlformats-officedocument.presentationml.notesSlide+xml"/>
  <Override PartName="/ppt/notesSlides/notesSlide56.xml" ContentType="application/vnd.openxmlformats-officedocument.presentationml.notesSlide+xml"/>
  <Override PartName="/ppt/notesSlides/notesSlide190.xml" ContentType="application/vnd.openxmlformats-officedocument.presentationml.notesSlide+xml"/>
  <Override PartName="/ppt/notesSlides/notesSlide130.xml" ContentType="application/vnd.openxmlformats-officedocument.presentationml.notesSlide+xml"/>
  <Override PartName="/ppt/notesSlides/notesSlide188.xml" ContentType="application/vnd.openxmlformats-officedocument.presentationml.notesSlide+xml"/>
  <Override PartName="/ppt/notesSlides/notesSlide187.xml" ContentType="application/vnd.openxmlformats-officedocument.presentationml.notesSlide+xml"/>
  <Override PartName="/ppt/notesSlides/notesSlide186.xml" ContentType="application/vnd.openxmlformats-officedocument.presentationml.notesSlide+xml"/>
  <Override PartName="/ppt/notesSlides/notesSlide182.xml" ContentType="application/vnd.openxmlformats-officedocument.presentationml.notesSlide+xml"/>
  <Override PartName="/ppt/notesSlides/notesSlide120.xml" ContentType="application/vnd.openxmlformats-officedocument.presentationml.notesSlide+xml"/>
  <Override PartName="/ppt/notesSlides/notesSlide178.xml" ContentType="application/vnd.openxmlformats-officedocument.presentationml.notesSlide+xml"/>
  <Override PartName="/ppt/notesSlides/notesSlide175.xml" ContentType="application/vnd.openxmlformats-officedocument.presentationml.notesSlide+xml"/>
  <Override PartName="/ppt/notesSlides/notesSlide166.xml" ContentType="application/vnd.openxmlformats-officedocument.presentationml.notesSlide+xml"/>
  <Override PartName="/ppt/notesSlides/notesSlide165.xml" ContentType="application/vnd.openxmlformats-officedocument.presentationml.notesSlide+xml"/>
  <Override PartName="/ppt/notesSlides/notesSlide5.xml" ContentType="application/vnd.openxmlformats-officedocument.presentationml.notesSlide+xml"/>
  <Override PartName="/ppt/notesSlides/notesSlide142.xml" ContentType="application/vnd.openxmlformats-officedocument.presentationml.notesSlide+xml"/>
  <Override PartName="/ppt/notesSlides/notesSlide80.xml" ContentType="application/vnd.openxmlformats-officedocument.presentationml.notesSlide+xml"/>
  <Override PartName="/ppt/notesSlides/notesSlide135.xml" ContentType="application/vnd.openxmlformats-officedocument.presentationml.notesSlide+xml"/>
  <Override PartName="/ppt/notesSlides/notesSlide134.xml" ContentType="application/vnd.openxmlformats-officedocument.presentationml.notesSlide+xml"/>
  <Override PartName="/ppt/notesSlides/notesSlide132.xml" ContentType="application/vnd.openxmlformats-officedocument.presentationml.notesSlide+xml"/>
  <Override PartName="/ppt/notesSlides/notesSlide189.xml" ContentType="application/vnd.openxmlformats-officedocument.presentationml.notesSlide+xml"/>
  <Override PartName="/ppt/notesSlides/notesSlide131.xml" ContentType="application/vnd.openxmlformats-officedocument.presentationml.notesSlide+xml"/>
  <Override PartName="/ppt/notesSlides/notesSlide124.xml" ContentType="application/vnd.openxmlformats-officedocument.presentationml.notesSlide+xml"/>
  <Override PartName="/ppt/notesSlides/notesSlide123.xml" ContentType="application/vnd.openxmlformats-officedocument.presentationml.notesSlide+xml"/>
  <Override PartName="/ppt/notesSlides/notesSlide122.xml" ContentType="application/vnd.openxmlformats-officedocument.presentationml.notesSlide+xml"/>
  <Override PartName="/ppt/notesSlides/notesSlide179.xml" ContentType="application/vnd.openxmlformats-officedocument.presentationml.notesSlide+xml"/>
  <Override PartName="/ppt/notesSlides/notesSlide118.xml" ContentType="application/vnd.openxmlformats-officedocument.presentationml.notesSlide+xml"/>
  <Override PartName="/ppt/notesSlides/notesSlide114.xml" ContentType="application/vnd.openxmlformats-officedocument.presentationml.notesSlide+xml"/>
  <Override PartName="/ppt/notesSlides/notesSlide184.xml" ContentType="application/vnd.openxmlformats-officedocument.presentationml.notesSlide+xml"/>
  <Override PartName="/ppt/notesSlides/notesSlide109.xml" ContentType="application/vnd.openxmlformats-officedocument.presentationml.notesSlide+xml"/>
  <Override PartName="/ppt/notesSlides/notesSlide108.xml" ContentType="application/vnd.openxmlformats-officedocument.presentationml.notesSlide+xml"/>
  <Override PartName="/ppt/notesSlides/notesSlide105.xml" ContentType="application/vnd.openxmlformats-officedocument.presentationml.notesSlide+xml"/>
  <Override PartName="/ppt/notesSlides/notesSlide104.xml" ContentType="application/vnd.openxmlformats-officedocument.presentationml.notesSlide+xml"/>
  <Override PartName="/ppt/notesSlides/notesSlide99.xml" ContentType="application/vnd.openxmlformats-officedocument.presentationml.notesSlide+xml"/>
  <Override PartName="/ppt/notesSlides/notesSlide46.xml" ContentType="application/vnd.openxmlformats-officedocument.presentationml.notesSlide+xml"/>
  <Override PartName="/ppt/notesSlides/notesSlide103.xml" ContentType="application/vnd.openxmlformats-officedocument.presentationml.notesSlide+xml"/>
  <Override PartName="/ppt/notesSlides/notesSlide89.xml" ContentType="application/vnd.openxmlformats-officedocument.presentationml.notesSlide+xml"/>
  <Override PartName="/ppt/notesSlides/notesSlide81.xml" ContentType="application/vnd.openxmlformats-officedocument.presentationml.notesSlide+xml"/>
  <Override PartName="/ppt/notesSlides/notesSlide76.xml" ContentType="application/vnd.openxmlformats-officedocument.presentationml.notesSlide+xml"/>
  <Override PartName="/ppt/notesSlides/notesSlide75.xml" ContentType="application/vnd.openxmlformats-officedocument.presentationml.notesSlide+xml"/>
  <Override PartName="/ppt/notesSlides/notesSlide147.xml" ContentType="application/vnd.openxmlformats-officedocument.presentationml.notesSlide+xml"/>
  <Override PartName="/ppt/notesSlides/notesSlide31.xml" ContentType="application/vnd.openxmlformats-officedocument.presentationml.notesSlide+xml"/>
  <Override PartName="/ppt/notesSlides/notesSlide129.xml" ContentType="application/vnd.openxmlformats-officedocument.presentationml.notesSlide+xml"/>
  <Override PartName="/ppt/notesSlides/notesSlide74.xml" ContentType="application/vnd.openxmlformats-officedocument.presentationml.notesSlide+xml"/>
  <Override PartName="/ppt/notesSlides/notesSlide127.xml" ContentType="application/vnd.openxmlformats-officedocument.presentationml.notesSlide+xml"/>
  <Override PartName="/ppt/notesSlides/notesSlide72.xml" ContentType="application/vnd.openxmlformats-officedocument.presentationml.notesSlide+xml"/>
  <Override PartName="/ppt/notesSlides/notesSlide7.xml" ContentType="application/vnd.openxmlformats-officedocument.presentationml.notesSlide+xml"/>
  <Override PartName="/ppt/notesSlides/notesSlide144.xml" ContentType="application/vnd.openxmlformats-officedocument.presentationml.notesSlide+xml"/>
  <Override PartName="/ppt/notesSlides/notesSlide71.xml" ContentType="application/vnd.openxmlformats-officedocument.presentationml.notesSlide+xml"/>
  <Override PartName="/ppt/notesSlides/notesSlide6.xml" ContentType="application/vnd.openxmlformats-officedocument.presentationml.notesSlide+xml"/>
  <Override PartName="/ppt/notesSlides/notesSlide143.xml" ContentType="application/vnd.openxmlformats-officedocument.presentationml.notesSlide+xml"/>
  <Override PartName="/ppt/notesSlides/notesSlide70.xml" ContentType="application/vnd.openxmlformats-officedocument.presentationml.notesSlide+xml"/>
  <Override PartName="/ppt/notesSlides/notesSlide26.xml" ContentType="application/vnd.openxmlformats-officedocument.presentationml.notesSlide+xml"/>
  <Override PartName="/ppt/notesSlides/notesSlide69.xml" ContentType="application/vnd.openxmlformats-officedocument.presentationml.notesSlide+xml"/>
  <Override PartName="/ppt/notesSlides/notesSlide112.xml" ContentType="application/vnd.openxmlformats-officedocument.presentationml.notesSlide+xml"/>
  <Override PartName="/ppt/notesSlides/notesSlide55.xml" ContentType="application/vnd.openxmlformats-officedocument.presentationml.notesSlide+xml"/>
  <Override PartName="/ppt/notesSlides/notesSlide111.xml" ContentType="application/vnd.openxmlformats-officedocument.presentationml.notesSlide+xml"/>
  <Override PartName="/ppt/notesSlides/notesSlide54.xml" ContentType="application/vnd.openxmlformats-officedocument.presentationml.notesSlide+xml"/>
  <Override PartName="/ppt/notesSlides/notesSlide44.xml" ContentType="application/vnd.openxmlformats-officedocument.presentationml.notesSlide+xml"/>
  <Override PartName="/ppt/notesSlides/notesSlide101.xml" ContentType="application/vnd.openxmlformats-officedocument.presentationml.notesSlide+xml"/>
  <Override PartName="/ppt/notesSlides/notesSlide117.xml" ContentType="application/vnd.openxmlformats-officedocument.presentationml.notesSlide+xml"/>
  <Override PartName="/ppt/notesSlides/notesSlide1.xml" ContentType="application/vnd.openxmlformats-officedocument.presentationml.notesSlide+xml"/>
  <Override PartName="/ppt/notesSlides/notesSlide67.xml" ContentType="application/vnd.openxmlformats-officedocument.presentationml.notesSlide+xml"/>
  <Override PartName="/ppt/notesSlides/notesSlide40.xml" ContentType="application/vnd.openxmlformats-officedocument.presentationml.notesSlide+xml"/>
  <Override PartName="/ppt/notesSlides/notesSlide16.xml" ContentType="application/vnd.openxmlformats-officedocument.presentationml.notesSlide+xml"/>
  <Override PartName="/ppt/notesSlides/notesSlide157.xml" ContentType="application/vnd.openxmlformats-officedocument.presentationml.notesSlide+xml"/>
  <Override PartName="/ppt/notesSlides/notesSlide41.xml" ContentType="application/vnd.openxmlformats-officedocument.presentationml.notesSlide+xml"/>
  <Override PartName="/ppt/notesSlides/notesSlide39.xml" ContentType="application/vnd.openxmlformats-officedocument.presentationml.notesSlide+xml"/>
  <Override PartName="/ppt/notesSlides/notesSlide79.xml" ContentType="application/vnd.openxmlformats-officedocument.presentationml.notesSlide+xml"/>
  <Override PartName="/ppt/notesSlides/notesSlide36.xml" ContentType="application/vnd.openxmlformats-officedocument.presentationml.notesSlide+xml"/>
  <Override PartName="/ppt/notesSlides/notesSlide73.xml" ContentType="application/vnd.openxmlformats-officedocument.presentationml.notesSlide+xml"/>
  <Override PartName="/ppt/notesSlides/notesSlide30.xml" ContentType="application/vnd.openxmlformats-officedocument.presentationml.notesSlide+xml"/>
  <Override PartName="/ppt/notesSlides/notesSlide110.xml" ContentType="application/vnd.openxmlformats-officedocument.presentationml.notesSlide+xml"/>
  <Override PartName="/ppt/notesSlides/notesSlide53.xml" ContentType="application/vnd.openxmlformats-officedocument.presentationml.notesSlide+xml"/>
  <Override PartName="/ppt/notesSlides/notesSlide206.xml" ContentType="application/vnd.openxmlformats-officedocument.presentationml.notesSlide+xml"/>
  <Override PartName="/ppt/notesSlides/notesSlide21.xml" ContentType="application/vnd.openxmlformats-officedocument.presentationml.notesSlide+xml"/>
  <Override PartName="/ppt/notesSlides/notesSlide78.xml" ContentType="application/vnd.openxmlformats-officedocument.presentationml.notesSlide+xml"/>
  <Override PartName="/ppt/notesSlides/notesSlide167.xml" ContentType="application/vnd.openxmlformats-officedocument.presentationml.notesSlide+xml"/>
  <Override PartName="/ppt/notesSlides/notesSlide51.xml" ContentType="application/vnd.openxmlformats-officedocument.presentationml.notesSlide+xml"/>
  <Override PartName="/ppt/notesSlides/notesSlide181.xml" ContentType="application/vnd.openxmlformats-officedocument.presentationml.notesSlide+xml"/>
  <Override PartName="/ppt/notesSlides/notesSlide106.xml" ContentType="application/vnd.openxmlformats-officedocument.presentationml.notesSlide+xml"/>
  <Override PartName="/ppt/notesSlides/_rels/notesSlide205.xml.rels" ContentType="application/vnd.openxmlformats-package.relationships+xml"/>
  <Override PartName="/ppt/notesSlides/_rels/notesSlide202.xml.rels" ContentType="application/vnd.openxmlformats-package.relationships+xml"/>
  <Override PartName="/ppt/notesSlides/_rels/notesSlide201.xml.rels" ContentType="application/vnd.openxmlformats-package.relationships+xml"/>
  <Override PartName="/ppt/notesSlides/_rels/notesSlide200.xml.rels" ContentType="application/vnd.openxmlformats-package.relationships+xml"/>
  <Override PartName="/ppt/notesSlides/_rels/notesSlide199.xml.rels" ContentType="application/vnd.openxmlformats-package.relationships+xml"/>
  <Override PartName="/ppt/notesSlides/_rels/notesSlide198.xml.rels" ContentType="application/vnd.openxmlformats-package.relationships+xml"/>
  <Override PartName="/ppt/notesSlides/_rels/notesSlide197.xml.rels" ContentType="application/vnd.openxmlformats-package.relationships+xml"/>
  <Override PartName="/ppt/notesSlides/_rels/notesSlide195.xml.rels" ContentType="application/vnd.openxmlformats-package.relationships+xml"/>
  <Override PartName="/ppt/notesSlides/_rels/notesSlide194.xml.rels" ContentType="application/vnd.openxmlformats-package.relationships+xml"/>
  <Override PartName="/ppt/notesSlides/_rels/notesSlide206.xml.rels" ContentType="application/vnd.openxmlformats-package.relationships+xml"/>
  <Override PartName="/ppt/notesSlides/_rels/notesSlide193.xml.rels" ContentType="application/vnd.openxmlformats-package.relationships+xml"/>
  <Override PartName="/ppt/notesSlides/_rels/notesSlide30.xml.rels" ContentType="application/vnd.openxmlformats-package.relationships+xml"/>
  <Override PartName="/ppt/notesSlides/_rels/notesSlide191.xml.rels" ContentType="application/vnd.openxmlformats-package.relationships+xml"/>
  <Override PartName="/ppt/notesSlides/_rels/notesSlide188.xml.rels" ContentType="application/vnd.openxmlformats-package.relationships+xml"/>
  <Override PartName="/ppt/notesSlides/_rels/notesSlide26.xml.rels" ContentType="application/vnd.openxmlformats-package.relationships+xml"/>
  <Override PartName="/ppt/notesSlides/_rels/notesSlide187.xml.rels" ContentType="application/vnd.openxmlformats-package.relationships+xml"/>
  <Override PartName="/ppt/notesSlides/_rels/notesSlide182.xml.rels" ContentType="application/vnd.openxmlformats-package.relationships+xml"/>
  <Override PartName="/ppt/notesSlides/_rels/notesSlide181.xml.rels" ContentType="application/vnd.openxmlformats-package.relationships+xml"/>
  <Override PartName="/ppt/notesSlides/_rels/notesSlide178.xml.rels" ContentType="application/vnd.openxmlformats-package.relationships+xml"/>
  <Override PartName="/ppt/notesSlides/_rels/notesSlide165.xml.rels" ContentType="application/vnd.openxmlformats-package.relationships+xml"/>
  <Override PartName="/ppt/notesSlides/_rels/notesSlide189.xml.rels" ContentType="application/vnd.openxmlformats-package.relationships+xml"/>
  <Override PartName="/ppt/notesSlides/_rels/notesSlide157.xml.rels" ContentType="application/vnd.openxmlformats-package.relationships+xml"/>
  <Override PartName="/ppt/notesSlides/_rels/notesSlide18.xml.rels" ContentType="application/vnd.openxmlformats-package.relationships+xml"/>
  <Override PartName="/ppt/notesSlides/_rels/notesSlide179.xml.rels" ContentType="application/vnd.openxmlformats-package.relationships+xml"/>
  <Override PartName="/ppt/notesSlides/_rels/notesSlide6.xml.rels" ContentType="application/vnd.openxmlformats-package.relationships+xml"/>
  <Override PartName="/ppt/notesSlides/_rels/notesSlide103.xml.rels" ContentType="application/vnd.openxmlformats-package.relationships+xml"/>
  <Override PartName="/ppt/notesSlides/_rels/notesSlide147.xml.rels" ContentType="application/vnd.openxmlformats-package.relationships+xml"/>
  <Override PartName="/ppt/notesSlides/_rels/notesSlide14.xml.rels" ContentType="application/vnd.openxmlformats-package.relationships+xml"/>
  <Override PartName="/ppt/notesSlides/_rels/notesSlide175.xml.rels" ContentType="application/vnd.openxmlformats-package.relationships+xml"/>
  <Override PartName="/ppt/notesSlides/_rels/notesSlide143.xml.rels" ContentType="application/vnd.openxmlformats-package.relationships+xml"/>
  <Override PartName="/ppt/notesSlides/_rels/notesSlide141.xml.rels" ContentType="application/vnd.openxmlformats-package.relationships+xml"/>
  <Override PartName="/ppt/notesSlides/_rels/notesSlide184.xml.rels" ContentType="application/vnd.openxmlformats-package.relationships+xml"/>
  <Override PartName="/ppt/notesSlides/_rels/notesSlide140.xml.rels" ContentType="application/vnd.openxmlformats-package.relationships+xml"/>
  <Override PartName="/ppt/notesSlides/_rels/notesSlide123.xml.rels" ContentType="application/vnd.openxmlformats-package.relationships+xml"/>
  <Override PartName="/ppt/notesSlides/_rels/notesSlide167.xml.rels" ContentType="application/vnd.openxmlformats-package.relationships+xml"/>
  <Override PartName="/ppt/notesSlides/_rels/notesSlide135.xml.rels" ContentType="application/vnd.openxmlformats-package.relationships+xml"/>
  <Override PartName="/ppt/notesSlides/_rels/notesSlide166.xml.rels" ContentType="application/vnd.openxmlformats-package.relationships+xml"/>
  <Override PartName="/ppt/notesSlides/_rels/notesSlide134.xml.rels" ContentType="application/vnd.openxmlformats-package.relationships+xml"/>
  <Override PartName="/ppt/notesSlides/_rels/notesSlide132.xml.rels" ContentType="application/vnd.openxmlformats-package.relationships+xml"/>
  <Override PartName="/ppt/notesSlides/_rels/notesSlide131.xml.rels" ContentType="application/vnd.openxmlformats-package.relationships+xml"/>
  <Override PartName="/ppt/notesSlides/_rels/notesSlide130.xml.rels" ContentType="application/vnd.openxmlformats-package.relationships+xml"/>
  <Override PartName="/ppt/notesSlides/_rels/notesSlide127.xml.rels" ContentType="application/vnd.openxmlformats-package.relationships+xml"/>
  <Override PartName="/ppt/notesSlides/_rels/notesSlide25.xml.rels" ContentType="application/vnd.openxmlformats-package.relationships+xml"/>
  <Override PartName="/ppt/notesSlides/_rels/notesSlide69.xml.rels" ContentType="application/vnd.openxmlformats-package.relationships+xml"/>
  <Override PartName="/ppt/notesSlides/_rels/notesSlide186.xml.rels" ContentType="application/vnd.openxmlformats-package.relationships+xml"/>
  <Override PartName="/ppt/notesSlides/_rels/notesSlide122.xml.rels" ContentType="application/vnd.openxmlformats-package.relationships+xml"/>
  <Override PartName="/ppt/notesSlides/_rels/notesSlide120.xml.rels" ContentType="application/vnd.openxmlformats-package.relationships+xml"/>
  <Override PartName="/ppt/notesSlides/_rels/notesSlide190.xml.rels" ContentType="application/vnd.openxmlformats-package.relationships+xml"/>
  <Override PartName="/ppt/notesSlides/_rels/notesSlide119.xml.rels" ContentType="application/vnd.openxmlformats-package.relationships+xml"/>
  <Override PartName="/ppt/notesSlides/_rels/notesSlide118.xml.rels" ContentType="application/vnd.openxmlformats-package.relationships+xml"/>
  <Override PartName="/ppt/notesSlides/_rels/notesSlide117.xml.rels" ContentType="application/vnd.openxmlformats-package.relationships+xml"/>
  <Override PartName="/ppt/notesSlides/_rels/notesSlide114.xml.rels" ContentType="application/vnd.openxmlformats-package.relationships+xml"/>
  <Override PartName="/ppt/notesSlides/_rels/notesSlide112.xml.rels" ContentType="application/vnd.openxmlformats-package.relationships+xml"/>
  <Override PartName="/ppt/notesSlides/_rels/notesSlide111.xml.rels" ContentType="application/vnd.openxmlformats-package.relationships+xml"/>
  <Override PartName="/ppt/notesSlides/_rels/notesSlide1.xml.rels" ContentType="application/vnd.openxmlformats-package.relationships+xml"/>
  <Override PartName="/ppt/notesSlides/_rels/notesSlide142.xml.rels" ContentType="application/vnd.openxmlformats-package.relationships+xml"/>
  <Override PartName="/ppt/notesSlides/_rels/notesSlide110.xml.rels" ContentType="application/vnd.openxmlformats-package.relationships+xml"/>
  <Override PartName="/ppt/notesSlides/_rels/notesSlide109.xml.rels" ContentType="application/vnd.openxmlformats-package.relationships+xml"/>
  <Override PartName="/ppt/notesSlides/_rels/notesSlide106.xml.rels" ContentType="application/vnd.openxmlformats-package.relationships+xml"/>
  <Override PartName="/ppt/notesSlides/_rels/notesSlide8.xml.rels" ContentType="application/vnd.openxmlformats-package.relationships+xml"/>
  <Override PartName="/ppt/notesSlides/_rels/notesSlide105.xml.rels" ContentType="application/vnd.openxmlformats-package.relationships+xml"/>
  <Override PartName="/ppt/notesSlides/_rels/notesSlide89.xml.rels" ContentType="application/vnd.openxmlformats-package.relationships+xml"/>
  <Override PartName="/ppt/notesSlides/_rels/notesSlide11.xml.rels" ContentType="application/vnd.openxmlformats-package.relationships+xml"/>
  <Override PartName="/ppt/notesSlides/_rels/notesSlide55.xml.rels" ContentType="application/vnd.openxmlformats-package.relationships+xml"/>
  <Override PartName="/ppt/notesSlides/_rels/notesSlide101.xml.rels" ContentType="application/vnd.openxmlformats-package.relationships+xml"/>
  <Override PartName="/ppt/notesSlides/_rels/notesSlide75.xml.rels" ContentType="application/vnd.openxmlformats-package.relationships+xml"/>
  <Override PartName="/ppt/notesSlides/_rels/notesSlide10.xml.rels" ContentType="application/vnd.openxmlformats-package.relationships+xml"/>
  <Override PartName="/ppt/notesSlides/_rels/notesSlide54.xml.rels" ContentType="application/vnd.openxmlformats-package.relationships+xml"/>
  <Override PartName="/ppt/notesSlides/_rels/notesSlide3.xml.rels" ContentType="application/vnd.openxmlformats-package.relationships+xml"/>
  <Override PartName="/ppt/notesSlides/_rels/notesSlide144.xml.rels" ContentType="application/vnd.openxmlformats-package.relationships+xml"/>
  <Override PartName="/ppt/notesSlides/_rels/notesSlide100.xml.rels" ContentType="application/vnd.openxmlformats-package.relationships+xml"/>
  <Override PartName="/ppt/notesSlides/_rels/notesSlide67.xml.rels" ContentType="application/vnd.openxmlformats-package.relationships+xml"/>
  <Override PartName="/ppt/notesSlides/_rels/notesSlide99.xml.rels" ContentType="application/vnd.openxmlformats-package.relationships+xml"/>
  <Override PartName="/ppt/notesSlides/_rels/notesSlide74.xml.rels" ContentType="application/vnd.openxmlformats-package.relationships+xml"/>
  <Override PartName="/ppt/notesSlides/_rels/notesSlide41.xml.rels" ContentType="application/vnd.openxmlformats-package.relationships+xml"/>
  <Override PartName="/ppt/notesSlides/_rels/notesSlide73.xml.rels" ContentType="application/vnd.openxmlformats-package.relationships+xml"/>
  <Override PartName="/ppt/notesSlides/_rels/notesSlide40.xml.rels" ContentType="application/vnd.openxmlformats-package.relationships+xml"/>
  <Override PartName="/ppt/notesSlides/_rels/notesSlide72.xml.rels" ContentType="application/vnd.openxmlformats-package.relationships+xml"/>
  <Override PartName="/ppt/notesSlides/_rels/notesSlide79.xml.rels" ContentType="application/vnd.openxmlformats-package.relationships+xml"/>
  <Override PartName="/ppt/notesSlides/_rels/notesSlide7.xml.rels" ContentType="application/vnd.openxmlformats-package.relationships+xml"/>
  <Override PartName="/ppt/notesSlides/_rels/notesSlide104.xml.rels" ContentType="application/vnd.openxmlformats-package.relationships+xml"/>
  <Override PartName="/ppt/notesSlides/_rels/notesSlide124.xml.rels" ContentType="application/vnd.openxmlformats-package.relationships+xml"/>
  <Override PartName="/ppt/notesSlides/_rels/notesSlide78.xml.rels" ContentType="application/vnd.openxmlformats-package.relationships+xml"/>
  <Override PartName="/ppt/notesSlides/_rels/notesSlide9.xml.rels" ContentType="application/vnd.openxmlformats-package.relationships+xml"/>
  <Override PartName="/ppt/notesSlides/_rels/notesSlide53.xml.rels" ContentType="application/vnd.openxmlformats-package.relationships+xml"/>
  <Override PartName="/ppt/notesSlides/_rels/notesSlide56.xml.rels" ContentType="application/vnd.openxmlformats-package.relationships+xml"/>
  <Override PartName="/ppt/notesSlides/_rels/notesSlide5.xml.rels" ContentType="application/vnd.openxmlformats-package.relationships+xml"/>
  <Override PartName="/ppt/notesSlides/_rels/notesSlide102.xml.rels" ContentType="application/vnd.openxmlformats-package.relationships+xml"/>
  <Override PartName="/ppt/notesSlides/_rels/notesSlide44.xml.rels" ContentType="application/vnd.openxmlformats-package.relationships+xml"/>
  <Override PartName="/ppt/notesSlides/_rels/notesSlide76.xml.rels" ContentType="application/vnd.openxmlformats-package.relationships+xml"/>
  <Override PartName="/ppt/notesSlides/_rels/notesSlide51.xml.rels" ContentType="application/vnd.openxmlformats-package.relationships+xml"/>
  <Override PartName="/ppt/notesSlides/_rels/notesSlide91.xml.rels" ContentType="application/vnd.openxmlformats-package.relationships+xml"/>
  <Override PartName="/ppt/notesSlides/_rels/notesSlide108.xml.rels" ContentType="application/vnd.openxmlformats-package.relationships+xml"/>
  <Override PartName="/ppt/notesSlides/_rels/notesSlide21.xml.rels" ContentType="application/vnd.openxmlformats-package.relationships+xml"/>
  <Override PartName="/ppt/notesSlides/_rels/notesSlide46.xml.rels" ContentType="application/vnd.openxmlformats-package.relationships+xml"/>
  <Override PartName="/ppt/notesSlides/_rels/notesSlide39.xml.rels" ContentType="application/vnd.openxmlformats-package.relationships+xml"/>
  <Override PartName="/ppt/notesSlides/_rels/notesSlide81.xml.rels" ContentType="application/vnd.openxmlformats-package.relationships+xml"/>
  <Override PartName="/ppt/notesSlides/_rels/notesSlide36.xml.rels" ContentType="application/vnd.openxmlformats-package.relationships+xml"/>
  <Override PartName="/ppt/notesSlides/_rels/notesSlide52.xml.rels" ContentType="application/vnd.openxmlformats-package.relationships+xml"/>
  <Override PartName="/ppt/notesSlides/_rels/notesSlide13.xml.rels" ContentType="application/vnd.openxmlformats-package.relationships+xml"/>
  <Override PartName="/ppt/notesSlides/_rels/notesSlide70.xml.rels" ContentType="application/vnd.openxmlformats-package.relationships+xml"/>
  <Override PartName="/ppt/notesSlides/_rels/notesSlide129.xml.rels" ContentType="application/vnd.openxmlformats-package.relationships+xml"/>
  <Override PartName="/ppt/notesSlides/_rels/notesSlide80.xml.rels" ContentType="application/vnd.openxmlformats-package.relationships+xml"/>
  <Override PartName="/ppt/notesSlides/_rels/notesSlide45.xml.rels" ContentType="application/vnd.openxmlformats-package.relationships+xml"/>
  <Override PartName="/ppt/notesSlides/_rels/notesSlide49.xml.rels" ContentType="application/vnd.openxmlformats-package.relationships+xml"/>
  <Override PartName="/ppt/notesSlides/_rels/notesSlide16.xml.rels" ContentType="application/vnd.openxmlformats-package.relationships+xml"/>
  <Override PartName="/ppt/notesSlides/_rels/notesSlide31.xml.rels" ContentType="application/vnd.openxmlformats-package.relationships+xml"/>
  <Override PartName="/ppt/notesSlides/_rels/notesSlide71.xml.rels" ContentType="application/vnd.openxmlformats-package.relationships+xml"/>
  <Override PartName="/ppt/notesSlides/notesSlide49.xml" ContentType="application/vnd.openxmlformats-officedocument.presentationml.notesSlide+xml"/>
  <Override PartName="/ppt/notesSlides/notesSlide9.xml" ContentType="application/vnd.openxmlformats-officedocument.presentationml.notesSlide+xml"/>
  <Override PartName="/ppt/notesSlides/notesSlide91.xml" ContentType="application/vnd.openxmlformats-officedocument.presentationml.notesSlide+xml"/>
  <Override PartName="/ppt/notesSlides/notesSlide14.xml" ContentType="application/vnd.openxmlformats-officedocument.presentationml.notesSlide+xml"/>
  <Override PartName="/ppt/notesSlides/notesSlide119.xml" ContentType="application/vnd.openxmlformats-officedocument.presentationml.notesSlide+xml"/>
  <Override PartName="/ppt/notesSlides/notesSlide198.xml" ContentType="application/vnd.openxmlformats-officedocument.presentationml.notesSlide+xml"/>
  <Override PartName="/ppt/notesSlides/notesSlide140.xml" ContentType="application/vnd.openxmlformats-officedocument.presentationml.notesSlide+xml"/>
  <Override PartName="/ppt/notesSlides/notesSlide3.xml" ContentType="application/vnd.openxmlformats-officedocument.presentationml.notesSlide+xml"/>
  <Override PartName="/ppt/notesSlides/notesSlide11.xml" ContentType="application/vnd.openxmlformats-officedocument.presentationml.notesSlide+xml"/>
  <Override PartName="/ppt/notesSlides/notesSlide45.xml" ContentType="application/vnd.openxmlformats-officedocument.presentationml.notesSlide+xml"/>
  <Override PartName="/ppt/notesSlides/notesSlide102.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8.xml" ContentType="application/vnd.openxmlformats-officedocument.presentationml.notesSlide+xml"/>
  <Override PartName="/ppt/notesSlides/notesSlide199.xml" ContentType="application/vnd.openxmlformats-officedocument.presentationml.notesSlide+xml"/>
  <Override PartName="/ppt/notesSlides/notesSlide141.xml" ContentType="application/vnd.openxmlformats-officedocument.presentationml.notesSlide+xml"/>
  <Override PartName="/ppt/notesSlides/notesSlide8.xml" ContentType="application/vnd.openxmlformats-officedocument.presentationml.notesSlide+xml"/>
  <Override PartName="/ppt/notesSlides/notesSlide25.xml" ContentType="application/vnd.openxmlformats-officedocument.presentationml.notesSlide+xml"/>
  <Override PartName="/ppt/notesSlides/notesSlide52.xml" ContentType="application/vnd.openxmlformats-officedocument.presentationml.notesSlide+xml"/>
  <Override PartName="/ppt/notesSlides/notesSlide13.xml" ContentType="application/vnd.openxmlformats-officedocument.presentationml.notesSlide+xml"/>
  <Override PartName="/ppt/slides/slide206.xml" ContentType="application/vnd.openxmlformats-officedocument.presentationml.slide+xml"/>
  <Override PartName="/ppt/slides/slide205.xml" ContentType="application/vnd.openxmlformats-officedocument.presentationml.slide+xml"/>
  <Override PartName="/ppt/slides/slide204.xml" ContentType="application/vnd.openxmlformats-officedocument.presentationml.slide+xml"/>
  <Override PartName="/ppt/slides/slide203.xml" ContentType="application/vnd.openxmlformats-officedocument.presentationml.slide+xml"/>
  <Override PartName="/ppt/slides/slide202.xml" ContentType="application/vnd.openxmlformats-officedocument.presentationml.slide+xml"/>
  <Override PartName="/ppt/slides/slide201.xml" ContentType="application/vnd.openxmlformats-officedocument.presentationml.slide+xml"/>
  <Override PartName="/ppt/slides/slide200.xml" ContentType="application/vnd.openxmlformats-officedocument.presentationml.slide+xml"/>
  <Override PartName="/ppt/slides/slide194.xml" ContentType="application/vnd.openxmlformats-officedocument.presentationml.slide+xml"/>
  <Override PartName="/ppt/slides/slide193.xml" ContentType="application/vnd.openxmlformats-officedocument.presentationml.slide+xml"/>
  <Override PartName="/ppt/slides/slide192.xml" ContentType="application/vnd.openxmlformats-officedocument.presentationml.slide+xml"/>
  <Override PartName="/ppt/slides/slide191.xml" ContentType="application/vnd.openxmlformats-officedocument.presentationml.slide+xml"/>
  <Override PartName="/ppt/slides/slide190.xml" ContentType="application/vnd.openxmlformats-officedocument.presentationml.slide+xml"/>
  <Override PartName="/ppt/slides/slide183.xml" ContentType="application/vnd.openxmlformats-officedocument.presentationml.slide+xml"/>
  <Override PartName="/ppt/slides/slide182.xml" ContentType="application/vnd.openxmlformats-officedocument.presentationml.slide+xml"/>
  <Override PartName="/ppt/slides/slide181.xml" ContentType="application/vnd.openxmlformats-officedocument.presentationml.slide+xml"/>
  <Override PartName="/ppt/slides/slide180.xml" ContentType="application/vnd.openxmlformats-officedocument.presentationml.slide+xml"/>
  <Override PartName="/ppt/slides/slide173.xml" ContentType="application/vnd.openxmlformats-officedocument.presentationml.slide+xml"/>
  <Override PartName="/ppt/slides/slide172.xml" ContentType="application/vnd.openxmlformats-officedocument.presentationml.slide+xml"/>
  <Override PartName="/ppt/slides/slide171.xml" ContentType="application/vnd.openxmlformats-officedocument.presentationml.slide+xml"/>
  <Override PartName="/ppt/slides/slide170.xml" ContentType="application/vnd.openxmlformats-officedocument.presentationml.slide+xml"/>
  <Override PartName="/ppt/slides/slide163.xml" ContentType="application/vnd.openxmlformats-officedocument.presentationml.slide+xml"/>
  <Override PartName="/ppt/slides/slide162.xml" ContentType="application/vnd.openxmlformats-officedocument.presentationml.slide+xml"/>
  <Override PartName="/ppt/slides/slide161.xml" ContentType="application/vnd.openxmlformats-officedocument.presentationml.slide+xml"/>
  <Override PartName="/ppt/slides/slide160.xml" ContentType="application/vnd.openxmlformats-officedocument.presentationml.slide+xml"/>
  <Override PartName="/ppt/slides/slide143.xml" ContentType="application/vnd.openxmlformats-officedocument.presentationml.slide+xml"/>
  <Override PartName="/ppt/slides/slide142.xml" ContentType="application/vnd.openxmlformats-officedocument.presentationml.slide+xml"/>
  <Override PartName="/ppt/slides/slide141.xml" ContentType="application/vnd.openxmlformats-officedocument.presentationml.slide+xml"/>
  <Override PartName="/ppt/slides/slide140.xml" ContentType="application/vnd.openxmlformats-officedocument.presentationml.slide+xml"/>
  <Override PartName="/ppt/slides/slide133.xml" ContentType="application/vnd.openxmlformats-officedocument.presentationml.slide+xml"/>
  <Override PartName="/ppt/slides/slide97.xml" ContentType="application/vnd.openxmlformats-officedocument.presentationml.slide+xml"/>
  <Override PartName="/ppt/slides/slide132.xml" ContentType="application/vnd.openxmlformats-officedocument.presentationml.slide+xml"/>
  <Override PartName="/ppt/slides/slide96.xml" ContentType="application/vnd.openxmlformats-officedocument.presentationml.slide+xml"/>
  <Override PartName="/ppt/slides/slide24.xml" ContentType="application/vnd.openxmlformats-officedocument.presentationml.slide+xml"/>
  <Override PartName="/ppt/slides/slide189.xml" ContentType="application/vnd.openxmlformats-officedocument.presentationml.slide+xml"/>
  <Override PartName="/ppt/slides/slide131.xml" ContentType="application/vnd.openxmlformats-officedocument.presentationml.slide+xml"/>
  <Override PartName="/ppt/slides/slide95.xml" ContentType="application/vnd.openxmlformats-officedocument.presentationml.slide+xml"/>
  <Override PartName="/ppt/slides/slide124.xml" ContentType="application/vnd.openxmlformats-officedocument.presentationml.slide+xml"/>
  <Override PartName="/ppt/slides/slide195.xml" ContentType="application/vnd.openxmlformats-officedocument.presentationml.slide+xml"/>
  <Override PartName="/ppt/slides/slide30.xml" ContentType="application/vnd.openxmlformats-officedocument.presentationml.slide+xml"/>
  <Override PartName="/ppt/slides/slide88.xml" ContentType="application/vnd.openxmlformats-officedocument.presentationml.slide+xml"/>
  <Override PartName="/ppt/slides/slide123.xml" ContentType="application/vnd.openxmlformats-officedocument.presentationml.slide+xml"/>
  <Override PartName="/ppt/slides/slide87.xml" ContentType="application/vnd.openxmlformats-officedocument.presentationml.slide+xml"/>
  <Override PartName="/ppt/slides/slide122.xml" ContentType="application/vnd.openxmlformats-officedocument.presentationml.slide+xml"/>
  <Override PartName="/ppt/slides/slide86.xml" ContentType="application/vnd.openxmlformats-officedocument.presentationml.slide+xml"/>
  <Override PartName="/ppt/slides/slide14.xml" ContentType="application/vnd.openxmlformats-officedocument.presentationml.slide+xml"/>
  <Override PartName="/ppt/slides/slide179.xml" ContentType="application/vnd.openxmlformats-officedocument.presentationml.slide+xml"/>
  <Override PartName="/ppt/slides/slide121.xml" ContentType="application/vnd.openxmlformats-officedocument.presentationml.slide+xml"/>
  <Override PartName="/ppt/slides/slide85.xml" ContentType="application/vnd.openxmlformats-officedocument.presentationml.slide+xml"/>
  <Override PartName="/ppt/slides/slide13.xml" ContentType="application/vnd.openxmlformats-officedocument.presentationml.slide+xml"/>
  <Override PartName="/ppt/slides/slide178.xml" ContentType="application/vnd.openxmlformats-officedocument.presentationml.slide+xml"/>
  <Override PartName="/ppt/slides/slide120.xml" ContentType="application/vnd.openxmlformats-officedocument.presentationml.slide+xml"/>
  <Override PartName="/ppt/slides/slide84.xml" ContentType="application/vnd.openxmlformats-officedocument.presentationml.slide+xml"/>
  <Override PartName="/ppt/slides/_rels/slide206.xml.rels" ContentType="application/vnd.openxmlformats-package.relationships+xml"/>
  <Override PartName="/ppt/slides/_rels/slide198.xml.rels" ContentType="application/vnd.openxmlformats-package.relationships+xml"/>
  <Override PartName="/ppt/slides/_rels/slide197.xml.rels" ContentType="application/vnd.openxmlformats-package.relationships+xml"/>
  <Override PartName="/ppt/slides/_rels/slide196.xml.rels" ContentType="application/vnd.openxmlformats-package.relationships+xml"/>
  <Override PartName="/ppt/slides/_rels/slide195.xml.rels" ContentType="application/vnd.openxmlformats-package.relationships+xml"/>
  <Override PartName="/ppt/slides/_rels/slide194.xml.rels" ContentType="application/vnd.openxmlformats-package.relationships+xml"/>
  <Override PartName="/ppt/slides/_rels/slide189.xml.rels" ContentType="application/vnd.openxmlformats-package.relationships+xml"/>
  <Override PartName="/ppt/slides/_rels/slide188.xml.rels" ContentType="application/vnd.openxmlformats-package.relationships+xml"/>
  <Override PartName="/ppt/slides/_rels/slide93.xml.rels" ContentType="application/vnd.openxmlformats-package.relationships+xml"/>
  <Override PartName="/ppt/slides/_rels/slide179.xml.rels" ContentType="application/vnd.openxmlformats-package.relationships+xml"/>
  <Override PartName="/ppt/slides/_rels/slide92.xml.rels" ContentType="application/vnd.openxmlformats-package.relationships+xml"/>
  <Override PartName="/ppt/slides/_rels/slide178.xml.rels" ContentType="application/vnd.openxmlformats-package.relationships+xml"/>
  <Override PartName="/ppt/slides/_rels/slide172.xml.rels" ContentType="application/vnd.openxmlformats-package.relationships+xml"/>
  <Override PartName="/ppt/slides/_rels/slide80.xml.rels" ContentType="application/vnd.openxmlformats-package.relationships+xml"/>
  <Override PartName="/ppt/slides/_rels/slide166.xml.rels" ContentType="application/vnd.openxmlformats-package.relationships+xml"/>
  <Override PartName="/ppt/slides/_rels/slide165.xml.rels" ContentType="application/vnd.openxmlformats-package.relationships+xml"/>
  <Override PartName="/ppt/slides/_rels/slide164.xml.rels" ContentType="application/vnd.openxmlformats-package.relationships+xml"/>
  <Override PartName="/ppt/slides/_rels/slide143.xml.rels" ContentType="application/vnd.openxmlformats-package.relationships+xml"/>
  <Override PartName="/ppt/slides/_rels/slide142.xml.rels" ContentType="application/vnd.openxmlformats-package.relationships+xml"/>
  <Override PartName="/ppt/slides/_rels/slide185.xml.rels" ContentType="application/vnd.openxmlformats-package.relationships+xml"/>
  <Override PartName="/ppt/slides/_rels/slide141.xml.rels" ContentType="application/vnd.openxmlformats-package.relationships+xml"/>
  <Override PartName="/ppt/slides/_rels/slide137.xml.rels" ContentType="application/vnd.openxmlformats-package.relationships+xml"/>
  <Override PartName="/ppt/slides/_rels/slide136.xml.rels" ContentType="application/vnd.openxmlformats-package.relationships+xml"/>
  <Override PartName="/ppt/slides/_rels/slide135.xml.rels" ContentType="application/vnd.openxmlformats-package.relationships+xml"/>
  <Override PartName="/ppt/slides/_rels/slide134.xml.rels" ContentType="application/vnd.openxmlformats-package.relationships+xml"/>
  <Override PartName="/ppt/slides/_rels/slide133.xml.rels" ContentType="application/vnd.openxmlformats-package.relationships+xml"/>
  <Override PartName="/ppt/slides/_rels/slide132.xml.rels" ContentType="application/vnd.openxmlformats-package.relationships+xml"/>
  <Override PartName="/ppt/slides/_rels/slide131.xml.rels" ContentType="application/vnd.openxmlformats-package.relationships+xml"/>
  <Override PartName="/ppt/slides/_rels/slide130.xml.rels" ContentType="application/vnd.openxmlformats-package.relationships+xml"/>
  <Override PartName="/ppt/slides/_rels/slide203.xml.rels" ContentType="application/vnd.openxmlformats-package.relationships+xml"/>
  <Override PartName="/ppt/slides/_rels/slide41.xml.rels" ContentType="application/vnd.openxmlformats-package.relationships+xml"/>
  <Override PartName="/ppt/slides/_rels/slide127.xml.rels" ContentType="application/vnd.openxmlformats-package.relationships+xml"/>
  <Override PartName="/ppt/slides/_rels/slide202.xml.rels" ContentType="application/vnd.openxmlformats-package.relationships+xml"/>
  <Override PartName="/ppt/slides/_rels/slide40.xml.rels" ContentType="application/vnd.openxmlformats-package.relationships+xml"/>
  <Override PartName="/ppt/slides/_rels/slide126.xml.rels" ContentType="application/vnd.openxmlformats-package.relationships+xml"/>
  <Override PartName="/ppt/slides/_rels/slide83.xml.rels" ContentType="application/vnd.openxmlformats-package.relationships+xml"/>
  <Override PartName="/ppt/slides/_rels/slide169.xml.rels" ContentType="application/vnd.openxmlformats-package.relationships+xml"/>
  <Override PartName="/ppt/slides/_rels/slide201.xml.rels" ContentType="application/vnd.openxmlformats-package.relationships+xml"/>
  <Override PartName="/ppt/slides/_rels/slide125.xml.rels" ContentType="application/vnd.openxmlformats-package.relationships+xml"/>
  <Override PartName="/ppt/slides/_rels/slide82.xml.rels" ContentType="application/vnd.openxmlformats-package.relationships+xml"/>
  <Override PartName="/ppt/slides/_rels/slide168.xml.rels" ContentType="application/vnd.openxmlformats-package.relationships+xml"/>
  <Override PartName="/ppt/slides/_rels/slide200.xml.rels" ContentType="application/vnd.openxmlformats-package.relationships+xml"/>
  <Override PartName="/ppt/slides/_rels/slide124.xml.rels" ContentType="application/vnd.openxmlformats-package.relationships+xml"/>
  <Override PartName="/ppt/slides/_rels/slide81.xml.rels" ContentType="application/vnd.openxmlformats-package.relationships+xml"/>
  <Override PartName="/ppt/slides/_rels/slide167.xml.rels" ContentType="application/vnd.openxmlformats-package.relationships+xml"/>
  <Override PartName="/ppt/slides/_rels/slide123.xml.rels" ContentType="application/vnd.openxmlformats-package.relationships+xml"/>
  <Override PartName="/ppt/slides/_rels/slide122.xml.rels" ContentType="application/vnd.openxmlformats-package.relationships+xml"/>
  <Override PartName="/ppt/slides/_rels/slide31.xml.rels" ContentType="application/vnd.openxmlformats-package.relationships+xml"/>
  <Override PartName="/ppt/slides/_rels/slide117.xml.rels" ContentType="application/vnd.openxmlformats-package.relationships+xml"/>
  <Override PartName="/ppt/slides/_rels/slide30.xml.rels" ContentType="application/vnd.openxmlformats-package.relationships+xml"/>
  <Override PartName="/ppt/slides/_rels/slide116.xml.rels" ContentType="application/vnd.openxmlformats-package.relationships+xml"/>
  <Override PartName="/ppt/slides/_rels/slide73.xml.rels" ContentType="application/vnd.openxmlformats-package.relationships+xml"/>
  <Override PartName="/ppt/slides/_rels/slide159.xml.rels" ContentType="application/vnd.openxmlformats-package.relationships+xml"/>
  <Override PartName="/ppt/slides/_rels/slide115.xml.rels" ContentType="application/vnd.openxmlformats-package.relationships+xml"/>
  <Override PartName="/ppt/slides/_rels/slide72.xml.rels" ContentType="application/vnd.openxmlformats-package.relationships+xml"/>
  <Override PartName="/ppt/slides/_rels/slide158.xml.rels" ContentType="application/vnd.openxmlformats-package.relationships+xml"/>
  <Override PartName="/ppt/slides/_rels/slide114.xml.rels" ContentType="application/vnd.openxmlformats-package.relationships+xml"/>
  <Override PartName="/ppt/slides/_rels/slide71.xml.rels" ContentType="application/vnd.openxmlformats-package.relationships+xml"/>
  <Override PartName="/ppt/slides/_rels/slide157.xml.rels" ContentType="application/vnd.openxmlformats-package.relationships+xml"/>
  <Override PartName="/ppt/slides/_rels/slide113.xml.rels" ContentType="application/vnd.openxmlformats-package.relationships+xml"/>
  <Override PartName="/ppt/slides/_rels/slide70.xml.rels" ContentType="application/vnd.openxmlformats-package.relationships+xml"/>
  <Override PartName="/ppt/slides/_rels/slide156.xml.rels" ContentType="application/vnd.openxmlformats-package.relationships+xml"/>
  <Override PartName="/ppt/slides/_rels/slide112.xml.rels" ContentType="application/vnd.openxmlformats-package.relationships+xml"/>
  <Override PartName="/ppt/slides/_rels/slide155.xml.rels" ContentType="application/vnd.openxmlformats-package.relationships+xml"/>
  <Override PartName="/ppt/slides/_rels/slide111.xml.rels" ContentType="application/vnd.openxmlformats-package.relationships+xml"/>
  <Override PartName="/ppt/slides/_rels/slide154.xml.rels" ContentType="application/vnd.openxmlformats-package.relationships+xml"/>
  <Override PartName="/ppt/slides/_rels/slide110.xml.rels" ContentType="application/vnd.openxmlformats-package.relationships+xml"/>
  <Override PartName="/ppt/slides/_rels/slide21.xml.rels" ContentType="application/vnd.openxmlformats-package.relationships+xml"/>
  <Override PartName="/ppt/slides/_rels/slide107.xml.rels" ContentType="application/vnd.openxmlformats-package.relationships+xml"/>
  <Override PartName="/ppt/slides/_rels/slide20.xml.rels" ContentType="application/vnd.openxmlformats-package.relationships+xml"/>
  <Override PartName="/ppt/slides/_rels/slide106.xml.rels" ContentType="application/vnd.openxmlformats-package.relationships+xml"/>
  <Override PartName="/ppt/slides/_rels/slide105.xml.rels" ContentType="application/vnd.openxmlformats-package.relationships+xml"/>
  <Override PartName="/ppt/slides/_rels/slide62.xml.rels" ContentType="application/vnd.openxmlformats-package.relationships+xml"/>
  <Override PartName="/ppt/slides/_rels/slide148.xml.rels" ContentType="application/vnd.openxmlformats-package.relationships+xml"/>
  <Override PartName="/ppt/slides/_rels/slide104.xml.rels" ContentType="application/vnd.openxmlformats-package.relationships+xml"/>
  <Override PartName="/ppt/slides/_rels/slide61.xml.rels" ContentType="application/vnd.openxmlformats-package.relationships+xml"/>
  <Override PartName="/ppt/slides/_rels/slide147.xml.rels" ContentType="application/vnd.openxmlformats-package.relationships+xml"/>
  <Override PartName="/ppt/slides/_rels/slide103.xml.rels" ContentType="application/vnd.openxmlformats-package.relationships+xml"/>
  <Override PartName="/ppt/slides/_rels/slide60.xml.rels" ContentType="application/vnd.openxmlformats-package.relationships+xml"/>
  <Override PartName="/ppt/slides/_rels/slide146.xml.rels" ContentType="application/vnd.openxmlformats-package.relationships+xml"/>
  <Override PartName="/ppt/slides/_rels/slide102.xml.rels" ContentType="application/vnd.openxmlformats-package.relationships+xml"/>
  <Override PartName="/ppt/slides/_rels/slide145.xml.rels" ContentType="application/vnd.openxmlformats-package.relationships+xml"/>
  <Override PartName="/ppt/slides/_rels/slide101.xml.rels" ContentType="application/vnd.openxmlformats-package.relationships+xml"/>
  <Override PartName="/ppt/slides/_rels/slide144.xml.rels" ContentType="application/vnd.openxmlformats-package.relationships+xml"/>
  <Override PartName="/ppt/slides/_rels/slide100.xml.rels" ContentType="application/vnd.openxmlformats-package.relationships+xml"/>
  <Override PartName="/ppt/slides/_rels/slide149.xml.rels" ContentType="application/vnd.openxmlformats-package.relationships+xml"/>
  <Override PartName="/ppt/slides/_rels/slide177.xml.rels" ContentType="application/vnd.openxmlformats-package.relationships+xml"/>
  <Override PartName="/ppt/slides/_rels/slide91.xml.rels" ContentType="application/vnd.openxmlformats-package.relationships+xml"/>
  <Override PartName="/ppt/slides/_rels/slide45.xml.rels" ContentType="application/vnd.openxmlformats-package.relationships+xml"/>
  <Override PartName="/ppt/slides/_rels/slide89.xml.rels" ContentType="application/vnd.openxmlformats-package.relationships+xml"/>
  <Override PartName="/ppt/slides/_rels/slide44.xml.rels" ContentType="application/vnd.openxmlformats-package.relationships+xml"/>
  <Override PartName="/ppt/slides/_rels/slide88.xml.rels" ContentType="application/vnd.openxmlformats-package.relationships+xml"/>
  <Override PartName="/ppt/slides/_rels/slide205.xml.rels" ContentType="application/vnd.openxmlformats-package.relationships+xml"/>
  <Override PartName="/ppt/slides/_rels/slide129.xml.rels" ContentType="application/vnd.openxmlformats-package.relationships+xml"/>
  <Override PartName="/ppt/slides/_rels/slide43.xml.rels" ContentType="application/vnd.openxmlformats-package.relationships+xml"/>
  <Override PartName="/ppt/slides/_rels/slide87.xml.rels" ContentType="application/vnd.openxmlformats-package.relationships+xml"/>
  <Override PartName="/ppt/slides/_rels/slide204.xml.rels" ContentType="application/vnd.openxmlformats-package.relationships+xml"/>
  <Override PartName="/ppt/slides/_rels/slide128.xml.rels" ContentType="application/vnd.openxmlformats-package.relationships+xml"/>
  <Override PartName="/ppt/slides/_rels/slide42.xml.rels" ContentType="application/vnd.openxmlformats-package.relationships+xml"/>
  <Override PartName="/ppt/slides/_rels/slide86.xml.rels" ContentType="application/vnd.openxmlformats-package.relationships+xml"/>
  <Override PartName="/ppt/slides/_rels/slide85.xml.rels" ContentType="application/vnd.openxmlformats-package.relationships+xml"/>
  <Override PartName="/ppt/slides/_rels/slide84.xml.rels" ContentType="application/vnd.openxmlformats-package.relationships+xml"/>
  <Override PartName="/ppt/slides/_rels/slide53.xml.rels" ContentType="application/vnd.openxmlformats-package.relationships+xml"/>
  <Override PartName="/ppt/slides/_rels/slide139.xml.rels" ContentType="application/vnd.openxmlformats-package.relationships+xml"/>
  <Override PartName="/ppt/slides/_rels/slide52.xml.rels" ContentType="application/vnd.openxmlformats-package.relationships+xml"/>
  <Override PartName="/ppt/slides/_rels/slide138.xml.rels" ContentType="application/vnd.openxmlformats-package.relationships+xml"/>
  <Override PartName="/ppt/slides/_rels/slide190.xml.rels" ContentType="application/vnd.openxmlformats-package.relationships+xml"/>
  <Override PartName="/ppt/slides/_rels/slide118.xml.rels" ContentType="application/vnd.openxmlformats-package.relationships+xml"/>
  <Override PartName="/ppt/slides/_rels/slide32.xml.rels" ContentType="application/vnd.openxmlformats-package.relationships+xml"/>
  <Override PartName="/ppt/slides/_rels/slide76.xml.rels" ContentType="application/vnd.openxmlformats-package.relationships+xml"/>
  <Override PartName="/ppt/slides/_rels/slide75.xml.rels" ContentType="application/vnd.openxmlformats-package.relationships+xml"/>
  <Override PartName="/ppt/slides/_rels/slide74.xml.rels" ContentType="application/vnd.openxmlformats-package.relationships+xml"/>
  <Override PartName="/ppt/slides/_rels/slide3.xml.rels" ContentType="application/vnd.openxmlformats-package.relationships+xml"/>
  <Override PartName="/ppt/slides/_rels/slide96.xml.rels" ContentType="application/vnd.openxmlformats-package.relationships+xml"/>
  <Override PartName="/ppt/slides/_rels/slide64.xml.rels" ContentType="application/vnd.openxmlformats-package.relationships+xml"/>
  <Override PartName="/ppt/slides/_rels/slide2.xml.rels" ContentType="application/vnd.openxmlformats-package.relationships+xml"/>
  <Override PartName="/ppt/slides/_rels/slide95.xml.rels" ContentType="application/vnd.openxmlformats-package.relationships+xml"/>
  <Override PartName="/ppt/slides/_rels/slide63.xml.rels" ContentType="application/vnd.openxmlformats-package.relationships+xml"/>
  <Override PartName="/ppt/slides/_rels/slide1.xml.rels" ContentType="application/vnd.openxmlformats-package.relationships+xml"/>
  <Override PartName="/ppt/slides/_rels/slide94.xml.rels" ContentType="application/vnd.openxmlformats-package.relationships+xml"/>
  <Override PartName="/ppt/slides/_rels/slide33.xml.rels" ContentType="application/vnd.openxmlformats-package.relationships+xml"/>
  <Override PartName="/ppt/slides/_rels/slide119.xml.rels" ContentType="application/vnd.openxmlformats-package.relationships+xml"/>
  <Override PartName="/ppt/slides/_rels/slide173.xml.rels" ContentType="application/vnd.openxmlformats-package.relationships+xml"/>
  <Override PartName="/ppt/slides/_rels/slide15.xml.rels" ContentType="application/vnd.openxmlformats-package.relationships+xml"/>
  <Override PartName="/ppt/slides/_rels/slide59.xml.rels" ContentType="application/vnd.openxmlformats-package.relationships+xml"/>
  <Override PartName="/ppt/slides/_rels/slide23.xml.rels" ContentType="application/vnd.openxmlformats-package.relationships+xml"/>
  <Override PartName="/ppt/slides/_rels/slide109.xml.rels" ContentType="application/vnd.openxmlformats-package.relationships+xml"/>
  <Override PartName="/ppt/slides/_rels/slide51.xml.rels" ContentType="application/vnd.openxmlformats-package.relationships+xml"/>
  <Override PartName="/ppt/slides/_rels/slide22.xml.rels" ContentType="application/vnd.openxmlformats-package.relationships+xml"/>
  <Override PartName="/ppt/slides/_rels/slide108.xml.rels" ContentType="application/vnd.openxmlformats-package.relationships+xml"/>
  <Override PartName="/ppt/slides/_rels/slide50.xml.rels" ContentType="application/vnd.openxmlformats-package.relationships+xml"/>
  <Override PartName="/ppt/slides/_rels/slide170.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53.xml.rels" ContentType="application/vnd.openxmlformats-package.relationships+xml"/>
  <Override PartName="/ppt/slides/_rels/slide39.xml.rels" ContentType="application/vnd.openxmlformats-package.relationships+xml"/>
  <Override PartName="/ppt/slides/_rels/slide66.xml.rels" ContentType="application/vnd.openxmlformats-package.relationships+xml"/>
  <Override PartName="/ppt/slides/_rels/slide192.xml.rels" ContentType="application/vnd.openxmlformats-package.relationships+xml"/>
  <Override PartName="/ppt/slides/_rels/slide34.xml.rels" ContentType="application/vnd.openxmlformats-package.relationships+xml"/>
  <Override PartName="/ppt/slides/_rels/slide65.xml.rels" ContentType="application/vnd.openxmlformats-package.relationships+xml"/>
  <Override PartName="/ppt/slides/_rels/slide191.xml.rels" ContentType="application/vnd.openxmlformats-package.relationships+xml"/>
  <Override PartName="/ppt/slides/_rels/slide13.xml.rels" ContentType="application/vnd.openxmlformats-package.relationships+xml"/>
  <Override PartName="/ppt/slides/_rels/slide186.xml.rels" ContentType="application/vnd.openxmlformats-package.relationships+xml"/>
  <Override PartName="/ppt/slides/_rels/slide28.xml.rels" ContentType="application/vnd.openxmlformats-package.relationships+xml"/>
  <Override PartName="/ppt/slides/_rels/slide163.xml.rels" ContentType="application/vnd.openxmlformats-package.relationships+xml"/>
  <Override PartName="/ppt/slides/_rels/slide49.xml.rels" ContentType="application/vnd.openxmlformats-package.relationships+xml"/>
  <Override PartName="/ppt/slides/_rels/slide56.xml.rels" ContentType="application/vnd.openxmlformats-package.relationships+xml"/>
  <Override PartName="/ppt/slides/_rels/slide182.xml.rels" ContentType="application/vnd.openxmlformats-package.relationships+xml"/>
  <Override PartName="/ppt/slides/_rels/slide24.xml.rels" ContentType="application/vnd.openxmlformats-package.relationships+xml"/>
  <Override PartName="/ppt/slides/_rels/slide162.xml.rels" ContentType="application/vnd.openxmlformats-package.relationships+xml"/>
  <Override PartName="/ppt/slides/_rels/slide48.xml.rels" ContentType="application/vnd.openxmlformats-package.relationships+xml"/>
  <Override PartName="/ppt/slides/_rels/slide152.xml.rels" ContentType="application/vnd.openxmlformats-package.relationships+xml"/>
  <Override PartName="/ppt/slides/_rels/slide38.xml.rels" ContentType="application/vnd.openxmlformats-package.relationships+xml"/>
  <Override PartName="/ppt/slides/_rels/slide6.xml.rels" ContentType="application/vnd.openxmlformats-package.relationships+xml"/>
  <Override PartName="/ppt/slides/_rels/slide99.xml.rels" ContentType="application/vnd.openxmlformats-package.relationships+xml"/>
  <Override PartName="/ppt/slides/_rels/slide55.xml.rels" ContentType="application/vnd.openxmlformats-package.relationships+xml"/>
  <Override PartName="/ppt/slides/_rels/slide181.xml.rels" ContentType="application/vnd.openxmlformats-package.relationships+xml"/>
  <Override PartName="/ppt/slides/_rels/slide79.xml.rels" ContentType="application/vnd.openxmlformats-package.relationships+xml"/>
  <Override PartName="/ppt/slides/_rels/slide161.xml.rels" ContentType="application/vnd.openxmlformats-package.relationships+xml"/>
  <Override PartName="/ppt/slides/_rels/slide47.xml.rels" ContentType="application/vnd.openxmlformats-package.relationships+xml"/>
  <Override PartName="/ppt/slides/_rels/slide69.xml.rels" ContentType="application/vnd.openxmlformats-package.relationships+xml"/>
  <Override PartName="/ppt/slides/_rels/slide151.xml.rels" ContentType="application/vnd.openxmlformats-package.relationships+xml"/>
  <Override PartName="/ppt/slides/_rels/slide37.xml.rels" ContentType="application/vnd.openxmlformats-package.relationships+xml"/>
  <Override PartName="/ppt/slides/_rels/slide5.xml.rels" ContentType="application/vnd.openxmlformats-package.relationships+xml"/>
  <Override PartName="/ppt/slides/_rels/slide98.xml.rels" ContentType="application/vnd.openxmlformats-package.relationships+xml"/>
  <Override PartName="/ppt/slides/_rels/slide54.xml.rels" ContentType="application/vnd.openxmlformats-package.relationships+xml"/>
  <Override PartName="/ppt/slides/_rels/slide180.xml.rels" ContentType="application/vnd.openxmlformats-package.relationships+xml"/>
  <Override PartName="/ppt/slides/_rels/slide175.xml.rels" ContentType="application/vnd.openxmlformats-package.relationships+xml"/>
  <Override PartName="/ppt/slides/_rels/slide17.xml.rels" ContentType="application/vnd.openxmlformats-package.relationships+xml"/>
  <Override PartName="/ppt/slides/_rels/slide174.xml.rels" ContentType="application/vnd.openxmlformats-package.relationships+xml"/>
  <Override PartName="/ppt/slides/_rels/slide16.xml.rels" ContentType="application/vnd.openxmlformats-package.relationships+xml"/>
  <Override PartName="/ppt/slides/_rels/slide187.xml.rels" ContentType="application/vnd.openxmlformats-package.relationships+xml"/>
  <Override PartName="/ppt/slides/_rels/slide29.xml.rels" ContentType="application/vnd.openxmlformats-package.relationships+xml"/>
  <Override PartName="/ppt/slides/_rels/slide58.xml.rels" ContentType="application/vnd.openxmlformats-package.relationships+xml"/>
  <Override PartName="/ppt/slides/_rels/slide14.xml.rels" ContentType="application/vnd.openxmlformats-package.relationships+xml"/>
  <Override PartName="/ppt/slides/_rels/slide77.xml.rels" ContentType="application/vnd.openxmlformats-package.relationships+xml"/>
  <Override PartName="/ppt/slides/_rels/slide171.xml.rels" ContentType="application/vnd.openxmlformats-package.relationships+xml"/>
  <Override PartName="/ppt/slides/_rels/slide121.xml.rels" ContentType="application/vnd.openxmlformats-package.relationships+xml"/>
  <Override PartName="/ppt/slides/_rels/slide9.xml.rels" ContentType="application/vnd.openxmlformats-package.relationships+xml"/>
  <Override PartName="/ppt/slides/_rels/slide184.xml.rels" ContentType="application/vnd.openxmlformats-package.relationships+xml"/>
  <Override PartName="/ppt/slides/_rels/slide140.xml.rels" ContentType="application/vnd.openxmlformats-package.relationships+xml"/>
  <Override PartName="/ppt/slides/_rels/slide199.xml.rels" ContentType="application/vnd.openxmlformats-package.relationships+xml"/>
  <Override PartName="/ppt/slides/_rels/slide26.xml.rels" ContentType="application/vnd.openxmlformats-package.relationships+xml"/>
  <Override PartName="/ppt/slides/_rels/slide68.xml.rels" ContentType="application/vnd.openxmlformats-package.relationships+xml"/>
  <Override PartName="/ppt/slides/_rels/slide160.xml.rels" ContentType="application/vnd.openxmlformats-package.relationships+xml"/>
  <Override PartName="/ppt/slides/_rels/slide4.xml.rels" ContentType="application/vnd.openxmlformats-package.relationships+xml"/>
  <Override PartName="/ppt/slides/_rels/slide150.xml.rels" ContentType="application/vnd.openxmlformats-package.relationships+xml"/>
  <Override PartName="/ppt/slides/_rels/slide36.xml.rels" ContentType="application/vnd.openxmlformats-package.relationships+xml"/>
  <Override PartName="/ppt/slides/_rels/slide120.xml.rels" ContentType="application/vnd.openxmlformats-package.relationships+xml"/>
  <Override PartName="/ppt/slides/_rels/slide8.xml.rels" ContentType="application/vnd.openxmlformats-package.relationships+xml"/>
  <Override PartName="/ppt/slides/_rels/slide57.xml.rels" ContentType="application/vnd.openxmlformats-package.relationships+xml"/>
  <Override PartName="/ppt/slides/_rels/slide183.xml.rels" ContentType="application/vnd.openxmlformats-package.relationships+xml"/>
  <Override PartName="/ppt/slides/_rels/slide25.xml.rels" ContentType="application/vnd.openxmlformats-package.relationships+xml"/>
  <Override PartName="/ppt/slides/_rels/slide67.xml.rels" ContentType="application/vnd.openxmlformats-package.relationships+xml"/>
  <Override PartName="/ppt/slides/_rels/slide193.xml.rels" ContentType="application/vnd.openxmlformats-package.relationships+xml"/>
  <Override PartName="/ppt/slides/_rels/slide35.xml.rels" ContentType="application/vnd.openxmlformats-package.relationships+xml"/>
  <Override PartName="/ppt/slides/_rels/slide78.xml.rels" ContentType="application/vnd.openxmlformats-package.relationships+xml"/>
  <Override PartName="/ppt/slides/_rels/slide46.xml.rels" ContentType="application/vnd.openxmlformats-package.relationships+xml"/>
  <Override PartName="/ppt/slides/_rels/slide97.xml.rels" ContentType="application/vnd.openxmlformats-package.relationships+xml"/>
  <Override PartName="/ppt/slides/_rels/slide176.xml.rels" ContentType="application/vnd.openxmlformats-package.relationships+xml"/>
  <Override PartName="/ppt/slides/_rels/slide90.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18.xml.rels" ContentType="application/vnd.openxmlformats-package.relationships+xml"/>
  <Override PartName="/ppt/slides/slide12.xml" ContentType="application/vnd.openxmlformats-officedocument.presentationml.slide+xml"/>
  <Override PartName="/ppt/slides/slide177.xml" ContentType="application/vnd.openxmlformats-officedocument.presentationml.slide+xml"/>
  <Override PartName="/ppt/slides/slide83.xml" ContentType="application/vnd.openxmlformats-officedocument.presentationml.slide+xml"/>
  <Override PartName="/ppt/slides/slide11.xml" ContentType="application/vnd.openxmlformats-officedocument.presentationml.slide+xml"/>
  <Override PartName="/ppt/slides/slide176.xml" ContentType="application/vnd.openxmlformats-officedocument.presentationml.slide+xml"/>
  <Override PartName="/ppt/slides/slide82.xml" ContentType="application/vnd.openxmlformats-officedocument.presentationml.slide+xml"/>
  <Override PartName="/ppt/slides/slide10.xml" ContentType="application/vnd.openxmlformats-officedocument.presentationml.slide+xml"/>
  <Override PartName="/ppt/slides/slide175.xml" ContentType="application/vnd.openxmlformats-officedocument.presentationml.slide+xml"/>
  <Override PartName="/ppt/slides/slide81.xml" ContentType="application/vnd.openxmlformats-officedocument.presentationml.slide+xml"/>
  <Override PartName="/ppt/slides/slide174.xml" ContentType="application/vnd.openxmlformats-officedocument.presentationml.slide+xml"/>
  <Override PartName="/ppt/slides/slide80.xml" ContentType="application/vnd.openxmlformats-officedocument.presentationml.slide+xml"/>
  <Override PartName="/ppt/slides/slide114.xml" ContentType="application/vnd.openxmlformats-officedocument.presentationml.slide+xml"/>
  <Override PartName="/ppt/slides/slide185.xml" ContentType="application/vnd.openxmlformats-officedocument.presentationml.slide+xml"/>
  <Override PartName="/ppt/slides/slide20.xml" ContentType="application/vnd.openxmlformats-officedocument.presentationml.slide+xml"/>
  <Override PartName="/ppt/slides/slide78.xml" ContentType="application/vnd.openxmlformats-officedocument.presentationml.slide+xml"/>
  <Override PartName="/ppt/slides/slide113.xml" ContentType="application/vnd.openxmlformats-officedocument.presentationml.slide+xml"/>
  <Override PartName="/ppt/slides/slide77.xml" ContentType="application/vnd.openxmlformats-officedocument.presentationml.slide+xml"/>
  <Override PartName="/ppt/slides/slide112.xml" ContentType="application/vnd.openxmlformats-officedocument.presentationml.slide+xml"/>
  <Override PartName="/ppt/slides/slide76.xml" ContentType="application/vnd.openxmlformats-officedocument.presentationml.slide+xml"/>
  <Override PartName="/ppt/slides/slide169.xml" ContentType="application/vnd.openxmlformats-officedocument.presentationml.slide+xml"/>
  <Override PartName="/ppt/slides/slide111.xml" ContentType="application/vnd.openxmlformats-officedocument.presentationml.slide+xml"/>
  <Override PartName="/ppt/slides/slide75.xml" ContentType="application/vnd.openxmlformats-officedocument.presentationml.slide+xml"/>
  <Override PartName="/ppt/slides/slide168.xml" ContentType="application/vnd.openxmlformats-officedocument.presentationml.slide+xml"/>
  <Override PartName="/ppt/slides/slide110.xml" ContentType="application/vnd.openxmlformats-officedocument.presentationml.slide+xml"/>
  <Override PartName="/ppt/slides/slide74.xml" ContentType="application/vnd.openxmlformats-officedocument.presentationml.slide+xml"/>
  <Override PartName="/ppt/slides/slide167.xml" ContentType="application/vnd.openxmlformats-officedocument.presentationml.slide+xml"/>
  <Override PartName="/ppt/slides/slide73.xml" ContentType="application/vnd.openxmlformats-officedocument.presentationml.slide+xml"/>
  <Override PartName="/ppt/slides/slide166.xml" ContentType="application/vnd.openxmlformats-officedocument.presentationml.slide+xml"/>
  <Override PartName="/ppt/slides/slide72.xml" ContentType="application/vnd.openxmlformats-officedocument.presentationml.slide+xml"/>
  <Override PartName="/ppt/slides/slide165.xml" ContentType="application/vnd.openxmlformats-officedocument.presentationml.slide+xml"/>
  <Override PartName="/ppt/slides/slide71.xml" ContentType="application/vnd.openxmlformats-officedocument.presentationml.slide+xml"/>
  <Override PartName="/ppt/slides/slide164.xml" ContentType="application/vnd.openxmlformats-officedocument.presentationml.slide+xml"/>
  <Override PartName="/ppt/slides/slide70.xml" ContentType="application/vnd.openxmlformats-officedocument.presentationml.slide+xml"/>
  <Override PartName="/ppt/slides/slide104.xml" ContentType="application/vnd.openxmlformats-officedocument.presentationml.slide+xml"/>
  <Override PartName="/ppt/slides/slide68.xml" ContentType="application/vnd.openxmlformats-officedocument.presentationml.slide+xml"/>
  <Override PartName="/ppt/slides/slide103.xml" ContentType="application/vnd.openxmlformats-officedocument.presentationml.slide+xml"/>
  <Override PartName="/ppt/slides/slide67.xml" ContentType="application/vnd.openxmlformats-officedocument.presentationml.slide+xml"/>
  <Override PartName="/ppt/slides/slide102.xml" ContentType="application/vnd.openxmlformats-officedocument.presentationml.slide+xml"/>
  <Override PartName="/ppt/slides/slide66.xml" ContentType="application/vnd.openxmlformats-officedocument.presentationml.slide+xml"/>
  <Override PartName="/ppt/slides/slide159.xml" ContentType="application/vnd.openxmlformats-officedocument.presentationml.slide+xml"/>
  <Override PartName="/ppt/slides/slide101.xml" ContentType="application/vnd.openxmlformats-officedocument.presentationml.slide+xml"/>
  <Override PartName="/ppt/slides/slide65.xml" ContentType="application/vnd.openxmlformats-officedocument.presentationml.slide+xml"/>
  <Override PartName="/ppt/slides/slide158.xml" ContentType="application/vnd.openxmlformats-officedocument.presentationml.slide+xml"/>
  <Override PartName="/ppt/slides/slide100.xml" ContentType="application/vnd.openxmlformats-officedocument.presentationml.slide+xml"/>
  <Override PartName="/ppt/slides/slide64.xml" ContentType="application/vnd.openxmlformats-officedocument.presentationml.slide+xml"/>
  <Override PartName="/ppt/slides/slide157.xml" ContentType="application/vnd.openxmlformats-officedocument.presentationml.slide+xml"/>
  <Override PartName="/ppt/slides/slide63.xml" ContentType="application/vnd.openxmlformats-officedocument.presentationml.slide+xml"/>
  <Override PartName="/ppt/slides/slide156.xml" ContentType="application/vnd.openxmlformats-officedocument.presentationml.slide+xml"/>
  <Override PartName="/ppt/slides/slide62.xml" ContentType="application/vnd.openxmlformats-officedocument.presentationml.slide+xml"/>
  <Override PartName="/ppt/slides/slide155.xml" ContentType="application/vnd.openxmlformats-officedocument.presentationml.slide+xml"/>
  <Override PartName="/ppt/slides/slide9.xml" ContentType="application/vnd.openxmlformats-officedocument.presentationml.slide+xml"/>
  <Override PartName="/ppt/slides/slide61.xml" ContentType="application/vnd.openxmlformats-officedocument.presentationml.slide+xml"/>
  <Override PartName="/ppt/slides/slide154.xml" ContentType="application/vnd.openxmlformats-officedocument.presentationml.slide+xml"/>
  <Override PartName="/ppt/slides/slide8.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139.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129.xml" ContentType="application/vnd.openxmlformats-officedocument.presentationml.slide+xml"/>
  <Override PartName="/ppt/slides/slide35.xml" ContentType="application/vnd.openxmlformats-officedocument.presentationml.slide+xml"/>
  <Override PartName="/ppt/slides/slide128.xml" ContentType="application/vnd.openxmlformats-officedocument.presentationml.slide+xml"/>
  <Override PartName="/ppt/slides/slide199.xml" ContentType="application/vnd.openxmlformats-officedocument.presentationml.slide+xml"/>
  <Override PartName="/ppt/slides/slide34.xml" ContentType="application/vnd.openxmlformats-officedocument.presentationml.slide+xml"/>
  <Override PartName="/ppt/slides/slide127.xml" ContentType="application/vnd.openxmlformats-officedocument.presentationml.slide+xml"/>
  <Override PartName="/ppt/slides/slide198.xml" ContentType="application/vnd.openxmlformats-officedocument.presentationml.slide+xml"/>
  <Override PartName="/ppt/slides/slide33.xml" ContentType="application/vnd.openxmlformats-officedocument.presentationml.slide+xml"/>
  <Override PartName="/ppt/slides/slide126.xml" ContentType="application/vnd.openxmlformats-officedocument.presentationml.slide+xml"/>
  <Override PartName="/ppt/slides/slide197.xml" ContentType="application/vnd.openxmlformats-officedocument.presentationml.slide+xml"/>
  <Override PartName="/ppt/slides/slide32.xml" ContentType="application/vnd.openxmlformats-officedocument.presentationml.slide+xml"/>
  <Override PartName="/ppt/slides/slide125.xml" ContentType="application/vnd.openxmlformats-officedocument.presentationml.slide+xml"/>
  <Override PartName="/ppt/slides/slide89.xml" ContentType="application/vnd.openxmlformats-officedocument.presentationml.slide+xml"/>
  <Override PartName="/ppt/slides/slide196.xml" ContentType="application/vnd.openxmlformats-officedocument.presentationml.slide+xml"/>
  <Override PartName="/ppt/slides/slide31.xml" ContentType="application/vnd.openxmlformats-officedocument.presentationml.slide+xml"/>
  <Override PartName="/ppt/slides/slide29.xml" ContentType="application/vnd.openxmlformats-officedocument.presentationml.slide+xml"/>
  <Override PartName="/ppt/slides/slide151.xml" ContentType="application/vnd.openxmlformats-officedocument.presentationml.slide+xml"/>
  <Override PartName="/ppt/slides/slide5.xml" ContentType="application/vnd.openxmlformats-officedocument.presentationml.slide+xml"/>
  <Override PartName="/ppt/slides/slide147.xml" ContentType="application/vnd.openxmlformats-officedocument.presentationml.slide+xml"/>
  <Override PartName="/ppt/slides/slide53.xml" ContentType="application/vnd.openxmlformats-officedocument.presentationml.slide+xml"/>
  <Override PartName="/ppt/slides/slide28.xml" ContentType="application/vnd.openxmlformats-officedocument.presentationml.slide+xml"/>
  <Override PartName="/ppt/slides/slide150.xml" ContentType="application/vnd.openxmlformats-officedocument.presentationml.slide+xml"/>
  <Override PartName="/ppt/slides/slide4.xml" ContentType="application/vnd.openxmlformats-officedocument.presentationml.slide+xml"/>
  <Override PartName="/ppt/slides/slide146.xml" ContentType="application/vnd.openxmlformats-officedocument.presentationml.slide+xml"/>
  <Override PartName="/ppt/slides/slide52.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145.xml" ContentType="application/vnd.openxmlformats-officedocument.presentationml.slide+xml"/>
  <Override PartName="/ppt/slides/slide51.xml" ContentType="application/vnd.openxmlformats-officedocument.presentationml.slide+xml"/>
  <Override PartName="/ppt/slides/slide26.xml" ContentType="application/vnd.openxmlformats-officedocument.presentationml.slide+xml"/>
  <Override PartName="/ppt/slides/slide2.xml" ContentType="application/vnd.openxmlformats-officedocument.presentationml.slide+xml"/>
  <Override PartName="/ppt/slides/slide144.xml" ContentType="application/vnd.openxmlformats-officedocument.presentationml.slide+xml"/>
  <Override PartName="/ppt/slides/slide50.xml" ContentType="application/vnd.openxmlformats-officedocument.presentationml.slide+xml"/>
  <Override PartName="/ppt/slides/slide119.xml" ContentType="application/vnd.openxmlformats-officedocument.presentationml.slide+xml"/>
  <Override PartName="/ppt/slides/slide25.xml" ContentType="application/vnd.openxmlformats-officedocument.presentationml.slide+xml"/>
  <Override PartName="/ppt/slides/slide118.xml" ContentType="application/vnd.openxmlformats-officedocument.presentationml.slide+xml"/>
  <Override PartName="/ppt/slides/slide117.xml" ContentType="application/vnd.openxmlformats-officedocument.presentationml.slide+xml"/>
  <Override PartName="/ppt/slides/slide188.xml" ContentType="application/vnd.openxmlformats-officedocument.presentationml.slide+xml"/>
  <Override PartName="/ppt/slides/slide23.xml" ContentType="application/vnd.openxmlformats-officedocument.presentationml.slide+xml"/>
  <Override PartName="/ppt/slides/slide116.xml" ContentType="application/vnd.openxmlformats-officedocument.presentationml.slide+xml"/>
  <Override PartName="/ppt/slides/slide187.xml" ContentType="application/vnd.openxmlformats-officedocument.presentationml.slide+xml"/>
  <Override PartName="/ppt/slides/slide22.xml" ContentType="application/vnd.openxmlformats-officedocument.presentationml.slide+xml"/>
  <Override PartName="/ppt/slides/slide115.xml" ContentType="application/vnd.openxmlformats-officedocument.presentationml.slide+xml"/>
  <Override PartName="/ppt/slides/slide79.xml" ContentType="application/vnd.openxmlformats-officedocument.presentationml.slide+xml"/>
  <Override PartName="/ppt/slides/slide186.xml" ContentType="application/vnd.openxmlformats-officedocument.presentationml.slide+xml"/>
  <Override PartName="/ppt/slides/slide21.xml" ContentType="application/vnd.openxmlformats-officedocument.presentationml.slide+xml"/>
  <Override PartName="/ppt/slides/slide138.xml" ContentType="application/vnd.openxmlformats-officedocument.presentationml.slide+xml"/>
  <Override PartName="/ppt/slides/slide44.xml" ContentType="application/vnd.openxmlformats-officedocument.presentationml.slide+xml"/>
  <Override PartName="/ppt/slides/slide130.xml" ContentType="application/vnd.openxmlformats-officedocument.presentationml.slide+xml"/>
  <Override PartName="/ppt/slides/slide94.xml" ContentType="application/vnd.openxmlformats-officedocument.presentationml.slide+xml"/>
  <Override PartName="/ppt/slides/slide19.xml" ContentType="application/vnd.openxmlformats-officedocument.presentationml.slide+xml"/>
  <Override PartName="/ppt/slides/slide137.xml" ContentType="application/vnd.openxmlformats-officedocument.presentationml.slide+xml"/>
  <Override PartName="/ppt/slides/slide43.xml" ContentType="application/vnd.openxmlformats-officedocument.presentationml.slide+xml"/>
  <Override PartName="/ppt/slides/slide57.xml" ContentType="application/vnd.openxmlformats-officedocument.presentationml.slide+xml"/>
  <Override PartName="/ppt/slides/slide93.xml" ContentType="application/vnd.openxmlformats-officedocument.presentationml.slide+xml"/>
  <Override PartName="/ppt/slides/slide18.xml" ContentType="application/vnd.openxmlformats-officedocument.presentationml.slide+xml"/>
  <Override PartName="/ppt/slides/slide136.xml" ContentType="application/vnd.openxmlformats-officedocument.presentationml.slide+xml"/>
  <Override PartName="/ppt/slides/slide42.xml" ContentType="application/vnd.openxmlformats-officedocument.presentationml.slide+xml"/>
  <Override PartName="/ppt/slides/slide56.xml" ContentType="application/vnd.openxmlformats-officedocument.presentationml.slide+xml"/>
  <Override PartName="/ppt/slides/slide92.xml" ContentType="application/vnd.openxmlformats-officedocument.presentationml.slide+xml"/>
  <Override PartName="/ppt/slides/slide17.xml" ContentType="application/vnd.openxmlformats-officedocument.presentationml.slide+xml"/>
  <Override PartName="/ppt/slides/slide135.xml" ContentType="application/vnd.openxmlformats-officedocument.presentationml.slide+xml"/>
  <Override PartName="/ppt/slides/slide99.xml" ContentType="application/vnd.openxmlformats-officedocument.presentationml.slide+xml"/>
  <Override PartName="/ppt/slides/slide41.xml" ContentType="application/vnd.openxmlformats-officedocument.presentationml.slide+xml"/>
  <Override PartName="/ppt/slides/slide149.xml" ContentType="application/vnd.openxmlformats-officedocument.presentationml.slide+xml"/>
  <Override PartName="/ppt/slides/slide55.xml" ContentType="application/vnd.openxmlformats-officedocument.presentationml.slide+xml"/>
  <Override PartName="/ppt/slides/slide153.xml" ContentType="application/vnd.openxmlformats-officedocument.presentationml.slide+xml"/>
  <Override PartName="/ppt/slides/slide7.xml" ContentType="application/vnd.openxmlformats-officedocument.presentationml.slide+xml"/>
  <Override PartName="/ppt/slides/slide91.xml" ContentType="application/vnd.openxmlformats-officedocument.presentationml.slide+xml"/>
  <Override PartName="/ppt/slides/slide16.xml" ContentType="application/vnd.openxmlformats-officedocument.presentationml.slide+xml"/>
  <Override PartName="/ppt/slides/slide134.xml" ContentType="application/vnd.openxmlformats-officedocument.presentationml.slide+xml"/>
  <Override PartName="/ppt/slides/slide98.xml" ContentType="application/vnd.openxmlformats-officedocument.presentationml.slide+xml"/>
  <Override PartName="/ppt/slides/slide40.xml" ContentType="application/vnd.openxmlformats-officedocument.presentationml.slide+xml"/>
  <Override PartName="/ppt/slides/slide148.xml" ContentType="application/vnd.openxmlformats-officedocument.presentationml.slide+xml"/>
  <Override PartName="/ppt/slides/slide54.xml" ContentType="application/vnd.openxmlformats-officedocument.presentationml.slide+xml"/>
  <Override PartName="/ppt/slides/slide152.xml" ContentType="application/vnd.openxmlformats-officedocument.presentationml.slide+xml"/>
  <Override PartName="/ppt/slides/slide6.xml" ContentType="application/vnd.openxmlformats-officedocument.presentationml.slide+xml"/>
  <Override PartName="/ppt/slides/slide184.xml" ContentType="application/vnd.openxmlformats-officedocument.presentationml.slide+xml"/>
  <Override PartName="/ppt/slides/slide90.xml" ContentType="application/vnd.openxmlformats-officedocument.presentationml.slide+xml"/>
  <Override PartName="/ppt/slides/slide109.xml" ContentType="application/vnd.openxmlformats-officedocument.presentationml.slide+xml"/>
  <Override PartName="/ppt/slides/slide15.xml" ContentType="application/vnd.openxmlformats-officedocument.presentationml.slide+xml"/>
  <Override PartName="/ppt/slides/slide108.xml" ContentType="application/vnd.openxmlformats-officedocument.presentationml.slide+xml"/>
  <Override PartName="/ppt/slides/slide107.xml" ContentType="application/vnd.openxmlformats-officedocument.presentationml.slide+xml"/>
  <Override PartName="/ppt/slides/slide106.xml" ContentType="application/vnd.openxmlformats-officedocument.presentationml.slide+xml"/>
  <Override PartName="/ppt/slides/slide105.xml" ContentType="application/vnd.openxmlformats-officedocument.presentationml.slide+xml"/>
  <Override PartName="/ppt/slides/slide69.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80.png" ContentType="image/png"/>
  <Override PartName="/ppt/media/image78.png" ContentType="image/png"/>
  <Override PartName="/ppt/media/image77.png" ContentType="image/png"/>
  <Override PartName="/ppt/media/image76.png" ContentType="image/png"/>
  <Override PartName="/ppt/media/image75.png" ContentType="image/png"/>
  <Override PartName="/ppt/media/image74.png" ContentType="image/png"/>
  <Override PartName="/ppt/media/image73.png" ContentType="image/png"/>
  <Override PartName="/ppt/media/image72.png" ContentType="image/png"/>
  <Override PartName="/ppt/media/image71.png" ContentType="image/png"/>
  <Override PartName="/ppt/media/image70.png" ContentType="image/png"/>
  <Override PartName="/ppt/media/image68.png" ContentType="image/png"/>
  <Override PartName="/ppt/media/image67.png" ContentType="image/png"/>
  <Override PartName="/ppt/media/image66.png" ContentType="image/png"/>
  <Override PartName="/ppt/media/image65.png" ContentType="image/png"/>
  <Override PartName="/ppt/media/image64.png" ContentType="image/png"/>
  <Override PartName="/ppt/media/image63.png" ContentType="image/png"/>
  <Override PartName="/ppt/media/image62.png" ContentType="image/png"/>
  <Override PartName="/ppt/media/image61.png" ContentType="image/png"/>
  <Override PartName="/ppt/media/image60.png" ContentType="image/png"/>
  <Override PartName="/ppt/media/image39.png" ContentType="image/png"/>
  <Override PartName="/ppt/media/image38.png" ContentType="image/png"/>
  <Override PartName="/ppt/media/image37.png" ContentType="image/png"/>
  <Override PartName="/ppt/media/image36.png" ContentType="image/png"/>
  <Override PartName="/ppt/media/image35.png" ContentType="image/png"/>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23.png" ContentType="image/png"/>
  <Override PartName="/ppt/media/image22.png" ContentType="image/png"/>
  <Override PartName="/ppt/media/image69.wmf" ContentType="image/x-wmf"/>
  <Override PartName="/ppt/media/image21.png" ContentType="image/png"/>
  <Override PartName="/ppt/media/image44.png" ContentType="image/png"/>
  <Override PartName="/ppt/media/image19.png" ContentType="image/png"/>
  <Override PartName="/ppt/media/image79.png" ContentType="image/png"/>
  <Override PartName="/ppt/media/image20.png" ContentType="image/png"/>
  <Override PartName="/ppt/media/image43.png" ContentType="image/png"/>
  <Override PartName="/ppt/media/image18.png" ContentType="image/png"/>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59.png" ContentType="image/png"/>
  <Override PartName="/ppt/media/image9.png" ContentType="image/png"/>
  <Override PartName="/ppt/media/image58.png" ContentType="image/png"/>
  <Override PartName="/ppt/media/image8.png" ContentType="image/png"/>
  <Override PartName="/ppt/media/image57.png" ContentType="image/png"/>
  <Override PartName="/ppt/media/image7.png" ContentType="image/png"/>
  <Override PartName="/ppt/media/image29.png" ContentType="image/png"/>
  <Override PartName="/ppt/media/image56.png" ContentType="image/png"/>
  <Override PartName="/ppt/media/image6.png" ContentType="image/png"/>
  <Override PartName="/ppt/media/image3.png" ContentType="image/png"/>
  <Override PartName="/ppt/media/image53.png" ContentType="image/png"/>
  <Override PartName="/ppt/media/image28.png" ContentType="image/png"/>
  <Override PartName="/ppt/media/image49.png" ContentType="image/png"/>
  <Override PartName="/ppt/media/image55.png" ContentType="image/png"/>
  <Override PartName="/ppt/media/image5.png" ContentType="image/png"/>
  <Override PartName="/ppt/media/image2.png" ContentType="image/png"/>
  <Override PartName="/ppt/media/image52.png" ContentType="image/png"/>
  <Override PartName="/ppt/media/image27.png" ContentType="image/png"/>
  <Override PartName="/ppt/media/image48.png" ContentType="image/png"/>
  <Override PartName="/ppt/media/image54.png" ContentType="image/png"/>
  <Override PartName="/ppt/media/image4.png" ContentType="image/png"/>
  <Override PartName="/ppt/media/image42.png" ContentType="image/png"/>
  <Override PartName="/ppt/media/image17.png" ContentType="image/png"/>
  <Override PartName="/ppt/media/image1.png" ContentType="image/png"/>
  <Override PartName="/ppt/media/image51.png" ContentType="image/png"/>
  <Override PartName="/ppt/media/image26.png" ContentType="image/png"/>
  <Override PartName="/ppt/media/image47.png" ContentType="image/png"/>
  <Override PartName="/ppt/media/image41.png" ContentType="image/png"/>
  <Override PartName="/ppt/media/image16.png" ContentType="image/png"/>
  <Override PartName="/ppt/media/image50.png" ContentType="image/png"/>
  <Override PartName="/ppt/media/image25.png" ContentType="image/png"/>
  <Override PartName="/ppt/media/image46.png" ContentType="image/png"/>
  <Override PartName="/ppt/media/image40.png" ContentType="image/png"/>
  <Override PartName="/ppt/media/image15.png" ContentType="image/png"/>
  <Override PartName="/ppt/media/image24.png" ContentType="image/png"/>
  <Override PartName="/ppt/media/image45.png" ContentType="image/png"/>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48.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7.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46.xml.rels" ContentType="application/vnd.openxmlformats-package.relationships+xml"/>
  <Override PartName="/ppt/slideLayouts/_rels/slideLayout3.xml.rels" ContentType="application/vnd.openxmlformats-package.relationships+xml"/>
  <Override PartName="/ppt/slideLayouts/_rels/slideLayout21.xml.rels" ContentType="application/vnd.openxmlformats-package.relationships+xml"/>
  <Override PartName="/ppt/slideLayouts/_rels/slideLayout4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29.xml.rels" ContentType="application/vnd.openxmlformats-package.relationships+xml"/>
  <Override PartName="/ppt/slideLayouts/_rels/slideLayout39.xml.rels" ContentType="application/vnd.openxmlformats-package.relationships+xml"/>
  <Override PartName="/ppt/slideLayouts/_rels/slideLayout14.xml.rels" ContentType="application/vnd.openxmlformats-package.relationships+xml"/>
  <Override PartName="/ppt/slideLayouts/_rels/slideLayout38.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12.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44.xml.rels" ContentType="application/vnd.openxmlformats-package.relationships+xml"/>
  <Override PartName="/ppt/slideLayouts/_rels/slideLayout1.xml.rels" ContentType="application/vnd.openxmlformats-package.relationships+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4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slideLayouts/slideLayout20.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8.xml" ContentType="application/vnd.openxmlformats-officedocument.presentationml.slideLayout+xml"/>
  <Override PartName="/ppt/slideLayouts/slideLayout26.xml" ContentType="application/vnd.openxmlformats-officedocument.presentationml.slideLayout+xml"/>
  <Override PartName="/ppt/slideLayouts/slideLayout7.xml" ContentType="application/vnd.openxmlformats-officedocument.presentationml.slideLayout+xml"/>
  <Override PartName="/ppt/slideLayouts/slideLayout25.xml" ContentType="application/vnd.openxmlformats-officedocument.presentationml.slideLayout+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 Id="rId167" Type="http://schemas.openxmlformats.org/officeDocument/2006/relationships/slide" Target="slides/slide161.xml"/><Relationship Id="rId168" Type="http://schemas.openxmlformats.org/officeDocument/2006/relationships/slide" Target="slides/slide162.xml"/><Relationship Id="rId169" Type="http://schemas.openxmlformats.org/officeDocument/2006/relationships/slide" Target="slides/slide163.xml"/><Relationship Id="rId170" Type="http://schemas.openxmlformats.org/officeDocument/2006/relationships/slide" Target="slides/slide164.xml"/><Relationship Id="rId171" Type="http://schemas.openxmlformats.org/officeDocument/2006/relationships/slide" Target="slides/slide165.xml"/><Relationship Id="rId172" Type="http://schemas.openxmlformats.org/officeDocument/2006/relationships/slide" Target="slides/slide166.xml"/><Relationship Id="rId173" Type="http://schemas.openxmlformats.org/officeDocument/2006/relationships/slide" Target="slides/slide167.xml"/><Relationship Id="rId174" Type="http://schemas.openxmlformats.org/officeDocument/2006/relationships/slide" Target="slides/slide168.xml"/><Relationship Id="rId175" Type="http://schemas.openxmlformats.org/officeDocument/2006/relationships/slide" Target="slides/slide169.xml"/><Relationship Id="rId176" Type="http://schemas.openxmlformats.org/officeDocument/2006/relationships/slide" Target="slides/slide170.xml"/><Relationship Id="rId177" Type="http://schemas.openxmlformats.org/officeDocument/2006/relationships/slide" Target="slides/slide171.xml"/><Relationship Id="rId178" Type="http://schemas.openxmlformats.org/officeDocument/2006/relationships/slide" Target="slides/slide172.xml"/><Relationship Id="rId179" Type="http://schemas.openxmlformats.org/officeDocument/2006/relationships/slide" Target="slides/slide173.xml"/><Relationship Id="rId180" Type="http://schemas.openxmlformats.org/officeDocument/2006/relationships/slide" Target="slides/slide174.xml"/><Relationship Id="rId181" Type="http://schemas.openxmlformats.org/officeDocument/2006/relationships/slide" Target="slides/slide175.xml"/><Relationship Id="rId182" Type="http://schemas.openxmlformats.org/officeDocument/2006/relationships/slide" Target="slides/slide176.xml"/><Relationship Id="rId183" Type="http://schemas.openxmlformats.org/officeDocument/2006/relationships/slide" Target="slides/slide177.xml"/><Relationship Id="rId184" Type="http://schemas.openxmlformats.org/officeDocument/2006/relationships/slide" Target="slides/slide178.xml"/><Relationship Id="rId185" Type="http://schemas.openxmlformats.org/officeDocument/2006/relationships/slide" Target="slides/slide179.xml"/><Relationship Id="rId186" Type="http://schemas.openxmlformats.org/officeDocument/2006/relationships/slide" Target="slides/slide180.xml"/><Relationship Id="rId187" Type="http://schemas.openxmlformats.org/officeDocument/2006/relationships/slide" Target="slides/slide181.xml"/><Relationship Id="rId188" Type="http://schemas.openxmlformats.org/officeDocument/2006/relationships/slide" Target="slides/slide182.xml"/><Relationship Id="rId189" Type="http://schemas.openxmlformats.org/officeDocument/2006/relationships/slide" Target="slides/slide183.xml"/><Relationship Id="rId190" Type="http://schemas.openxmlformats.org/officeDocument/2006/relationships/slide" Target="slides/slide184.xml"/><Relationship Id="rId191" Type="http://schemas.openxmlformats.org/officeDocument/2006/relationships/slide" Target="slides/slide185.xml"/><Relationship Id="rId192" Type="http://schemas.openxmlformats.org/officeDocument/2006/relationships/slide" Target="slides/slide186.xml"/><Relationship Id="rId193" Type="http://schemas.openxmlformats.org/officeDocument/2006/relationships/slide" Target="slides/slide187.xml"/><Relationship Id="rId194" Type="http://schemas.openxmlformats.org/officeDocument/2006/relationships/slide" Target="slides/slide188.xml"/><Relationship Id="rId195" Type="http://schemas.openxmlformats.org/officeDocument/2006/relationships/slide" Target="slides/slide189.xml"/><Relationship Id="rId196" Type="http://schemas.openxmlformats.org/officeDocument/2006/relationships/slide" Target="slides/slide190.xml"/><Relationship Id="rId197" Type="http://schemas.openxmlformats.org/officeDocument/2006/relationships/slide" Target="slides/slide191.xml"/><Relationship Id="rId198" Type="http://schemas.openxmlformats.org/officeDocument/2006/relationships/slide" Target="slides/slide192.xml"/><Relationship Id="rId199" Type="http://schemas.openxmlformats.org/officeDocument/2006/relationships/slide" Target="slides/slide193.xml"/><Relationship Id="rId200" Type="http://schemas.openxmlformats.org/officeDocument/2006/relationships/slide" Target="slides/slide194.xml"/><Relationship Id="rId201" Type="http://schemas.openxmlformats.org/officeDocument/2006/relationships/slide" Target="slides/slide195.xml"/><Relationship Id="rId202" Type="http://schemas.openxmlformats.org/officeDocument/2006/relationships/slide" Target="slides/slide196.xml"/><Relationship Id="rId203" Type="http://schemas.openxmlformats.org/officeDocument/2006/relationships/slide" Target="slides/slide197.xml"/><Relationship Id="rId204" Type="http://schemas.openxmlformats.org/officeDocument/2006/relationships/slide" Target="slides/slide198.xml"/><Relationship Id="rId205" Type="http://schemas.openxmlformats.org/officeDocument/2006/relationships/slide" Target="slides/slide199.xml"/><Relationship Id="rId206" Type="http://schemas.openxmlformats.org/officeDocument/2006/relationships/slide" Target="slides/slide200.xml"/><Relationship Id="rId207" Type="http://schemas.openxmlformats.org/officeDocument/2006/relationships/slide" Target="slides/slide201.xml"/><Relationship Id="rId208" Type="http://schemas.openxmlformats.org/officeDocument/2006/relationships/slide" Target="slides/slide202.xml"/><Relationship Id="rId209" Type="http://schemas.openxmlformats.org/officeDocument/2006/relationships/slide" Target="slides/slide203.xml"/><Relationship Id="rId210" Type="http://schemas.openxmlformats.org/officeDocument/2006/relationships/slide" Target="slides/slide204.xml"/><Relationship Id="rId211" Type="http://schemas.openxmlformats.org/officeDocument/2006/relationships/slide" Target="slides/slide205.xml"/><Relationship Id="rId212" Type="http://schemas.openxmlformats.org/officeDocument/2006/relationships/slide" Target="slides/slide206.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PlaceHolder 1"/>
          <p:cNvSpPr>
            <a:spLocks noGrp="1"/>
          </p:cNvSpPr>
          <p:nvPr>
            <p:ph type="body"/>
          </p:nvPr>
        </p:nvSpPr>
        <p:spPr>
          <a:xfrm>
            <a:off x="756000" y="5078520"/>
            <a:ext cx="6047640" cy="4811040"/>
          </a:xfrm>
          <a:prstGeom prst="rect">
            <a:avLst/>
          </a:prstGeom>
        </p:spPr>
        <p:txBody>
          <a:bodyPr wrap="none" lIns="0" rIns="0" tIns="0" bIns="0"/>
          <a:p>
            <a:r>
              <a:rPr lang="en-IN"/>
              <a:t>Click to edit the notes format</a:t>
            </a:r>
            <a:endParaRPr/>
          </a:p>
        </p:txBody>
      </p:sp>
      <p:sp>
        <p:nvSpPr>
          <p:cNvPr id="154" name="PlaceHolder 2"/>
          <p:cNvSpPr>
            <a:spLocks noGrp="1"/>
          </p:cNvSpPr>
          <p:nvPr>
            <p:ph type="hdr"/>
          </p:nvPr>
        </p:nvSpPr>
        <p:spPr>
          <a:xfrm>
            <a:off x="0" y="0"/>
            <a:ext cx="3280320" cy="534240"/>
          </a:xfrm>
          <a:prstGeom prst="rect">
            <a:avLst/>
          </a:prstGeom>
        </p:spPr>
        <p:txBody>
          <a:bodyPr wrap="none" lIns="0" rIns="0" tIns="0" bIns="0"/>
          <a:p>
            <a:r>
              <a:rPr lang="en-IN"/>
              <a:t>&lt;header&gt;</a:t>
            </a:r>
            <a:endParaRPr/>
          </a:p>
        </p:txBody>
      </p:sp>
      <p:sp>
        <p:nvSpPr>
          <p:cNvPr id="155" name="PlaceHolder 3"/>
          <p:cNvSpPr>
            <a:spLocks noGrp="1"/>
          </p:cNvSpPr>
          <p:nvPr>
            <p:ph type="dt"/>
          </p:nvPr>
        </p:nvSpPr>
        <p:spPr>
          <a:xfrm>
            <a:off x="4279320" y="0"/>
            <a:ext cx="3280320" cy="534240"/>
          </a:xfrm>
          <a:prstGeom prst="rect">
            <a:avLst/>
          </a:prstGeom>
        </p:spPr>
        <p:txBody>
          <a:bodyPr wrap="none" lIns="0" rIns="0" tIns="0" bIns="0"/>
          <a:p>
            <a:pPr algn="r"/>
            <a:r>
              <a:rPr lang="en-IN"/>
              <a:t>&lt;date/time&gt;</a:t>
            </a:r>
            <a:endParaRPr/>
          </a:p>
        </p:txBody>
      </p:sp>
      <p:sp>
        <p:nvSpPr>
          <p:cNvPr id="156" name="PlaceHolder 4"/>
          <p:cNvSpPr>
            <a:spLocks noGrp="1"/>
          </p:cNvSpPr>
          <p:nvPr>
            <p:ph type="ftr"/>
          </p:nvPr>
        </p:nvSpPr>
        <p:spPr>
          <a:xfrm>
            <a:off x="0" y="10157400"/>
            <a:ext cx="3280320" cy="534240"/>
          </a:xfrm>
          <a:prstGeom prst="rect">
            <a:avLst/>
          </a:prstGeom>
        </p:spPr>
        <p:txBody>
          <a:bodyPr wrap="none" lIns="0" rIns="0" tIns="0" bIns="0" anchor="b"/>
          <a:p>
            <a:r>
              <a:rPr lang="en-IN"/>
              <a:t>&lt;footer&gt;</a:t>
            </a:r>
            <a:endParaRPr/>
          </a:p>
        </p:txBody>
      </p:sp>
      <p:sp>
        <p:nvSpPr>
          <p:cNvPr id="157" name="PlaceHolder 5"/>
          <p:cNvSpPr>
            <a:spLocks noGrp="1"/>
          </p:cNvSpPr>
          <p:nvPr>
            <p:ph type="sldNum"/>
          </p:nvPr>
        </p:nvSpPr>
        <p:spPr>
          <a:xfrm>
            <a:off x="4279320" y="10157400"/>
            <a:ext cx="3280320" cy="534240"/>
          </a:xfrm>
          <a:prstGeom prst="rect">
            <a:avLst/>
          </a:prstGeom>
        </p:spPr>
        <p:txBody>
          <a:bodyPr wrap="none" lIns="0" rIns="0" tIns="0" bIns="0" anchor="b"/>
          <a:p>
            <a:pPr algn="r"/>
            <a:fld id="{8A885DE4-D886-4646-A9C2-890B4EA0AF07}" type="slidenum">
              <a:rPr lang="en-IN"/>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00.xml.rels><?xml version="1.0" encoding="UTF-8"?>
<Relationships xmlns="http://schemas.openxmlformats.org/package/2006/relationships"><Relationship Id="rId1" Type="http://schemas.openxmlformats.org/officeDocument/2006/relationships/slide" Target="../slides/slide100.xml"/><Relationship Id="rId2" Type="http://schemas.openxmlformats.org/officeDocument/2006/relationships/notesMaster" Target="../notesMasters/notesMaster1.xml"/>
</Relationships>
</file>

<file path=ppt/notesSlides/_rels/notesSlide101.xml.rels><?xml version="1.0" encoding="UTF-8"?>
<Relationships xmlns="http://schemas.openxmlformats.org/package/2006/relationships"><Relationship Id="rId1" Type="http://schemas.openxmlformats.org/officeDocument/2006/relationships/slide" Target="../slides/slide101.xml"/><Relationship Id="rId2" Type="http://schemas.openxmlformats.org/officeDocument/2006/relationships/notesMaster" Target="../notesMasters/notesMaster1.xml"/>
</Relationships>
</file>

<file path=ppt/notesSlides/_rels/notesSlide102.xml.rels><?xml version="1.0" encoding="UTF-8"?>
<Relationships xmlns="http://schemas.openxmlformats.org/package/2006/relationships"><Relationship Id="rId1" Type="http://schemas.openxmlformats.org/officeDocument/2006/relationships/slide" Target="../slides/slide102.xml"/><Relationship Id="rId2" Type="http://schemas.openxmlformats.org/officeDocument/2006/relationships/notesMaster" Target="../notesMasters/notesMaster1.xml"/>
</Relationships>
</file>

<file path=ppt/notesSlides/_rels/notesSlide103.xml.rels><?xml version="1.0" encoding="UTF-8"?>
<Relationships xmlns="http://schemas.openxmlformats.org/package/2006/relationships"><Relationship Id="rId1" Type="http://schemas.openxmlformats.org/officeDocument/2006/relationships/slide" Target="../slides/slide103.xml"/><Relationship Id="rId2" Type="http://schemas.openxmlformats.org/officeDocument/2006/relationships/notesMaster" Target="../notesMasters/notesMaster1.xml"/>
</Relationships>
</file>

<file path=ppt/notesSlides/_rels/notesSlide104.xml.rels><?xml version="1.0" encoding="UTF-8"?>
<Relationships xmlns="http://schemas.openxmlformats.org/package/2006/relationships"><Relationship Id="rId1" Type="http://schemas.openxmlformats.org/officeDocument/2006/relationships/slide" Target="../slides/slide104.xml"/><Relationship Id="rId2" Type="http://schemas.openxmlformats.org/officeDocument/2006/relationships/notesMaster" Target="../notesMasters/notesMaster1.xml"/>
</Relationships>
</file>

<file path=ppt/notesSlides/_rels/notesSlide105.xml.rels><?xml version="1.0" encoding="UTF-8"?>
<Relationships xmlns="http://schemas.openxmlformats.org/package/2006/relationships"><Relationship Id="rId1" Type="http://schemas.openxmlformats.org/officeDocument/2006/relationships/slide" Target="../slides/slide105.xml"/><Relationship Id="rId2" Type="http://schemas.openxmlformats.org/officeDocument/2006/relationships/notesMaster" Target="../notesMasters/notesMaster1.xml"/>
</Relationships>
</file>

<file path=ppt/notesSlides/_rels/notesSlide106.xml.rels><?xml version="1.0" encoding="UTF-8"?>
<Relationships xmlns="http://schemas.openxmlformats.org/package/2006/relationships"><Relationship Id="rId1" Type="http://schemas.openxmlformats.org/officeDocument/2006/relationships/slide" Target="../slides/slide106.xml"/><Relationship Id="rId2" Type="http://schemas.openxmlformats.org/officeDocument/2006/relationships/notesMaster" Target="../notesMasters/notesMaster1.xml"/>
</Relationships>
</file>

<file path=ppt/notesSlides/_rels/notesSlide108.xml.rels><?xml version="1.0" encoding="UTF-8"?>
<Relationships xmlns="http://schemas.openxmlformats.org/package/2006/relationships"><Relationship Id="rId1" Type="http://schemas.openxmlformats.org/officeDocument/2006/relationships/slide" Target="../slides/slide108.xml"/><Relationship Id="rId2" Type="http://schemas.openxmlformats.org/officeDocument/2006/relationships/notesMaster" Target="../notesMasters/notesMaster1.xml"/>
</Relationships>
</file>

<file path=ppt/notesSlides/_rels/notesSlide109.xml.rels><?xml version="1.0" encoding="UTF-8"?>
<Relationships xmlns="http://schemas.openxmlformats.org/package/2006/relationships"><Relationship Id="rId1" Type="http://schemas.openxmlformats.org/officeDocument/2006/relationships/slide" Target="../slides/slide109.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10.xml.rels><?xml version="1.0" encoding="UTF-8"?>
<Relationships xmlns="http://schemas.openxmlformats.org/package/2006/relationships"><Relationship Id="rId1" Type="http://schemas.openxmlformats.org/officeDocument/2006/relationships/slide" Target="../slides/slide110.xml"/><Relationship Id="rId2" Type="http://schemas.openxmlformats.org/officeDocument/2006/relationships/notesMaster" Target="../notesMasters/notesMaster1.xml"/>
</Relationships>
</file>

<file path=ppt/notesSlides/_rels/notesSlide111.xml.rels><?xml version="1.0" encoding="UTF-8"?>
<Relationships xmlns="http://schemas.openxmlformats.org/package/2006/relationships"><Relationship Id="rId1" Type="http://schemas.openxmlformats.org/officeDocument/2006/relationships/slide" Target="../slides/slide111.xml"/><Relationship Id="rId2" Type="http://schemas.openxmlformats.org/officeDocument/2006/relationships/notesMaster" Target="../notesMasters/notesMaster1.xml"/>
</Relationships>
</file>

<file path=ppt/notesSlides/_rels/notesSlide112.xml.rels><?xml version="1.0" encoding="UTF-8"?>
<Relationships xmlns="http://schemas.openxmlformats.org/package/2006/relationships"><Relationship Id="rId1" Type="http://schemas.openxmlformats.org/officeDocument/2006/relationships/slide" Target="../slides/slide112.xml"/><Relationship Id="rId2" Type="http://schemas.openxmlformats.org/officeDocument/2006/relationships/notesMaster" Target="../notesMasters/notesMaster1.xml"/>
</Relationships>
</file>

<file path=ppt/notesSlides/_rels/notesSlide114.xml.rels><?xml version="1.0" encoding="UTF-8"?>
<Relationships xmlns="http://schemas.openxmlformats.org/package/2006/relationships"><Relationship Id="rId1" Type="http://schemas.openxmlformats.org/officeDocument/2006/relationships/slide" Target="../slides/slide114.xml"/><Relationship Id="rId2" Type="http://schemas.openxmlformats.org/officeDocument/2006/relationships/notesMaster" Target="../notesMasters/notesMaster1.xml"/>
</Relationships>
</file>

<file path=ppt/notesSlides/_rels/notesSlide117.xml.rels><?xml version="1.0" encoding="UTF-8"?>
<Relationships xmlns="http://schemas.openxmlformats.org/package/2006/relationships"><Relationship Id="rId1" Type="http://schemas.openxmlformats.org/officeDocument/2006/relationships/slide" Target="../slides/slide117.xml"/><Relationship Id="rId2" Type="http://schemas.openxmlformats.org/officeDocument/2006/relationships/notesMaster" Target="../notesMasters/notesMaster1.xml"/>
</Relationships>
</file>

<file path=ppt/notesSlides/_rels/notesSlide118.xml.rels><?xml version="1.0" encoding="UTF-8"?>
<Relationships xmlns="http://schemas.openxmlformats.org/package/2006/relationships"><Relationship Id="rId1" Type="http://schemas.openxmlformats.org/officeDocument/2006/relationships/slide" Target="../slides/slide118.xml"/><Relationship Id="rId2" Type="http://schemas.openxmlformats.org/officeDocument/2006/relationships/notesMaster" Target="../notesMasters/notesMaster1.xml"/>
</Relationships>
</file>

<file path=ppt/notesSlides/_rels/notesSlide119.xml.rels><?xml version="1.0" encoding="UTF-8"?>
<Relationships xmlns="http://schemas.openxmlformats.org/package/2006/relationships"><Relationship Id="rId1" Type="http://schemas.openxmlformats.org/officeDocument/2006/relationships/slide" Target="../slides/slide119.xml"/><Relationship Id="rId2" Type="http://schemas.openxmlformats.org/officeDocument/2006/relationships/notesMaster" Target="../notesMasters/notesMaster1.xml"/>
</Relationships>
</file>

<file path=ppt/notesSlides/_rels/notesSlide120.xml.rels><?xml version="1.0" encoding="UTF-8"?>
<Relationships xmlns="http://schemas.openxmlformats.org/package/2006/relationships"><Relationship Id="rId1" Type="http://schemas.openxmlformats.org/officeDocument/2006/relationships/slide" Target="../slides/slide120.xml"/><Relationship Id="rId2" Type="http://schemas.openxmlformats.org/officeDocument/2006/relationships/notesMaster" Target="../notesMasters/notesMaster1.xml"/>
</Relationships>
</file>

<file path=ppt/notesSlides/_rels/notesSlide122.xml.rels><?xml version="1.0" encoding="UTF-8"?>
<Relationships xmlns="http://schemas.openxmlformats.org/package/2006/relationships"><Relationship Id="rId1" Type="http://schemas.openxmlformats.org/officeDocument/2006/relationships/slide" Target="../slides/slide122.xml"/><Relationship Id="rId2" Type="http://schemas.openxmlformats.org/officeDocument/2006/relationships/notesMaster" Target="../notesMasters/notesMaster1.xml"/>
</Relationships>
</file>

<file path=ppt/notesSlides/_rels/notesSlide123.xml.rels><?xml version="1.0" encoding="UTF-8"?>
<Relationships xmlns="http://schemas.openxmlformats.org/package/2006/relationships"><Relationship Id="rId1" Type="http://schemas.openxmlformats.org/officeDocument/2006/relationships/slide" Target="../slides/slide123.xml"/><Relationship Id="rId2" Type="http://schemas.openxmlformats.org/officeDocument/2006/relationships/notesMaster" Target="../notesMasters/notesMaster1.xml"/>
</Relationships>
</file>

<file path=ppt/notesSlides/_rels/notesSlide124.xml.rels><?xml version="1.0" encoding="UTF-8"?>
<Relationships xmlns="http://schemas.openxmlformats.org/package/2006/relationships"><Relationship Id="rId1" Type="http://schemas.openxmlformats.org/officeDocument/2006/relationships/slide" Target="../slides/slide124.xml"/><Relationship Id="rId2" Type="http://schemas.openxmlformats.org/officeDocument/2006/relationships/notesMaster" Target="../notesMasters/notesMaster1.xml"/>
</Relationships>
</file>

<file path=ppt/notesSlides/_rels/notesSlide127.xml.rels><?xml version="1.0" encoding="UTF-8"?>
<Relationships xmlns="http://schemas.openxmlformats.org/package/2006/relationships"><Relationship Id="rId1" Type="http://schemas.openxmlformats.org/officeDocument/2006/relationships/slide" Target="../slides/slide127.xml"/><Relationship Id="rId2" Type="http://schemas.openxmlformats.org/officeDocument/2006/relationships/notesMaster" Target="../notesMasters/notesMaster1.xml"/>
</Relationships>
</file>

<file path=ppt/notesSlides/_rels/notesSlide129.xml.rels><?xml version="1.0" encoding="UTF-8"?>
<Relationships xmlns="http://schemas.openxmlformats.org/package/2006/relationships"><Relationship Id="rId1" Type="http://schemas.openxmlformats.org/officeDocument/2006/relationships/slide" Target="../slides/slide129.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30.xml.rels><?xml version="1.0" encoding="UTF-8"?>
<Relationships xmlns="http://schemas.openxmlformats.org/package/2006/relationships"><Relationship Id="rId1" Type="http://schemas.openxmlformats.org/officeDocument/2006/relationships/slide" Target="../slides/slide130.xml"/><Relationship Id="rId2" Type="http://schemas.openxmlformats.org/officeDocument/2006/relationships/notesMaster" Target="../notesMasters/notesMaster1.xml"/>
</Relationships>
</file>

<file path=ppt/notesSlides/_rels/notesSlide131.xml.rels><?xml version="1.0" encoding="UTF-8"?>
<Relationships xmlns="http://schemas.openxmlformats.org/package/2006/relationships"><Relationship Id="rId1" Type="http://schemas.openxmlformats.org/officeDocument/2006/relationships/slide" Target="../slides/slide131.xml"/><Relationship Id="rId2" Type="http://schemas.openxmlformats.org/officeDocument/2006/relationships/notesMaster" Target="../notesMasters/notesMaster1.xml"/>
</Relationships>
</file>

<file path=ppt/notesSlides/_rels/notesSlide132.xml.rels><?xml version="1.0" encoding="UTF-8"?>
<Relationships xmlns="http://schemas.openxmlformats.org/package/2006/relationships"><Relationship Id="rId1" Type="http://schemas.openxmlformats.org/officeDocument/2006/relationships/slide" Target="../slides/slide132.xml"/><Relationship Id="rId2" Type="http://schemas.openxmlformats.org/officeDocument/2006/relationships/notesMaster" Target="../notesMasters/notesMaster1.xml"/>
</Relationships>
</file>

<file path=ppt/notesSlides/_rels/notesSlide134.xml.rels><?xml version="1.0" encoding="UTF-8"?>
<Relationships xmlns="http://schemas.openxmlformats.org/package/2006/relationships"><Relationship Id="rId1" Type="http://schemas.openxmlformats.org/officeDocument/2006/relationships/slide" Target="../slides/slide134.xml"/><Relationship Id="rId2" Type="http://schemas.openxmlformats.org/officeDocument/2006/relationships/notesMaster" Target="../notesMasters/notesMaster1.xml"/>
</Relationships>
</file>

<file path=ppt/notesSlides/_rels/notesSlide135.xml.rels><?xml version="1.0" encoding="UTF-8"?>
<Relationships xmlns="http://schemas.openxmlformats.org/package/2006/relationships"><Relationship Id="rId1" Type="http://schemas.openxmlformats.org/officeDocument/2006/relationships/slide" Target="../slides/slide135.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40.xml.rels><?xml version="1.0" encoding="UTF-8"?>
<Relationships xmlns="http://schemas.openxmlformats.org/package/2006/relationships"><Relationship Id="rId1" Type="http://schemas.openxmlformats.org/officeDocument/2006/relationships/slide" Target="../slides/slide140.xml"/><Relationship Id="rId2" Type="http://schemas.openxmlformats.org/officeDocument/2006/relationships/notesMaster" Target="../notesMasters/notesMaster1.xml"/>
</Relationships>
</file>

<file path=ppt/notesSlides/_rels/notesSlide141.xml.rels><?xml version="1.0" encoding="UTF-8"?>
<Relationships xmlns="http://schemas.openxmlformats.org/package/2006/relationships"><Relationship Id="rId1" Type="http://schemas.openxmlformats.org/officeDocument/2006/relationships/slide" Target="../slides/slide141.xml"/><Relationship Id="rId2" Type="http://schemas.openxmlformats.org/officeDocument/2006/relationships/notesMaster" Target="../notesMasters/notesMaster1.xml"/>
</Relationships>
</file>

<file path=ppt/notesSlides/_rels/notesSlide142.xml.rels><?xml version="1.0" encoding="UTF-8"?>
<Relationships xmlns="http://schemas.openxmlformats.org/package/2006/relationships"><Relationship Id="rId1" Type="http://schemas.openxmlformats.org/officeDocument/2006/relationships/slide" Target="../slides/slide142.xml"/><Relationship Id="rId2" Type="http://schemas.openxmlformats.org/officeDocument/2006/relationships/notesMaster" Target="../notesMasters/notesMaster1.xml"/>
</Relationships>
</file>

<file path=ppt/notesSlides/_rels/notesSlide143.xml.rels><?xml version="1.0" encoding="UTF-8"?>
<Relationships xmlns="http://schemas.openxmlformats.org/package/2006/relationships"><Relationship Id="rId1" Type="http://schemas.openxmlformats.org/officeDocument/2006/relationships/slide" Target="../slides/slide143.xml"/><Relationship Id="rId2" Type="http://schemas.openxmlformats.org/officeDocument/2006/relationships/notesMaster" Target="../notesMasters/notesMaster1.xml"/>
</Relationships>
</file>

<file path=ppt/notesSlides/_rels/notesSlide144.xml.rels><?xml version="1.0" encoding="UTF-8"?>
<Relationships xmlns="http://schemas.openxmlformats.org/package/2006/relationships"><Relationship Id="rId1" Type="http://schemas.openxmlformats.org/officeDocument/2006/relationships/slide" Target="../slides/slide144.xml"/><Relationship Id="rId2" Type="http://schemas.openxmlformats.org/officeDocument/2006/relationships/notesMaster" Target="../notesMasters/notesMaster1.xml"/>
</Relationships>
</file>

<file path=ppt/notesSlides/_rels/notesSlide147.xml.rels><?xml version="1.0" encoding="UTF-8"?>
<Relationships xmlns="http://schemas.openxmlformats.org/package/2006/relationships"><Relationship Id="rId1" Type="http://schemas.openxmlformats.org/officeDocument/2006/relationships/slide" Target="../slides/slide147.xml"/><Relationship Id="rId2" Type="http://schemas.openxmlformats.org/officeDocument/2006/relationships/notesMaster" Target="../notesMasters/notesMaster1.xml"/>
</Relationships>
</file>

<file path=ppt/notesSlides/_rels/notesSlide157.xml.rels><?xml version="1.0" encoding="UTF-8"?>
<Relationships xmlns="http://schemas.openxmlformats.org/package/2006/relationships"><Relationship Id="rId1" Type="http://schemas.openxmlformats.org/officeDocument/2006/relationships/slide" Target="../slides/slide157.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65.xml.rels><?xml version="1.0" encoding="UTF-8"?>
<Relationships xmlns="http://schemas.openxmlformats.org/package/2006/relationships"><Relationship Id="rId1" Type="http://schemas.openxmlformats.org/officeDocument/2006/relationships/slide" Target="../slides/slide165.xml"/><Relationship Id="rId2" Type="http://schemas.openxmlformats.org/officeDocument/2006/relationships/notesMaster" Target="../notesMasters/notesMaster1.xml"/>
</Relationships>
</file>

<file path=ppt/notesSlides/_rels/notesSlide166.xml.rels><?xml version="1.0" encoding="UTF-8"?>
<Relationships xmlns="http://schemas.openxmlformats.org/package/2006/relationships"><Relationship Id="rId1" Type="http://schemas.openxmlformats.org/officeDocument/2006/relationships/slide" Target="../slides/slide166.xml"/><Relationship Id="rId2" Type="http://schemas.openxmlformats.org/officeDocument/2006/relationships/notesMaster" Target="../notesMasters/notesMaster1.xml"/>
</Relationships>
</file>

<file path=ppt/notesSlides/_rels/notesSlide167.xml.rels><?xml version="1.0" encoding="UTF-8"?>
<Relationships xmlns="http://schemas.openxmlformats.org/package/2006/relationships"><Relationship Id="rId1" Type="http://schemas.openxmlformats.org/officeDocument/2006/relationships/slide" Target="../slides/slide167.xml"/><Relationship Id="rId2" Type="http://schemas.openxmlformats.org/officeDocument/2006/relationships/notesMaster" Target="../notesMasters/notesMaster1.xml"/>
</Relationships>
</file>

<file path=ppt/notesSlides/_rels/notesSlide175.xml.rels><?xml version="1.0" encoding="UTF-8"?>
<Relationships xmlns="http://schemas.openxmlformats.org/package/2006/relationships"><Relationship Id="rId1" Type="http://schemas.openxmlformats.org/officeDocument/2006/relationships/slide" Target="../slides/slide175.xml"/><Relationship Id="rId2" Type="http://schemas.openxmlformats.org/officeDocument/2006/relationships/notesMaster" Target="../notesMasters/notesMaster1.xml"/>
</Relationships>
</file>

<file path=ppt/notesSlides/_rels/notesSlide178.xml.rels><?xml version="1.0" encoding="UTF-8"?>
<Relationships xmlns="http://schemas.openxmlformats.org/package/2006/relationships"><Relationship Id="rId1" Type="http://schemas.openxmlformats.org/officeDocument/2006/relationships/slide" Target="../slides/slide178.xml"/><Relationship Id="rId2" Type="http://schemas.openxmlformats.org/officeDocument/2006/relationships/notesMaster" Target="../notesMasters/notesMaster1.xml"/>
</Relationships>
</file>

<file path=ppt/notesSlides/_rels/notesSlide179.xml.rels><?xml version="1.0" encoding="UTF-8"?>
<Relationships xmlns="http://schemas.openxmlformats.org/package/2006/relationships"><Relationship Id="rId1" Type="http://schemas.openxmlformats.org/officeDocument/2006/relationships/slide" Target="../slides/slide179.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81.xml.rels><?xml version="1.0" encoding="UTF-8"?>
<Relationships xmlns="http://schemas.openxmlformats.org/package/2006/relationships"><Relationship Id="rId1" Type="http://schemas.openxmlformats.org/officeDocument/2006/relationships/slide" Target="../slides/slide181.xml"/><Relationship Id="rId2" Type="http://schemas.openxmlformats.org/officeDocument/2006/relationships/notesMaster" Target="../notesMasters/notesMaster1.xml"/>
</Relationships>
</file>

<file path=ppt/notesSlides/_rels/notesSlide182.xml.rels><?xml version="1.0" encoding="UTF-8"?>
<Relationships xmlns="http://schemas.openxmlformats.org/package/2006/relationships"><Relationship Id="rId1" Type="http://schemas.openxmlformats.org/officeDocument/2006/relationships/slide" Target="../slides/slide182.xml"/><Relationship Id="rId2" Type="http://schemas.openxmlformats.org/officeDocument/2006/relationships/notesMaster" Target="../notesMasters/notesMaster1.xml"/>
</Relationships>
</file>

<file path=ppt/notesSlides/_rels/notesSlide184.xml.rels><?xml version="1.0" encoding="UTF-8"?>
<Relationships xmlns="http://schemas.openxmlformats.org/package/2006/relationships"><Relationship Id="rId1" Type="http://schemas.openxmlformats.org/officeDocument/2006/relationships/slide" Target="../slides/slide184.xml"/><Relationship Id="rId2" Type="http://schemas.openxmlformats.org/officeDocument/2006/relationships/notesMaster" Target="../notesMasters/notesMaster1.xml"/>
</Relationships>
</file>

<file path=ppt/notesSlides/_rels/notesSlide186.xml.rels><?xml version="1.0" encoding="UTF-8"?>
<Relationships xmlns="http://schemas.openxmlformats.org/package/2006/relationships"><Relationship Id="rId1" Type="http://schemas.openxmlformats.org/officeDocument/2006/relationships/slide" Target="../slides/slide186.xml"/><Relationship Id="rId2" Type="http://schemas.openxmlformats.org/officeDocument/2006/relationships/notesMaster" Target="../notesMasters/notesMaster1.xml"/>
</Relationships>
</file>

<file path=ppt/notesSlides/_rels/notesSlide187.xml.rels><?xml version="1.0" encoding="UTF-8"?>
<Relationships xmlns="http://schemas.openxmlformats.org/package/2006/relationships"><Relationship Id="rId1" Type="http://schemas.openxmlformats.org/officeDocument/2006/relationships/slide" Target="../slides/slide187.xml"/><Relationship Id="rId2" Type="http://schemas.openxmlformats.org/officeDocument/2006/relationships/notesMaster" Target="../notesMasters/notesMaster1.xml"/>
</Relationships>
</file>

<file path=ppt/notesSlides/_rels/notesSlide188.xml.rels><?xml version="1.0" encoding="UTF-8"?>
<Relationships xmlns="http://schemas.openxmlformats.org/package/2006/relationships"><Relationship Id="rId1" Type="http://schemas.openxmlformats.org/officeDocument/2006/relationships/slide" Target="../slides/slide188.xml"/><Relationship Id="rId2" Type="http://schemas.openxmlformats.org/officeDocument/2006/relationships/notesMaster" Target="../notesMasters/notesMaster1.xml"/>
</Relationships>
</file>

<file path=ppt/notesSlides/_rels/notesSlide189.xml.rels><?xml version="1.0" encoding="UTF-8"?>
<Relationships xmlns="http://schemas.openxmlformats.org/package/2006/relationships"><Relationship Id="rId1" Type="http://schemas.openxmlformats.org/officeDocument/2006/relationships/slide" Target="../slides/slide189.xml"/><Relationship Id="rId2" Type="http://schemas.openxmlformats.org/officeDocument/2006/relationships/notesMaster" Target="../notesMasters/notesMaster1.xml"/>
</Relationships>
</file>

<file path=ppt/notesSlides/_rels/notesSlide190.xml.rels><?xml version="1.0" encoding="UTF-8"?>
<Relationships xmlns="http://schemas.openxmlformats.org/package/2006/relationships"><Relationship Id="rId1" Type="http://schemas.openxmlformats.org/officeDocument/2006/relationships/slide" Target="../slides/slide190.xml"/><Relationship Id="rId2" Type="http://schemas.openxmlformats.org/officeDocument/2006/relationships/notesMaster" Target="../notesMasters/notesMaster1.xml"/>
</Relationships>
</file>

<file path=ppt/notesSlides/_rels/notesSlide191.xml.rels><?xml version="1.0" encoding="UTF-8"?>
<Relationships xmlns="http://schemas.openxmlformats.org/package/2006/relationships"><Relationship Id="rId1" Type="http://schemas.openxmlformats.org/officeDocument/2006/relationships/slide" Target="../slides/slide191.xml"/><Relationship Id="rId2" Type="http://schemas.openxmlformats.org/officeDocument/2006/relationships/notesMaster" Target="../notesMasters/notesMaster1.xml"/>
</Relationships>
</file>

<file path=ppt/notesSlides/_rels/notesSlide193.xml.rels><?xml version="1.0" encoding="UTF-8"?>
<Relationships xmlns="http://schemas.openxmlformats.org/package/2006/relationships"><Relationship Id="rId1" Type="http://schemas.openxmlformats.org/officeDocument/2006/relationships/slide" Target="../slides/slide193.xml"/><Relationship Id="rId2" Type="http://schemas.openxmlformats.org/officeDocument/2006/relationships/notesMaster" Target="../notesMasters/notesMaster1.xml"/>
</Relationships>
</file>

<file path=ppt/notesSlides/_rels/notesSlide194.xml.rels><?xml version="1.0" encoding="UTF-8"?>
<Relationships xmlns="http://schemas.openxmlformats.org/package/2006/relationships"><Relationship Id="rId1" Type="http://schemas.openxmlformats.org/officeDocument/2006/relationships/slide" Target="../slides/slide194.xml"/><Relationship Id="rId2" Type="http://schemas.openxmlformats.org/officeDocument/2006/relationships/notesMaster" Target="../notesMasters/notesMaster1.xml"/>
</Relationships>
</file>

<file path=ppt/notesSlides/_rels/notesSlide195.xml.rels><?xml version="1.0" encoding="UTF-8"?>
<Relationships xmlns="http://schemas.openxmlformats.org/package/2006/relationships"><Relationship Id="rId1" Type="http://schemas.openxmlformats.org/officeDocument/2006/relationships/slide" Target="../slides/slide195.xml"/><Relationship Id="rId2" Type="http://schemas.openxmlformats.org/officeDocument/2006/relationships/notesMaster" Target="../notesMasters/notesMaster1.xml"/>
</Relationships>
</file>

<file path=ppt/notesSlides/_rels/notesSlide197.xml.rels><?xml version="1.0" encoding="UTF-8"?>
<Relationships xmlns="http://schemas.openxmlformats.org/package/2006/relationships"><Relationship Id="rId1" Type="http://schemas.openxmlformats.org/officeDocument/2006/relationships/slide" Target="../slides/slide197.xml"/><Relationship Id="rId2" Type="http://schemas.openxmlformats.org/officeDocument/2006/relationships/notesMaster" Target="../notesMasters/notesMaster1.xml"/>
</Relationships>
</file>

<file path=ppt/notesSlides/_rels/notesSlide198.xml.rels><?xml version="1.0" encoding="UTF-8"?>
<Relationships xmlns="http://schemas.openxmlformats.org/package/2006/relationships"><Relationship Id="rId1" Type="http://schemas.openxmlformats.org/officeDocument/2006/relationships/slide" Target="../slides/slide198.xml"/><Relationship Id="rId2" Type="http://schemas.openxmlformats.org/officeDocument/2006/relationships/notesMaster" Target="../notesMasters/notesMaster1.xml"/>
</Relationships>
</file>

<file path=ppt/notesSlides/_rels/notesSlide199.xml.rels><?xml version="1.0" encoding="UTF-8"?>
<Relationships xmlns="http://schemas.openxmlformats.org/package/2006/relationships"><Relationship Id="rId1" Type="http://schemas.openxmlformats.org/officeDocument/2006/relationships/slide" Target="../slides/slide199.xml"/><Relationship Id="rId2" Type="http://schemas.openxmlformats.org/officeDocument/2006/relationships/notesMaster" Target="../notesMasters/notesMaster1.xml"/>
</Relationships>
</file>

<file path=ppt/notesSlides/_rels/notesSlide200.xml.rels><?xml version="1.0" encoding="UTF-8"?>
<Relationships xmlns="http://schemas.openxmlformats.org/package/2006/relationships"><Relationship Id="rId1" Type="http://schemas.openxmlformats.org/officeDocument/2006/relationships/slide" Target="../slides/slide200.xml"/><Relationship Id="rId2" Type="http://schemas.openxmlformats.org/officeDocument/2006/relationships/notesMaster" Target="../notesMasters/notesMaster1.xml"/>
</Relationships>
</file>

<file path=ppt/notesSlides/_rels/notesSlide201.xml.rels><?xml version="1.0" encoding="UTF-8"?>
<Relationships xmlns="http://schemas.openxmlformats.org/package/2006/relationships"><Relationship Id="rId1" Type="http://schemas.openxmlformats.org/officeDocument/2006/relationships/slide" Target="../slides/slide201.xml"/><Relationship Id="rId2" Type="http://schemas.openxmlformats.org/officeDocument/2006/relationships/notesMaster" Target="../notesMasters/notesMaster1.xml"/>
</Relationships>
</file>

<file path=ppt/notesSlides/_rels/notesSlide202.xml.rels><?xml version="1.0" encoding="UTF-8"?>
<Relationships xmlns="http://schemas.openxmlformats.org/package/2006/relationships"><Relationship Id="rId1" Type="http://schemas.openxmlformats.org/officeDocument/2006/relationships/slide" Target="../slides/slide202.xml"/><Relationship Id="rId2" Type="http://schemas.openxmlformats.org/officeDocument/2006/relationships/notesMaster" Target="../notesMasters/notesMaster1.xml"/>
</Relationships>
</file>

<file path=ppt/notesSlides/_rels/notesSlide205.xml.rels><?xml version="1.0" encoding="UTF-8"?>
<Relationships xmlns="http://schemas.openxmlformats.org/package/2006/relationships"><Relationship Id="rId1" Type="http://schemas.openxmlformats.org/officeDocument/2006/relationships/slide" Target="../slides/slide205.xml"/><Relationship Id="rId2" Type="http://schemas.openxmlformats.org/officeDocument/2006/relationships/notesMaster" Target="../notesMasters/notesMaster1.xml"/>
</Relationships>
</file>

<file path=ppt/notesSlides/_rels/notesSlide206.xml.rels><?xml version="1.0" encoding="UTF-8"?>
<Relationships xmlns="http://schemas.openxmlformats.org/package/2006/relationships"><Relationship Id="rId1" Type="http://schemas.openxmlformats.org/officeDocument/2006/relationships/slide" Target="../slides/slide206.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7.xml.rels><?xml version="1.0" encoding="UTF-8"?>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
</Relationships>
</file>

<file path=ppt/notesSlides/_rels/notesSlide69.xml.rels><?xml version="1.0" encoding="UTF-8"?>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70.xml.rels><?xml version="1.0" encoding="UTF-8"?>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
</Relationships>
</file>

<file path=ppt/notesSlides/_rels/notesSlide71.xml.rels><?xml version="1.0" encoding="UTF-8"?>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
</Relationships>
</file>

<file path=ppt/notesSlides/_rels/notesSlide72.xml.rels><?xml version="1.0" encoding="UTF-8"?>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
</Relationships>
</file>

<file path=ppt/notesSlides/_rels/notesSlide73.xml.rels><?xml version="1.0" encoding="UTF-8"?>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
</Relationships>
</file>

<file path=ppt/notesSlides/_rels/notesSlide74.xml.rels><?xml version="1.0" encoding="UTF-8"?>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
</Relationships>
</file>

<file path=ppt/notesSlides/_rels/notesSlide75.xml.rels><?xml version="1.0" encoding="UTF-8"?>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
</Relationships>
</file>

<file path=ppt/notesSlides/_rels/notesSlide76.xml.rels><?xml version="1.0" encoding="UTF-8"?>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
</Relationships>
</file>

<file path=ppt/notesSlides/_rels/notesSlide78.xml.rels><?xml version="1.0" encoding="UTF-8"?>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
</Relationships>
</file>

<file path=ppt/notesSlides/_rels/notesSlide79.xml.rels><?xml version="1.0" encoding="UTF-8"?>
<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80.xml.rels><?xml version="1.0" encoding="UTF-8"?>
<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
</Relationships>
</file>

<file path=ppt/notesSlides/_rels/notesSlide81.xml.rels><?xml version="1.0" encoding="UTF-8"?>
<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
</Relationships>
</file>

<file path=ppt/notesSlides/_rels/notesSlide89.xml.rels><?xml version="1.0" encoding="UTF-8"?>
<Relationships xmlns="http://schemas.openxmlformats.org/package/2006/relationships"><Relationship Id="rId1" Type="http://schemas.openxmlformats.org/officeDocument/2006/relationships/slide" Target="../slides/slide89.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_rels/notesSlide91.xml.rels><?xml version="1.0" encoding="UTF-8"?>
<Relationships xmlns="http://schemas.openxmlformats.org/package/2006/relationships"><Relationship Id="rId1" Type="http://schemas.openxmlformats.org/officeDocument/2006/relationships/slide" Target="../slides/slide91.xml"/><Relationship Id="rId2" Type="http://schemas.openxmlformats.org/officeDocument/2006/relationships/notesMaster" Target="../notesMasters/notesMaster1.xml"/>
</Relationships>
</file>

<file path=ppt/notesSlides/_rels/notesSlide99.xml.rels><?xml version="1.0" encoding="UTF-8"?>
<Relationships xmlns="http://schemas.openxmlformats.org/package/2006/relationships"><Relationship Id="rId1" Type="http://schemas.openxmlformats.org/officeDocument/2006/relationships/slide" Target="../slides/slide9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1" name="TextShape 1"/>
          <p:cNvSpPr txBox="1"/>
          <p:nvPr/>
        </p:nvSpPr>
        <p:spPr>
          <a:xfrm>
            <a:off x="3886200" y="8686800"/>
            <a:ext cx="2971440" cy="456840"/>
          </a:xfrm>
          <a:prstGeom prst="rect">
            <a:avLst/>
          </a:prstGeom>
        </p:spPr>
        <p:txBody>
          <a:bodyPr lIns="90000" rIns="90000" tIns="46800" bIns="46800" anchor="b"/>
          <a:p>
            <a:pPr algn="r">
              <a:lnSpc>
                <a:spcPct val="100000"/>
              </a:lnSpc>
            </a:pPr>
            <a:fld id="{A9447930-870E-4835-A85B-03647404B70B}" type="slidenum">
              <a:rPr lang="en-IN" sz="1200"/>
              <a:t>&lt;number&gt;</a:t>
            </a:fld>
            <a:endParaRPr/>
          </a:p>
        </p:txBody>
      </p:sp>
      <p:sp>
        <p:nvSpPr>
          <p:cNvPr id="632"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45" name="TextShape 1"/>
          <p:cNvSpPr txBox="1"/>
          <p:nvPr/>
        </p:nvSpPr>
        <p:spPr>
          <a:xfrm>
            <a:off x="3886200" y="8686800"/>
            <a:ext cx="2971440" cy="456840"/>
          </a:xfrm>
          <a:prstGeom prst="rect">
            <a:avLst/>
          </a:prstGeom>
        </p:spPr>
        <p:txBody>
          <a:bodyPr lIns="90000" rIns="90000" tIns="46800" bIns="46800" anchor="b"/>
          <a:p>
            <a:pPr algn="r">
              <a:lnSpc>
                <a:spcPct val="100000"/>
              </a:lnSpc>
            </a:pPr>
            <a:fld id="{8762DA42-39D3-44E4-9DED-05D24F966E5A}" type="slidenum">
              <a:rPr lang="en-IN" sz="1200"/>
              <a:t>&lt;number&gt;</a:t>
            </a:fld>
            <a:endParaRPr/>
          </a:p>
        </p:txBody>
      </p:sp>
      <p:sp>
        <p:nvSpPr>
          <p:cNvPr id="646"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0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7" name="PlaceHolder 1"/>
          <p:cNvSpPr>
            <a:spLocks noGrp="1"/>
          </p:cNvSpPr>
          <p:nvPr>
            <p:ph type="body"/>
          </p:nvPr>
        </p:nvSpPr>
        <p:spPr>
          <a:xfrm>
            <a:off x="914400" y="4343400"/>
            <a:ext cx="5028840" cy="4114440"/>
          </a:xfrm>
          <a:prstGeom prst="rect">
            <a:avLst/>
          </a:prstGeom>
        </p:spPr>
        <p:txBody>
          <a:bodyPr lIns="90000" rIns="90000" tIns="46800" bIns="46800"/>
          <a:p>
            <a:endParaRPr/>
          </a:p>
        </p:txBody>
      </p:sp>
      <p:sp>
        <p:nvSpPr>
          <p:cNvPr id="728" name="TextShape 2"/>
          <p:cNvSpPr txBox="1"/>
          <p:nvPr/>
        </p:nvSpPr>
        <p:spPr>
          <a:xfrm>
            <a:off x="3884760" y="8685720"/>
            <a:ext cx="2971800" cy="456120"/>
          </a:xfrm>
          <a:prstGeom prst="rect">
            <a:avLst/>
          </a:prstGeom>
        </p:spPr>
        <p:txBody>
          <a:bodyPr lIns="90000" rIns="90000" tIns="46800" bIns="46800" anchor="b"/>
          <a:p>
            <a:pPr algn="r">
              <a:lnSpc>
                <a:spcPct val="100000"/>
              </a:lnSpc>
            </a:pPr>
            <a:fld id="{AC9CA1AC-25B6-4B0A-941A-8D1A293668B2}" type="slidenum">
              <a:rPr lang="en-IN" sz="1200">
                <a:solidFill>
                  <a:srgbClr val="000000"/>
                </a:solidFill>
                <a:latin typeface="Times New Roman"/>
                <a:ea typeface="+mn-ea"/>
              </a:rPr>
              <a:t>&lt;number&gt;</a:t>
            </a:fld>
            <a:endParaRPr/>
          </a:p>
        </p:txBody>
      </p:sp>
    </p:spTree>
  </p:cSld>
</p:notes>
</file>

<file path=ppt/notesSlides/notesSlide10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9" name="TextShape 1"/>
          <p:cNvSpPr txBox="1"/>
          <p:nvPr/>
        </p:nvSpPr>
        <p:spPr>
          <a:xfrm>
            <a:off x="3886200" y="8686800"/>
            <a:ext cx="2971440" cy="456840"/>
          </a:xfrm>
          <a:prstGeom prst="rect">
            <a:avLst/>
          </a:prstGeom>
        </p:spPr>
        <p:txBody>
          <a:bodyPr lIns="90000" rIns="90000" tIns="46800" bIns="46800" anchor="b"/>
          <a:p>
            <a:pPr algn="r">
              <a:lnSpc>
                <a:spcPct val="100000"/>
              </a:lnSpc>
            </a:pPr>
            <a:fld id="{BDE070B6-FE92-4AF2-A85C-EDAE4D31ADB4}" type="slidenum">
              <a:rPr lang="en-IN" sz="1200"/>
              <a:t>&lt;number&gt;</a:t>
            </a:fld>
            <a:endParaRPr/>
          </a:p>
        </p:txBody>
      </p:sp>
      <p:sp>
        <p:nvSpPr>
          <p:cNvPr id="730"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0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1" name="TextShape 1"/>
          <p:cNvSpPr txBox="1"/>
          <p:nvPr/>
        </p:nvSpPr>
        <p:spPr>
          <a:xfrm>
            <a:off x="3886200" y="8686800"/>
            <a:ext cx="2971440" cy="456840"/>
          </a:xfrm>
          <a:prstGeom prst="rect">
            <a:avLst/>
          </a:prstGeom>
        </p:spPr>
        <p:txBody>
          <a:bodyPr lIns="90000" rIns="90000" tIns="46800" bIns="46800" anchor="b"/>
          <a:p>
            <a:pPr algn="r">
              <a:lnSpc>
                <a:spcPct val="100000"/>
              </a:lnSpc>
            </a:pPr>
            <a:fld id="{151E484F-8076-468D-9288-EC81E048B647}" type="slidenum">
              <a:rPr lang="en-IN" sz="1200"/>
              <a:t>&lt;number&gt;</a:t>
            </a:fld>
            <a:endParaRPr/>
          </a:p>
        </p:txBody>
      </p:sp>
      <p:sp>
        <p:nvSpPr>
          <p:cNvPr id="732"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0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3" name="TextShape 1"/>
          <p:cNvSpPr txBox="1"/>
          <p:nvPr/>
        </p:nvSpPr>
        <p:spPr>
          <a:xfrm>
            <a:off x="3886200" y="8686800"/>
            <a:ext cx="2971440" cy="456840"/>
          </a:xfrm>
          <a:prstGeom prst="rect">
            <a:avLst/>
          </a:prstGeom>
        </p:spPr>
        <p:txBody>
          <a:bodyPr lIns="90000" rIns="90000" tIns="46800" bIns="46800" anchor="b"/>
          <a:p>
            <a:pPr algn="r">
              <a:lnSpc>
                <a:spcPct val="100000"/>
              </a:lnSpc>
            </a:pPr>
            <a:fld id="{8705F5D3-EBEF-4CA7-A495-85CCD8EB860E}" type="slidenum">
              <a:rPr lang="en-IN" sz="1200"/>
              <a:t>&lt;number&gt;</a:t>
            </a:fld>
            <a:endParaRPr/>
          </a:p>
        </p:txBody>
      </p:sp>
      <p:sp>
        <p:nvSpPr>
          <p:cNvPr id="734"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0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5" name="TextShape 1"/>
          <p:cNvSpPr txBox="1"/>
          <p:nvPr/>
        </p:nvSpPr>
        <p:spPr>
          <a:xfrm>
            <a:off x="3886200" y="8686800"/>
            <a:ext cx="2971440" cy="456840"/>
          </a:xfrm>
          <a:prstGeom prst="rect">
            <a:avLst/>
          </a:prstGeom>
        </p:spPr>
        <p:txBody>
          <a:bodyPr lIns="90000" rIns="90000" tIns="46800" bIns="46800" anchor="b"/>
          <a:p>
            <a:pPr algn="r">
              <a:lnSpc>
                <a:spcPct val="100000"/>
              </a:lnSpc>
            </a:pPr>
            <a:fld id="{B8FE2CB2-DD8B-4DDA-AF06-2796F22A0779}" type="slidenum">
              <a:rPr lang="en-IN" sz="1200"/>
              <a:t>&lt;number&gt;</a:t>
            </a:fld>
            <a:endParaRPr/>
          </a:p>
        </p:txBody>
      </p:sp>
      <p:sp>
        <p:nvSpPr>
          <p:cNvPr id="736"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0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7" name="TextShape 1"/>
          <p:cNvSpPr txBox="1"/>
          <p:nvPr/>
        </p:nvSpPr>
        <p:spPr>
          <a:xfrm>
            <a:off x="3886200" y="8686800"/>
            <a:ext cx="2971440" cy="456840"/>
          </a:xfrm>
          <a:prstGeom prst="rect">
            <a:avLst/>
          </a:prstGeom>
        </p:spPr>
        <p:txBody>
          <a:bodyPr lIns="90000" rIns="90000" tIns="46800" bIns="46800" anchor="b"/>
          <a:p>
            <a:pPr algn="r">
              <a:lnSpc>
                <a:spcPct val="100000"/>
              </a:lnSpc>
            </a:pPr>
            <a:fld id="{FD94021E-4F6B-4A1A-A9B7-7DE1A053CDD4}" type="slidenum">
              <a:rPr lang="en-IN" sz="1200"/>
              <a:t>&lt;number&gt;</a:t>
            </a:fld>
            <a:endParaRPr/>
          </a:p>
        </p:txBody>
      </p:sp>
      <p:sp>
        <p:nvSpPr>
          <p:cNvPr id="738"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0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9" name="TextShape 1"/>
          <p:cNvSpPr txBox="1"/>
          <p:nvPr/>
        </p:nvSpPr>
        <p:spPr>
          <a:xfrm>
            <a:off x="3886200" y="8686800"/>
            <a:ext cx="2971440" cy="456840"/>
          </a:xfrm>
          <a:prstGeom prst="rect">
            <a:avLst/>
          </a:prstGeom>
        </p:spPr>
        <p:txBody>
          <a:bodyPr lIns="90000" rIns="90000" tIns="46800" bIns="46800" anchor="b"/>
          <a:p>
            <a:pPr algn="r">
              <a:lnSpc>
                <a:spcPct val="100000"/>
              </a:lnSpc>
            </a:pPr>
            <a:fld id="{D3833ACC-133A-4CFB-8E36-1BE3FEC30CC0}" type="slidenum">
              <a:rPr lang="en-IN" sz="1200"/>
              <a:t>&lt;number&gt;</a:t>
            </a:fld>
            <a:endParaRPr/>
          </a:p>
        </p:txBody>
      </p:sp>
      <p:sp>
        <p:nvSpPr>
          <p:cNvPr id="740"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0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1" name="TextShape 1"/>
          <p:cNvSpPr txBox="1"/>
          <p:nvPr/>
        </p:nvSpPr>
        <p:spPr>
          <a:xfrm>
            <a:off x="3886200" y="8686800"/>
            <a:ext cx="2971440" cy="456840"/>
          </a:xfrm>
          <a:prstGeom prst="rect">
            <a:avLst/>
          </a:prstGeom>
        </p:spPr>
        <p:txBody>
          <a:bodyPr lIns="90000" rIns="90000" tIns="46800" bIns="46800" anchor="b"/>
          <a:p>
            <a:pPr algn="r">
              <a:lnSpc>
                <a:spcPct val="100000"/>
              </a:lnSpc>
            </a:pPr>
            <a:fld id="{CE949540-BB0B-4F53-A06E-97D395A01938}" type="slidenum">
              <a:rPr lang="en-IN" sz="1200"/>
              <a:t>&lt;number&gt;</a:t>
            </a:fld>
            <a:endParaRPr/>
          </a:p>
        </p:txBody>
      </p:sp>
      <p:sp>
        <p:nvSpPr>
          <p:cNvPr id="742"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0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3" name="TextShape 1"/>
          <p:cNvSpPr txBox="1"/>
          <p:nvPr/>
        </p:nvSpPr>
        <p:spPr>
          <a:xfrm>
            <a:off x="3886200" y="8686800"/>
            <a:ext cx="2971440" cy="456840"/>
          </a:xfrm>
          <a:prstGeom prst="rect">
            <a:avLst/>
          </a:prstGeom>
        </p:spPr>
        <p:txBody>
          <a:bodyPr lIns="90000" rIns="90000" tIns="46800" bIns="46800" anchor="b"/>
          <a:p>
            <a:pPr algn="r">
              <a:lnSpc>
                <a:spcPct val="100000"/>
              </a:lnSpc>
            </a:pPr>
            <a:fld id="{33DDA696-BCDE-40E8-8826-3BD52FD2BB84}" type="slidenum">
              <a:rPr lang="en-IN" sz="1200"/>
              <a:t>&lt;number&gt;</a:t>
            </a:fld>
            <a:endParaRPr/>
          </a:p>
        </p:txBody>
      </p:sp>
      <p:sp>
        <p:nvSpPr>
          <p:cNvPr id="744"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47" name="TextShape 1"/>
          <p:cNvSpPr txBox="1"/>
          <p:nvPr/>
        </p:nvSpPr>
        <p:spPr>
          <a:xfrm>
            <a:off x="3886200" y="8686800"/>
            <a:ext cx="2971440" cy="456840"/>
          </a:xfrm>
          <a:prstGeom prst="rect">
            <a:avLst/>
          </a:prstGeom>
        </p:spPr>
        <p:txBody>
          <a:bodyPr lIns="90000" rIns="90000" tIns="46800" bIns="46800" anchor="b"/>
          <a:p>
            <a:pPr algn="r">
              <a:lnSpc>
                <a:spcPct val="100000"/>
              </a:lnSpc>
            </a:pPr>
            <a:fld id="{5B533BAA-AA5C-4133-A5FE-44995C3156E3}" type="slidenum">
              <a:rPr lang="en-IN" sz="1200"/>
              <a:t>&lt;number&gt;</a:t>
            </a:fld>
            <a:endParaRPr/>
          </a:p>
        </p:txBody>
      </p:sp>
      <p:sp>
        <p:nvSpPr>
          <p:cNvPr id="648"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5" name="TextShape 1"/>
          <p:cNvSpPr txBox="1"/>
          <p:nvPr/>
        </p:nvSpPr>
        <p:spPr>
          <a:xfrm>
            <a:off x="3886200" y="8686800"/>
            <a:ext cx="2971440" cy="456840"/>
          </a:xfrm>
          <a:prstGeom prst="rect">
            <a:avLst/>
          </a:prstGeom>
        </p:spPr>
        <p:txBody>
          <a:bodyPr lIns="90000" rIns="90000" tIns="46800" bIns="46800" anchor="b"/>
          <a:p>
            <a:pPr algn="r">
              <a:lnSpc>
                <a:spcPct val="100000"/>
              </a:lnSpc>
            </a:pPr>
            <a:fld id="{51AD2285-98BE-4F9F-A4F0-EF822ADC89E0}" type="slidenum">
              <a:rPr lang="en-IN" sz="1200"/>
              <a:t>&lt;number&gt;</a:t>
            </a:fld>
            <a:endParaRPr/>
          </a:p>
        </p:txBody>
      </p:sp>
      <p:sp>
        <p:nvSpPr>
          <p:cNvPr id="746"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7" name="TextShape 1"/>
          <p:cNvSpPr txBox="1"/>
          <p:nvPr/>
        </p:nvSpPr>
        <p:spPr>
          <a:xfrm>
            <a:off x="3886200" y="8686800"/>
            <a:ext cx="2971440" cy="456840"/>
          </a:xfrm>
          <a:prstGeom prst="rect">
            <a:avLst/>
          </a:prstGeom>
        </p:spPr>
        <p:txBody>
          <a:bodyPr lIns="90000" rIns="90000" tIns="46800" bIns="46800" anchor="b"/>
          <a:p>
            <a:pPr algn="r">
              <a:lnSpc>
                <a:spcPct val="100000"/>
              </a:lnSpc>
            </a:pPr>
            <a:fld id="{8B158B0F-5D68-4A76-AF22-B14AC0DD9C71}" type="slidenum">
              <a:rPr lang="en-IN" sz="1200"/>
              <a:t>&lt;number&gt;</a:t>
            </a:fld>
            <a:endParaRPr/>
          </a:p>
        </p:txBody>
      </p:sp>
      <p:sp>
        <p:nvSpPr>
          <p:cNvPr id="748"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9" name="TextShape 1"/>
          <p:cNvSpPr txBox="1"/>
          <p:nvPr/>
        </p:nvSpPr>
        <p:spPr>
          <a:xfrm>
            <a:off x="3886200" y="8686800"/>
            <a:ext cx="2971440" cy="456840"/>
          </a:xfrm>
          <a:prstGeom prst="rect">
            <a:avLst/>
          </a:prstGeom>
        </p:spPr>
        <p:txBody>
          <a:bodyPr lIns="90000" rIns="90000" tIns="46800" bIns="46800" anchor="b"/>
          <a:p>
            <a:pPr algn="r">
              <a:lnSpc>
                <a:spcPct val="100000"/>
              </a:lnSpc>
            </a:pPr>
            <a:fld id="{B9FF0930-7513-4AEC-9742-26BE5765B300}" type="slidenum">
              <a:rPr lang="en-IN" sz="1200"/>
              <a:t>&lt;number&gt;</a:t>
            </a:fld>
            <a:endParaRPr/>
          </a:p>
        </p:txBody>
      </p:sp>
      <p:sp>
        <p:nvSpPr>
          <p:cNvPr id="750"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1" name="TextShape 1"/>
          <p:cNvSpPr txBox="1"/>
          <p:nvPr/>
        </p:nvSpPr>
        <p:spPr>
          <a:xfrm>
            <a:off x="3886200" y="8686800"/>
            <a:ext cx="2971440" cy="456840"/>
          </a:xfrm>
          <a:prstGeom prst="rect">
            <a:avLst/>
          </a:prstGeom>
        </p:spPr>
        <p:txBody>
          <a:bodyPr lIns="90000" rIns="90000" tIns="46800" bIns="46800" anchor="b"/>
          <a:p>
            <a:pPr algn="r">
              <a:lnSpc>
                <a:spcPct val="100000"/>
              </a:lnSpc>
            </a:pPr>
            <a:fld id="{33AEEEDB-E97D-4E82-B078-97F488ABE666}" type="slidenum">
              <a:rPr lang="en-IN" sz="1200"/>
              <a:t>&lt;number&gt;</a:t>
            </a:fld>
            <a:endParaRPr/>
          </a:p>
        </p:txBody>
      </p:sp>
      <p:sp>
        <p:nvSpPr>
          <p:cNvPr id="752"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3" name="TextShape 1"/>
          <p:cNvSpPr txBox="1"/>
          <p:nvPr/>
        </p:nvSpPr>
        <p:spPr>
          <a:xfrm>
            <a:off x="3886200" y="8686800"/>
            <a:ext cx="2971440" cy="456840"/>
          </a:xfrm>
          <a:prstGeom prst="rect">
            <a:avLst/>
          </a:prstGeom>
        </p:spPr>
        <p:txBody>
          <a:bodyPr lIns="90000" rIns="90000" tIns="46800" bIns="46800" anchor="b"/>
          <a:p>
            <a:pPr algn="r">
              <a:lnSpc>
                <a:spcPct val="100000"/>
              </a:lnSpc>
            </a:pPr>
            <a:fld id="{7394D286-0EDF-448A-BC10-4537D499A355}" type="slidenum">
              <a:rPr lang="en-IN" sz="1200"/>
              <a:t>&lt;number&gt;</a:t>
            </a:fld>
            <a:endParaRPr/>
          </a:p>
        </p:txBody>
      </p:sp>
      <p:sp>
        <p:nvSpPr>
          <p:cNvPr id="754"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5" name="TextShape 1"/>
          <p:cNvSpPr txBox="1"/>
          <p:nvPr/>
        </p:nvSpPr>
        <p:spPr>
          <a:xfrm>
            <a:off x="3886200" y="8686800"/>
            <a:ext cx="2971440" cy="456840"/>
          </a:xfrm>
          <a:prstGeom prst="rect">
            <a:avLst/>
          </a:prstGeom>
        </p:spPr>
        <p:txBody>
          <a:bodyPr lIns="90000" rIns="90000" tIns="46800" bIns="46800" anchor="b"/>
          <a:p>
            <a:pPr algn="r">
              <a:lnSpc>
                <a:spcPct val="100000"/>
              </a:lnSpc>
            </a:pPr>
            <a:fld id="{AE27BB46-1780-4E12-B316-1A2BC3D9415A}" type="slidenum">
              <a:rPr lang="en-IN" sz="1200"/>
              <a:t>&lt;number&gt;</a:t>
            </a:fld>
            <a:endParaRPr/>
          </a:p>
        </p:txBody>
      </p:sp>
      <p:sp>
        <p:nvSpPr>
          <p:cNvPr id="756"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7" name="TextShape 1"/>
          <p:cNvSpPr txBox="1"/>
          <p:nvPr/>
        </p:nvSpPr>
        <p:spPr>
          <a:xfrm>
            <a:off x="3886200" y="8686800"/>
            <a:ext cx="2971440" cy="456840"/>
          </a:xfrm>
          <a:prstGeom prst="rect">
            <a:avLst/>
          </a:prstGeom>
        </p:spPr>
        <p:txBody>
          <a:bodyPr lIns="90000" rIns="90000" tIns="46800" bIns="46800" anchor="b"/>
          <a:p>
            <a:pPr algn="r">
              <a:lnSpc>
                <a:spcPct val="100000"/>
              </a:lnSpc>
            </a:pPr>
            <a:fld id="{8D48160A-35EA-4235-8F66-7F4D53F40F93}" type="slidenum">
              <a:rPr lang="en-IN" sz="1200"/>
              <a:t>&lt;number&gt;</a:t>
            </a:fld>
            <a:endParaRPr/>
          </a:p>
        </p:txBody>
      </p:sp>
      <p:sp>
        <p:nvSpPr>
          <p:cNvPr id="758"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9" name="TextShape 1"/>
          <p:cNvSpPr txBox="1"/>
          <p:nvPr/>
        </p:nvSpPr>
        <p:spPr>
          <a:xfrm>
            <a:off x="3886200" y="8686800"/>
            <a:ext cx="2971440" cy="456840"/>
          </a:xfrm>
          <a:prstGeom prst="rect">
            <a:avLst/>
          </a:prstGeom>
        </p:spPr>
        <p:txBody>
          <a:bodyPr lIns="90000" rIns="90000" tIns="46800" bIns="46800" anchor="b"/>
          <a:p>
            <a:pPr algn="r">
              <a:lnSpc>
                <a:spcPct val="100000"/>
              </a:lnSpc>
            </a:pPr>
            <a:fld id="{F3680852-5BA2-42B2-9EA8-F9CDA6328157}" type="slidenum">
              <a:rPr lang="en-IN" sz="1200"/>
              <a:t>&lt;number&gt;</a:t>
            </a:fld>
            <a:endParaRPr/>
          </a:p>
        </p:txBody>
      </p:sp>
      <p:sp>
        <p:nvSpPr>
          <p:cNvPr id="760"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1" name="PlaceHolder 1"/>
          <p:cNvSpPr>
            <a:spLocks noGrp="1"/>
          </p:cNvSpPr>
          <p:nvPr>
            <p:ph type="body"/>
          </p:nvPr>
        </p:nvSpPr>
        <p:spPr>
          <a:xfrm>
            <a:off x="914400" y="4343400"/>
            <a:ext cx="5028840" cy="4114440"/>
          </a:xfrm>
          <a:prstGeom prst="rect">
            <a:avLst/>
          </a:prstGeom>
        </p:spPr>
        <p:txBody>
          <a:bodyPr lIns="90000" rIns="90000" tIns="46800" bIns="46800"/>
          <a:p>
            <a:endParaRPr/>
          </a:p>
        </p:txBody>
      </p:sp>
      <p:sp>
        <p:nvSpPr>
          <p:cNvPr id="762" name="TextShape 2"/>
          <p:cNvSpPr txBox="1"/>
          <p:nvPr/>
        </p:nvSpPr>
        <p:spPr>
          <a:xfrm>
            <a:off x="3884760" y="8685720"/>
            <a:ext cx="2971800" cy="456120"/>
          </a:xfrm>
          <a:prstGeom prst="rect">
            <a:avLst/>
          </a:prstGeom>
        </p:spPr>
        <p:txBody>
          <a:bodyPr lIns="90000" rIns="90000" tIns="46800" bIns="46800" anchor="b"/>
          <a:p>
            <a:pPr algn="r">
              <a:lnSpc>
                <a:spcPct val="100000"/>
              </a:lnSpc>
            </a:pPr>
            <a:fld id="{B5413C8D-BF83-4568-B2F2-607D9C10ACF8}" type="slidenum">
              <a:rPr lang="en-IN" sz="1200">
                <a:solidFill>
                  <a:srgbClr val="000000"/>
                </a:solidFill>
                <a:latin typeface="Times New Roman"/>
                <a:ea typeface="+mn-ea"/>
              </a:rPr>
              <a:t>&lt;number&gt;</a:t>
            </a:fld>
            <a:endParaRPr/>
          </a:p>
        </p:txBody>
      </p:sp>
    </p:spTree>
  </p:cSld>
</p:notes>
</file>

<file path=ppt/notesSlides/notesSlide1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3" name="TextShape 1"/>
          <p:cNvSpPr txBox="1"/>
          <p:nvPr/>
        </p:nvSpPr>
        <p:spPr>
          <a:xfrm>
            <a:off x="3886200" y="8686800"/>
            <a:ext cx="2971440" cy="456840"/>
          </a:xfrm>
          <a:prstGeom prst="rect">
            <a:avLst/>
          </a:prstGeom>
        </p:spPr>
        <p:txBody>
          <a:bodyPr lIns="90000" rIns="90000" tIns="46800" bIns="46800" anchor="b"/>
          <a:p>
            <a:pPr algn="r">
              <a:lnSpc>
                <a:spcPct val="100000"/>
              </a:lnSpc>
            </a:pPr>
            <a:fld id="{92F9932E-CD2F-4446-B758-1404E41B514D}" type="slidenum">
              <a:rPr lang="en-IN" sz="1200"/>
              <a:t>&lt;number&gt;</a:t>
            </a:fld>
            <a:endParaRPr/>
          </a:p>
        </p:txBody>
      </p:sp>
      <p:sp>
        <p:nvSpPr>
          <p:cNvPr id="764"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5" name="TextShape 1"/>
          <p:cNvSpPr txBox="1"/>
          <p:nvPr/>
        </p:nvSpPr>
        <p:spPr>
          <a:xfrm>
            <a:off x="3886200" y="8686800"/>
            <a:ext cx="2971440" cy="456840"/>
          </a:xfrm>
          <a:prstGeom prst="rect">
            <a:avLst/>
          </a:prstGeom>
        </p:spPr>
        <p:txBody>
          <a:bodyPr lIns="90000" rIns="90000" tIns="46800" bIns="46800" anchor="b"/>
          <a:p>
            <a:pPr algn="r">
              <a:lnSpc>
                <a:spcPct val="100000"/>
              </a:lnSpc>
            </a:pPr>
            <a:fld id="{0171BE0E-AFC5-46D3-B72F-A6A061326DA8}" type="slidenum">
              <a:rPr lang="en-IN" sz="1200"/>
              <a:t>&lt;number&gt;</a:t>
            </a:fld>
            <a:endParaRPr/>
          </a:p>
        </p:txBody>
      </p:sp>
      <p:sp>
        <p:nvSpPr>
          <p:cNvPr id="766"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7" name="TextShape 1"/>
          <p:cNvSpPr txBox="1"/>
          <p:nvPr/>
        </p:nvSpPr>
        <p:spPr>
          <a:xfrm>
            <a:off x="3886200" y="8686800"/>
            <a:ext cx="2971440" cy="456840"/>
          </a:xfrm>
          <a:prstGeom prst="rect">
            <a:avLst/>
          </a:prstGeom>
        </p:spPr>
        <p:txBody>
          <a:bodyPr lIns="90000" rIns="90000" tIns="46800" bIns="46800" anchor="b"/>
          <a:p>
            <a:pPr algn="r">
              <a:lnSpc>
                <a:spcPct val="100000"/>
              </a:lnSpc>
            </a:pPr>
            <a:fld id="{E4CF443B-EFE5-484C-825D-BCC61DCB625D}" type="slidenum">
              <a:rPr lang="en-IN" sz="1200"/>
              <a:t>&lt;number&gt;</a:t>
            </a:fld>
            <a:endParaRPr/>
          </a:p>
        </p:txBody>
      </p:sp>
      <p:sp>
        <p:nvSpPr>
          <p:cNvPr id="768"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9" name="TextShape 1"/>
          <p:cNvSpPr txBox="1"/>
          <p:nvPr/>
        </p:nvSpPr>
        <p:spPr>
          <a:xfrm>
            <a:off x="3886200" y="8686800"/>
            <a:ext cx="2971440" cy="456840"/>
          </a:xfrm>
          <a:prstGeom prst="rect">
            <a:avLst/>
          </a:prstGeom>
        </p:spPr>
        <p:txBody>
          <a:bodyPr lIns="90000" rIns="90000" tIns="46800" bIns="46800" anchor="b"/>
          <a:p>
            <a:pPr algn="r">
              <a:lnSpc>
                <a:spcPct val="100000"/>
              </a:lnSpc>
            </a:pPr>
            <a:fld id="{C61FCF9F-4ADF-42F0-BFC7-6174D1A8390F}" type="slidenum">
              <a:rPr lang="en-IN" sz="1200"/>
              <a:t>&lt;number&gt;</a:t>
            </a:fld>
            <a:endParaRPr/>
          </a:p>
        </p:txBody>
      </p:sp>
      <p:sp>
        <p:nvSpPr>
          <p:cNvPr id="770"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49" name="TextShape 1"/>
          <p:cNvSpPr txBox="1"/>
          <p:nvPr/>
        </p:nvSpPr>
        <p:spPr>
          <a:xfrm>
            <a:off x="3886200" y="8686800"/>
            <a:ext cx="2971440" cy="456840"/>
          </a:xfrm>
          <a:prstGeom prst="rect">
            <a:avLst/>
          </a:prstGeom>
        </p:spPr>
        <p:txBody>
          <a:bodyPr lIns="90000" rIns="90000" tIns="46800" bIns="46800" anchor="b"/>
          <a:p>
            <a:pPr algn="r">
              <a:lnSpc>
                <a:spcPct val="100000"/>
              </a:lnSpc>
            </a:pPr>
            <a:fld id="{3F47CC4E-FFEE-4C0D-A13D-DF277A6C18C6}" type="slidenum">
              <a:rPr lang="en-IN" sz="1200"/>
              <a:t>&lt;number&gt;</a:t>
            </a:fld>
            <a:endParaRPr/>
          </a:p>
        </p:txBody>
      </p:sp>
      <p:sp>
        <p:nvSpPr>
          <p:cNvPr id="650"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1" name="TextShape 1"/>
          <p:cNvSpPr txBox="1"/>
          <p:nvPr/>
        </p:nvSpPr>
        <p:spPr>
          <a:xfrm>
            <a:off x="3886200" y="8686800"/>
            <a:ext cx="2971440" cy="456840"/>
          </a:xfrm>
          <a:prstGeom prst="rect">
            <a:avLst/>
          </a:prstGeom>
        </p:spPr>
        <p:txBody>
          <a:bodyPr lIns="90000" rIns="90000" tIns="46800" bIns="46800" anchor="b"/>
          <a:p>
            <a:pPr algn="r">
              <a:lnSpc>
                <a:spcPct val="100000"/>
              </a:lnSpc>
            </a:pPr>
            <a:fld id="{BB573738-B7DF-4DE4-AF8F-569EF1713DEB}" type="slidenum">
              <a:rPr lang="en-IN" sz="1200"/>
              <a:t>&lt;number&gt;</a:t>
            </a:fld>
            <a:endParaRPr/>
          </a:p>
        </p:txBody>
      </p:sp>
      <p:sp>
        <p:nvSpPr>
          <p:cNvPr id="772"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3" name="PlaceHolder 1"/>
          <p:cNvSpPr>
            <a:spLocks noGrp="1"/>
          </p:cNvSpPr>
          <p:nvPr>
            <p:ph type="body"/>
          </p:nvPr>
        </p:nvSpPr>
        <p:spPr>
          <a:xfrm>
            <a:off x="914400" y="4343400"/>
            <a:ext cx="5028840" cy="4114440"/>
          </a:xfrm>
          <a:prstGeom prst="rect">
            <a:avLst/>
          </a:prstGeom>
        </p:spPr>
        <p:txBody>
          <a:bodyPr lIns="90000" rIns="90000" tIns="46800" bIns="46800"/>
          <a:p>
            <a:endParaRPr/>
          </a:p>
        </p:txBody>
      </p:sp>
      <p:sp>
        <p:nvSpPr>
          <p:cNvPr id="774" name="TextShape 2"/>
          <p:cNvSpPr txBox="1"/>
          <p:nvPr/>
        </p:nvSpPr>
        <p:spPr>
          <a:xfrm>
            <a:off x="3884760" y="8685720"/>
            <a:ext cx="2971800" cy="456120"/>
          </a:xfrm>
          <a:prstGeom prst="rect">
            <a:avLst/>
          </a:prstGeom>
        </p:spPr>
        <p:txBody>
          <a:bodyPr lIns="90000" rIns="90000" tIns="46800" bIns="46800" anchor="b"/>
          <a:p>
            <a:pPr algn="r">
              <a:lnSpc>
                <a:spcPct val="100000"/>
              </a:lnSpc>
            </a:pPr>
            <a:fld id="{906EF8CD-D5C4-476A-B8CD-B8446679E7A1}" type="slidenum">
              <a:rPr lang="en-IN" sz="1200">
                <a:solidFill>
                  <a:srgbClr val="000000"/>
                </a:solidFill>
                <a:latin typeface="Times New Roman"/>
                <a:ea typeface="+mn-ea"/>
              </a:rPr>
              <a:t>&lt;number&gt;</a:t>
            </a:fld>
            <a:endParaRPr/>
          </a:p>
        </p:txBody>
      </p:sp>
    </p:spTree>
  </p:cSld>
</p:notes>
</file>

<file path=ppt/notesSlides/notesSlide1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5" name="PlaceHolder 1"/>
          <p:cNvSpPr>
            <a:spLocks noGrp="1"/>
          </p:cNvSpPr>
          <p:nvPr>
            <p:ph type="body"/>
          </p:nvPr>
        </p:nvSpPr>
        <p:spPr>
          <a:xfrm>
            <a:off x="914400" y="4343400"/>
            <a:ext cx="5028840" cy="4114440"/>
          </a:xfrm>
          <a:prstGeom prst="rect">
            <a:avLst/>
          </a:prstGeom>
        </p:spPr>
        <p:txBody>
          <a:bodyPr lIns="90000" rIns="90000" tIns="46800" bIns="46800"/>
          <a:p>
            <a:endParaRPr/>
          </a:p>
        </p:txBody>
      </p:sp>
      <p:sp>
        <p:nvSpPr>
          <p:cNvPr id="776" name="TextShape 2"/>
          <p:cNvSpPr txBox="1"/>
          <p:nvPr/>
        </p:nvSpPr>
        <p:spPr>
          <a:xfrm>
            <a:off x="3886200" y="8686800"/>
            <a:ext cx="2971440" cy="456840"/>
          </a:xfrm>
          <a:prstGeom prst="rect">
            <a:avLst/>
          </a:prstGeom>
        </p:spPr>
        <p:txBody>
          <a:bodyPr lIns="90000" rIns="90000" tIns="46800" bIns="46800" anchor="b"/>
          <a:p>
            <a:pPr algn="r">
              <a:lnSpc>
                <a:spcPct val="100000"/>
              </a:lnSpc>
            </a:pPr>
            <a:fld id="{E211A85F-3228-4105-8F8A-8F63E6233959}" type="slidenum">
              <a:rPr lang="en-IN" sz="1200">
                <a:solidFill>
                  <a:srgbClr val="000000"/>
                </a:solidFill>
                <a:latin typeface="Times New Roman"/>
                <a:ea typeface="+mn-ea"/>
              </a:rPr>
              <a:t>&lt;number&gt;</a:t>
            </a:fld>
            <a:endParaRPr/>
          </a:p>
        </p:txBody>
      </p:sp>
    </p:spTree>
  </p:cSld>
</p:notes>
</file>

<file path=ppt/notesSlides/notesSlide1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7" name="PlaceHolder 1"/>
          <p:cNvSpPr>
            <a:spLocks noGrp="1"/>
          </p:cNvSpPr>
          <p:nvPr>
            <p:ph type="body"/>
          </p:nvPr>
        </p:nvSpPr>
        <p:spPr>
          <a:xfrm>
            <a:off x="914400" y="4343400"/>
            <a:ext cx="5028840" cy="4114440"/>
          </a:xfrm>
          <a:prstGeom prst="rect">
            <a:avLst/>
          </a:prstGeom>
        </p:spPr>
        <p:txBody>
          <a:bodyPr lIns="90000" rIns="90000" tIns="46800" bIns="46800"/>
          <a:p>
            <a:r>
              <a:rPr lang="en-IN" sz="1200">
                <a:solidFill>
                  <a:srgbClr val="000000"/>
                </a:solidFill>
                <a:latin typeface="Times New Roman"/>
                <a:ea typeface="+mn-ea"/>
              </a:rPr>
              <a:t>When the on-chip cache first made an appearance,</a:t>
            </a:r>
            <a:endParaRPr/>
          </a:p>
          <a:p>
            <a:r>
              <a:rPr lang="en-IN" sz="1200">
                <a:solidFill>
                  <a:srgbClr val="000000"/>
                </a:solidFill>
                <a:latin typeface="Times New Roman"/>
                <a:ea typeface="+mn-ea"/>
              </a:rPr>
              <a:t>many of the designs consisted of a single cache used to store references to both data</a:t>
            </a:r>
            <a:endParaRPr/>
          </a:p>
          <a:p>
            <a:r>
              <a:rPr lang="en-IN" sz="1200">
                <a:solidFill>
                  <a:srgbClr val="000000"/>
                </a:solidFill>
                <a:latin typeface="Times New Roman"/>
                <a:ea typeface="+mn-ea"/>
              </a:rPr>
              <a:t>and instructions. More recently, it has become common to split the cache into two:</a:t>
            </a:r>
            <a:endParaRPr/>
          </a:p>
          <a:p>
            <a:r>
              <a:rPr lang="en-IN" sz="1200">
                <a:solidFill>
                  <a:srgbClr val="000000"/>
                </a:solidFill>
                <a:latin typeface="Times New Roman"/>
                <a:ea typeface="+mn-ea"/>
              </a:rPr>
              <a:t>one dedicated to instructions and one dedicated to data. These two caches both exist</a:t>
            </a:r>
            <a:endParaRPr/>
          </a:p>
          <a:p>
            <a:r>
              <a:rPr lang="en-IN" sz="1200">
                <a:solidFill>
                  <a:srgbClr val="000000"/>
                </a:solidFill>
                <a:latin typeface="Times New Roman"/>
                <a:ea typeface="+mn-ea"/>
              </a:rPr>
              <a:t>at the same level, typically as two L1 caches. When the processor attempts to fetch an</a:t>
            </a:r>
            <a:endParaRPr/>
          </a:p>
          <a:p>
            <a:r>
              <a:rPr lang="en-IN" sz="1200">
                <a:solidFill>
                  <a:srgbClr val="000000"/>
                </a:solidFill>
                <a:latin typeface="Times New Roman"/>
                <a:ea typeface="+mn-ea"/>
              </a:rPr>
              <a:t>instruction from main memory, it first consults the instruction L1 cache, and when the</a:t>
            </a:r>
            <a:endParaRPr/>
          </a:p>
          <a:p>
            <a:r>
              <a:rPr lang="en-IN" sz="1200">
                <a:solidFill>
                  <a:srgbClr val="000000"/>
                </a:solidFill>
                <a:latin typeface="Times New Roman"/>
                <a:ea typeface="+mn-ea"/>
              </a:rPr>
              <a:t>processor attempts to fetch data from main memory, it first consults the data L1 cache.</a:t>
            </a:r>
            <a:endParaRPr/>
          </a:p>
          <a:p>
            <a:endParaRPr/>
          </a:p>
          <a:p>
            <a:r>
              <a:rPr lang="en-IN" sz="1200">
                <a:solidFill>
                  <a:srgbClr val="000000"/>
                </a:solidFill>
                <a:latin typeface="Times New Roman"/>
                <a:ea typeface="+mn-ea"/>
              </a:rPr>
              <a:t>There are two potential advantages of a unified cache:</a:t>
            </a:r>
            <a:endParaRPr/>
          </a:p>
          <a:p>
            <a:endParaRPr/>
          </a:p>
          <a:p>
            <a:r>
              <a:rPr lang="en-IN" sz="1200">
                <a:solidFill>
                  <a:srgbClr val="000000"/>
                </a:solidFill>
                <a:latin typeface="Times New Roman"/>
                <a:ea typeface="+mn-ea"/>
              </a:rPr>
              <a:t>• </a:t>
            </a:r>
            <a:r>
              <a:rPr lang="en-IN" sz="1200">
                <a:solidFill>
                  <a:srgbClr val="000000"/>
                </a:solidFill>
                <a:latin typeface="Times New Roman"/>
                <a:ea typeface="+mn-ea"/>
              </a:rPr>
              <a:t>For a given cache size, a unified cache has a higher hit rate than split caches</a:t>
            </a:r>
            <a:endParaRPr/>
          </a:p>
          <a:p>
            <a:r>
              <a:rPr lang="en-IN" sz="1200">
                <a:solidFill>
                  <a:srgbClr val="000000"/>
                </a:solidFill>
                <a:latin typeface="Times New Roman"/>
                <a:ea typeface="+mn-ea"/>
              </a:rPr>
              <a:t>because it balances the load between instruction and data fetches automatically.</a:t>
            </a:r>
            <a:endParaRPr/>
          </a:p>
          <a:p>
            <a:r>
              <a:rPr lang="en-IN" sz="1200">
                <a:solidFill>
                  <a:srgbClr val="000000"/>
                </a:solidFill>
                <a:latin typeface="Times New Roman"/>
                <a:ea typeface="+mn-ea"/>
              </a:rPr>
              <a:t>That is, if an execution pattern involves many more instruction fetches</a:t>
            </a:r>
            <a:endParaRPr/>
          </a:p>
          <a:p>
            <a:r>
              <a:rPr lang="en-IN" sz="1200">
                <a:solidFill>
                  <a:srgbClr val="000000"/>
                </a:solidFill>
                <a:latin typeface="Times New Roman"/>
                <a:ea typeface="+mn-ea"/>
              </a:rPr>
              <a:t>than data fetches, then the cache will tend to fill up with instructions, and if an</a:t>
            </a:r>
            <a:endParaRPr/>
          </a:p>
          <a:p>
            <a:r>
              <a:rPr lang="en-IN" sz="1200">
                <a:solidFill>
                  <a:srgbClr val="000000"/>
                </a:solidFill>
                <a:latin typeface="Times New Roman"/>
                <a:ea typeface="+mn-ea"/>
              </a:rPr>
              <a:t>execution pattern involves relatively more data fetches, the opposite will occur.</a:t>
            </a:r>
            <a:endParaRPr/>
          </a:p>
          <a:p>
            <a:endParaRPr/>
          </a:p>
          <a:p>
            <a:r>
              <a:rPr lang="en-IN" sz="1200">
                <a:solidFill>
                  <a:srgbClr val="000000"/>
                </a:solidFill>
                <a:latin typeface="Times New Roman"/>
                <a:ea typeface="+mn-ea"/>
              </a:rPr>
              <a:t>• </a:t>
            </a:r>
            <a:r>
              <a:rPr lang="en-IN" sz="1200">
                <a:solidFill>
                  <a:srgbClr val="000000"/>
                </a:solidFill>
                <a:latin typeface="Times New Roman"/>
                <a:ea typeface="+mn-ea"/>
              </a:rPr>
              <a:t>Only one cache needs to be designed and implemented.</a:t>
            </a:r>
            <a:endParaRPr/>
          </a:p>
          <a:p>
            <a:endParaRPr/>
          </a:p>
          <a:p>
            <a:r>
              <a:rPr lang="en-IN" sz="1200">
                <a:solidFill>
                  <a:srgbClr val="000000"/>
                </a:solidFill>
                <a:latin typeface="Times New Roman"/>
                <a:ea typeface="+mn-ea"/>
              </a:rPr>
              <a:t>The trend is toward split caches at the L1 and unified caches for higher levels,</a:t>
            </a:r>
            <a:endParaRPr/>
          </a:p>
          <a:p>
            <a:r>
              <a:rPr lang="en-IN" sz="1200">
                <a:solidFill>
                  <a:srgbClr val="000000"/>
                </a:solidFill>
                <a:latin typeface="Times New Roman"/>
                <a:ea typeface="+mn-ea"/>
              </a:rPr>
              <a:t>particularly for superscalar machines, which emphasize parallel instruction execution</a:t>
            </a:r>
            <a:endParaRPr/>
          </a:p>
          <a:p>
            <a:r>
              <a:rPr lang="en-IN" sz="1200">
                <a:solidFill>
                  <a:srgbClr val="000000"/>
                </a:solidFill>
                <a:latin typeface="Times New Roman"/>
                <a:ea typeface="+mn-ea"/>
              </a:rPr>
              <a:t>and the prefetching of predicted future instructions. The key advantage of the</a:t>
            </a:r>
            <a:endParaRPr/>
          </a:p>
          <a:p>
            <a:r>
              <a:rPr lang="en-IN" sz="1200">
                <a:solidFill>
                  <a:srgbClr val="000000"/>
                </a:solidFill>
                <a:latin typeface="Times New Roman"/>
                <a:ea typeface="+mn-ea"/>
              </a:rPr>
              <a:t>split cache design is that it eliminates contention for the cache between the instruction</a:t>
            </a:r>
            <a:endParaRPr/>
          </a:p>
          <a:p>
            <a:r>
              <a:rPr lang="en-IN" sz="1200">
                <a:solidFill>
                  <a:srgbClr val="000000"/>
                </a:solidFill>
                <a:latin typeface="Times New Roman"/>
                <a:ea typeface="+mn-ea"/>
              </a:rPr>
              <a:t>fetch/decode unit and the execution unit. This is important in any design that</a:t>
            </a:r>
            <a:endParaRPr/>
          </a:p>
          <a:p>
            <a:r>
              <a:rPr lang="en-IN" sz="1200">
                <a:solidFill>
                  <a:srgbClr val="000000"/>
                </a:solidFill>
                <a:latin typeface="Times New Roman"/>
                <a:ea typeface="+mn-ea"/>
              </a:rPr>
              <a:t>relies on the pipelining of instructions. Typically, the processor will fetch instructions</a:t>
            </a:r>
            <a:endParaRPr/>
          </a:p>
          <a:p>
            <a:r>
              <a:rPr lang="en-IN" sz="1200">
                <a:solidFill>
                  <a:srgbClr val="000000"/>
                </a:solidFill>
                <a:latin typeface="Times New Roman"/>
                <a:ea typeface="+mn-ea"/>
              </a:rPr>
              <a:t>ahead of time and fill a buffer, or pipeline, with instructions to be executed. Suppose</a:t>
            </a:r>
            <a:endParaRPr/>
          </a:p>
          <a:p>
            <a:r>
              <a:rPr lang="en-IN" sz="1200">
                <a:solidFill>
                  <a:srgbClr val="000000"/>
                </a:solidFill>
                <a:latin typeface="Times New Roman"/>
                <a:ea typeface="+mn-ea"/>
              </a:rPr>
              <a:t>now that we have a unified instruction/data cache. When the execution unit performs</a:t>
            </a:r>
            <a:endParaRPr/>
          </a:p>
          <a:p>
            <a:r>
              <a:rPr lang="en-IN" sz="1200">
                <a:solidFill>
                  <a:srgbClr val="000000"/>
                </a:solidFill>
                <a:latin typeface="Times New Roman"/>
                <a:ea typeface="+mn-ea"/>
              </a:rPr>
              <a:t>a memory access to load and store data, the request is submitted to the unified cache.</a:t>
            </a:r>
            <a:endParaRPr/>
          </a:p>
          <a:p>
            <a:r>
              <a:rPr lang="en-IN" sz="1200">
                <a:solidFill>
                  <a:srgbClr val="000000"/>
                </a:solidFill>
                <a:latin typeface="Times New Roman"/>
                <a:ea typeface="+mn-ea"/>
              </a:rPr>
              <a:t>If, at the same time, the instruction prefetcher issues a read request to the cache for</a:t>
            </a:r>
            <a:endParaRPr/>
          </a:p>
          <a:p>
            <a:r>
              <a:rPr lang="en-IN" sz="1200">
                <a:solidFill>
                  <a:srgbClr val="000000"/>
                </a:solidFill>
                <a:latin typeface="Times New Roman"/>
                <a:ea typeface="+mn-ea"/>
              </a:rPr>
              <a:t>an instruction, that request will be temporarily blocked so that the cache can service</a:t>
            </a:r>
            <a:endParaRPr/>
          </a:p>
          <a:p>
            <a:r>
              <a:rPr lang="en-IN" sz="1200">
                <a:solidFill>
                  <a:srgbClr val="000000"/>
                </a:solidFill>
                <a:latin typeface="Times New Roman"/>
                <a:ea typeface="+mn-ea"/>
              </a:rPr>
              <a:t>the execution unit first, enabling it to complete the currently executing instruction.</a:t>
            </a:r>
            <a:endParaRPr/>
          </a:p>
          <a:p>
            <a:r>
              <a:rPr lang="en-IN" sz="1200">
                <a:solidFill>
                  <a:srgbClr val="000000"/>
                </a:solidFill>
                <a:latin typeface="Times New Roman"/>
                <a:ea typeface="+mn-ea"/>
              </a:rPr>
              <a:t>This cache contention can degrade performance by interfering with efficient use of</a:t>
            </a:r>
            <a:endParaRPr/>
          </a:p>
          <a:p>
            <a:r>
              <a:rPr lang="en-IN" sz="1200">
                <a:solidFill>
                  <a:srgbClr val="000000"/>
                </a:solidFill>
                <a:latin typeface="Times New Roman"/>
                <a:ea typeface="+mn-ea"/>
              </a:rPr>
              <a:t>the instruction pipeline. The split cache structure overcomes this difficulty.</a:t>
            </a:r>
            <a:endParaRPr/>
          </a:p>
        </p:txBody>
      </p:sp>
      <p:sp>
        <p:nvSpPr>
          <p:cNvPr id="778" name="TextShape 2"/>
          <p:cNvSpPr txBox="1"/>
          <p:nvPr/>
        </p:nvSpPr>
        <p:spPr>
          <a:xfrm>
            <a:off x="3886200" y="8686800"/>
            <a:ext cx="2971440" cy="456840"/>
          </a:xfrm>
          <a:prstGeom prst="rect">
            <a:avLst/>
          </a:prstGeom>
        </p:spPr>
        <p:txBody>
          <a:bodyPr lIns="90000" rIns="90000" tIns="46800" bIns="46800" anchor="b"/>
          <a:p>
            <a:pPr algn="r">
              <a:lnSpc>
                <a:spcPct val="100000"/>
              </a:lnSpc>
            </a:pPr>
            <a:fld id="{FDB023CB-E661-494C-A503-B2FAFC76B3F2}" type="slidenum">
              <a:rPr lang="en-IN" sz="1200">
                <a:solidFill>
                  <a:srgbClr val="000000"/>
                </a:solidFill>
                <a:latin typeface="Times New Roman"/>
                <a:ea typeface="+mn-ea"/>
              </a:rPr>
              <a:t>&lt;number&gt;</a:t>
            </a:fld>
            <a:endParaRPr/>
          </a:p>
        </p:txBody>
      </p:sp>
    </p:spTree>
  </p:cSld>
</p:notes>
</file>

<file path=ppt/notesSlides/notesSlide1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9" name="PlaceHolder 1"/>
          <p:cNvSpPr>
            <a:spLocks noGrp="1"/>
          </p:cNvSpPr>
          <p:nvPr>
            <p:ph type="body"/>
          </p:nvPr>
        </p:nvSpPr>
        <p:spPr>
          <a:xfrm>
            <a:off x="914400" y="4343400"/>
            <a:ext cx="5028840" cy="4114440"/>
          </a:xfrm>
          <a:prstGeom prst="rect">
            <a:avLst/>
          </a:prstGeom>
        </p:spPr>
        <p:txBody>
          <a:bodyPr lIns="90000" rIns="90000" tIns="46800" bIns="46800"/>
          <a:p>
            <a:endParaRPr/>
          </a:p>
        </p:txBody>
      </p:sp>
      <p:sp>
        <p:nvSpPr>
          <p:cNvPr id="780" name="TextShape 2"/>
          <p:cNvSpPr txBox="1"/>
          <p:nvPr/>
        </p:nvSpPr>
        <p:spPr>
          <a:xfrm>
            <a:off x="3884760" y="8685720"/>
            <a:ext cx="2971800" cy="456120"/>
          </a:xfrm>
          <a:prstGeom prst="rect">
            <a:avLst/>
          </a:prstGeom>
        </p:spPr>
        <p:txBody>
          <a:bodyPr lIns="90000" rIns="90000" tIns="46800" bIns="46800" anchor="b"/>
          <a:p>
            <a:pPr algn="r">
              <a:lnSpc>
                <a:spcPct val="100000"/>
              </a:lnSpc>
            </a:pPr>
            <a:fld id="{5439BA9C-0B4B-4147-83F3-58C086980D4E}" type="slidenum">
              <a:rPr lang="en-IN" sz="1200">
                <a:solidFill>
                  <a:srgbClr val="000000"/>
                </a:solidFill>
                <a:latin typeface="Times New Roman"/>
                <a:ea typeface="+mn-ea"/>
              </a:rPr>
              <a:t>&lt;number&gt;</a:t>
            </a:fld>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1" name="PlaceHolder 1"/>
          <p:cNvSpPr>
            <a:spLocks noGrp="1"/>
          </p:cNvSpPr>
          <p:nvPr>
            <p:ph type="body"/>
          </p:nvPr>
        </p:nvSpPr>
        <p:spPr>
          <a:xfrm>
            <a:off x="914400" y="4343400"/>
            <a:ext cx="5028840" cy="4114440"/>
          </a:xfrm>
          <a:prstGeom prst="rect">
            <a:avLst/>
          </a:prstGeom>
        </p:spPr>
        <p:txBody>
          <a:bodyPr lIns="90000" rIns="90000" tIns="46800" bIns="46800"/>
          <a:p>
            <a:endParaRPr/>
          </a:p>
        </p:txBody>
      </p:sp>
      <p:sp>
        <p:nvSpPr>
          <p:cNvPr id="652" name="TextShape 2"/>
          <p:cNvSpPr txBox="1"/>
          <p:nvPr/>
        </p:nvSpPr>
        <p:spPr>
          <a:xfrm>
            <a:off x="3884760" y="8685720"/>
            <a:ext cx="2971800" cy="456120"/>
          </a:xfrm>
          <a:prstGeom prst="rect">
            <a:avLst/>
          </a:prstGeom>
        </p:spPr>
        <p:txBody>
          <a:bodyPr lIns="90000" rIns="90000" tIns="46800" bIns="46800" anchor="b"/>
          <a:p>
            <a:pPr algn="r">
              <a:lnSpc>
                <a:spcPct val="100000"/>
              </a:lnSpc>
            </a:pPr>
            <a:fld id="{751A9A43-4E75-4804-AC2D-733AB7F8778D}" type="slidenum">
              <a:rPr lang="en-IN" sz="1200">
                <a:solidFill>
                  <a:srgbClr val="000000"/>
                </a:solidFill>
                <a:latin typeface="Times New Roman"/>
                <a:ea typeface="+mn-ea"/>
              </a:rPr>
              <a:t>&lt;number&gt;</a:t>
            </a:fld>
            <a:endParaRPr/>
          </a:p>
        </p:txBody>
      </p:sp>
    </p:spTree>
  </p:cSld>
</p:notes>
</file>

<file path=ppt/notesSlides/notesSlide14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1" name="TextShape 1"/>
          <p:cNvSpPr txBox="1"/>
          <p:nvPr/>
        </p:nvSpPr>
        <p:spPr>
          <a:xfrm>
            <a:off x="3886200" y="8686800"/>
            <a:ext cx="2971440" cy="456840"/>
          </a:xfrm>
          <a:prstGeom prst="rect">
            <a:avLst/>
          </a:prstGeom>
        </p:spPr>
        <p:txBody>
          <a:bodyPr lIns="90000" rIns="90000" tIns="46800" bIns="46800" anchor="b"/>
          <a:p>
            <a:pPr algn="r">
              <a:lnSpc>
                <a:spcPct val="100000"/>
              </a:lnSpc>
            </a:pPr>
            <a:fld id="{C6867EDC-23A7-4ACA-8ADC-AF6748E86A29}" type="slidenum">
              <a:rPr lang="en-IN" sz="1200"/>
              <a:t>&lt;number&gt;</a:t>
            </a:fld>
            <a:endParaRPr/>
          </a:p>
        </p:txBody>
      </p:sp>
      <p:sp>
        <p:nvSpPr>
          <p:cNvPr id="782"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3" name="TextShape 1"/>
          <p:cNvSpPr txBox="1"/>
          <p:nvPr/>
        </p:nvSpPr>
        <p:spPr>
          <a:xfrm>
            <a:off x="3886200" y="8686800"/>
            <a:ext cx="2971440" cy="456840"/>
          </a:xfrm>
          <a:prstGeom prst="rect">
            <a:avLst/>
          </a:prstGeom>
        </p:spPr>
        <p:txBody>
          <a:bodyPr lIns="90000" rIns="90000" tIns="46800" bIns="46800" anchor="b"/>
          <a:p>
            <a:pPr algn="r">
              <a:lnSpc>
                <a:spcPct val="100000"/>
              </a:lnSpc>
            </a:pPr>
            <a:fld id="{3773BB4E-BC99-4006-BBC4-B7FDECE458B2}" type="slidenum">
              <a:rPr lang="en-IN" sz="1200"/>
              <a:t>&lt;number&gt;</a:t>
            </a:fld>
            <a:endParaRPr/>
          </a:p>
        </p:txBody>
      </p:sp>
      <p:sp>
        <p:nvSpPr>
          <p:cNvPr id="784"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4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5" name="TextShape 1"/>
          <p:cNvSpPr txBox="1"/>
          <p:nvPr/>
        </p:nvSpPr>
        <p:spPr>
          <a:xfrm>
            <a:off x="3886200" y="8686800"/>
            <a:ext cx="2971440" cy="456840"/>
          </a:xfrm>
          <a:prstGeom prst="rect">
            <a:avLst/>
          </a:prstGeom>
        </p:spPr>
        <p:txBody>
          <a:bodyPr lIns="90000" rIns="90000" tIns="46800" bIns="46800" anchor="b"/>
          <a:p>
            <a:pPr algn="r">
              <a:lnSpc>
                <a:spcPct val="100000"/>
              </a:lnSpc>
            </a:pPr>
            <a:fld id="{5DE82F34-9A4A-4DD9-A7CE-C09F2FDBDC68}" type="slidenum">
              <a:rPr lang="en-IN" sz="1200"/>
              <a:t>&lt;number&gt;</a:t>
            </a:fld>
            <a:endParaRPr/>
          </a:p>
        </p:txBody>
      </p:sp>
      <p:sp>
        <p:nvSpPr>
          <p:cNvPr id="786"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4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7" name="TextShape 1"/>
          <p:cNvSpPr txBox="1"/>
          <p:nvPr/>
        </p:nvSpPr>
        <p:spPr>
          <a:xfrm>
            <a:off x="3886200" y="8686800"/>
            <a:ext cx="2971440" cy="456840"/>
          </a:xfrm>
          <a:prstGeom prst="rect">
            <a:avLst/>
          </a:prstGeom>
        </p:spPr>
        <p:txBody>
          <a:bodyPr lIns="90000" rIns="90000" tIns="46800" bIns="46800" anchor="b"/>
          <a:p>
            <a:pPr algn="r">
              <a:lnSpc>
                <a:spcPct val="100000"/>
              </a:lnSpc>
            </a:pPr>
            <a:fld id="{29739657-D00B-4893-A65E-DE656B6A7531}" type="slidenum">
              <a:rPr lang="en-IN" sz="1200"/>
              <a:t>&lt;number&gt;</a:t>
            </a:fld>
            <a:endParaRPr/>
          </a:p>
        </p:txBody>
      </p:sp>
      <p:sp>
        <p:nvSpPr>
          <p:cNvPr id="788"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4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9" name="TextShape 1"/>
          <p:cNvSpPr txBox="1"/>
          <p:nvPr/>
        </p:nvSpPr>
        <p:spPr>
          <a:xfrm>
            <a:off x="3886200" y="8686800"/>
            <a:ext cx="2971440" cy="456840"/>
          </a:xfrm>
          <a:prstGeom prst="rect">
            <a:avLst/>
          </a:prstGeom>
        </p:spPr>
        <p:txBody>
          <a:bodyPr lIns="90000" rIns="90000" tIns="46800" bIns="46800" anchor="b"/>
          <a:p>
            <a:pPr algn="r">
              <a:lnSpc>
                <a:spcPct val="100000"/>
              </a:lnSpc>
            </a:pPr>
            <a:fld id="{BDEAC8A3-0B9C-4764-87BB-586DEF5706FE}" type="slidenum">
              <a:rPr lang="en-IN" sz="1200"/>
              <a:t>&lt;number&gt;</a:t>
            </a:fld>
            <a:endParaRPr/>
          </a:p>
        </p:txBody>
      </p:sp>
      <p:sp>
        <p:nvSpPr>
          <p:cNvPr id="790"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4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1" name="PlaceHolder 1"/>
          <p:cNvSpPr>
            <a:spLocks noGrp="1"/>
          </p:cNvSpPr>
          <p:nvPr>
            <p:ph type="body"/>
          </p:nvPr>
        </p:nvSpPr>
        <p:spPr>
          <a:xfrm>
            <a:off x="914400" y="4343400"/>
            <a:ext cx="5028840" cy="4114440"/>
          </a:xfrm>
          <a:prstGeom prst="rect">
            <a:avLst/>
          </a:prstGeom>
        </p:spPr>
        <p:txBody>
          <a:bodyPr lIns="90000" rIns="90000" tIns="46800" bIns="46800"/>
          <a:p>
            <a:endParaRPr/>
          </a:p>
        </p:txBody>
      </p:sp>
      <p:sp>
        <p:nvSpPr>
          <p:cNvPr id="792" name="TextShape 2"/>
          <p:cNvSpPr txBox="1"/>
          <p:nvPr/>
        </p:nvSpPr>
        <p:spPr>
          <a:xfrm>
            <a:off x="3884760" y="8685720"/>
            <a:ext cx="2971800" cy="456120"/>
          </a:xfrm>
          <a:prstGeom prst="rect">
            <a:avLst/>
          </a:prstGeom>
        </p:spPr>
        <p:txBody>
          <a:bodyPr lIns="90000" rIns="90000" tIns="46800" bIns="46800" anchor="b"/>
          <a:p>
            <a:pPr algn="r">
              <a:lnSpc>
                <a:spcPct val="100000"/>
              </a:lnSpc>
            </a:pPr>
            <a:fld id="{9D61C49A-72D5-462E-A858-9B29752344F0}" type="slidenum">
              <a:rPr lang="en-IN" sz="1200">
                <a:solidFill>
                  <a:srgbClr val="000000"/>
                </a:solidFill>
                <a:latin typeface="Times New Roman"/>
                <a:ea typeface="+mn-ea"/>
              </a:rPr>
              <a:t>&lt;number&gt;</a:t>
            </a:fld>
            <a:endParaRPr/>
          </a:p>
        </p:txBody>
      </p:sp>
    </p:spTree>
  </p:cSld>
</p:notes>
</file>

<file path=ppt/notesSlides/notesSlide15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3" name="PlaceHolder 1"/>
          <p:cNvSpPr>
            <a:spLocks noGrp="1"/>
          </p:cNvSpPr>
          <p:nvPr>
            <p:ph type="body"/>
          </p:nvPr>
        </p:nvSpPr>
        <p:spPr>
          <a:xfrm>
            <a:off x="914400" y="4343400"/>
            <a:ext cx="5028840" cy="4114440"/>
          </a:xfrm>
          <a:prstGeom prst="rect">
            <a:avLst/>
          </a:prstGeom>
        </p:spPr>
        <p:txBody>
          <a:bodyPr lIns="90000" rIns="90000" tIns="46800" bIns="46800"/>
          <a:p>
            <a:endParaRPr/>
          </a:p>
        </p:txBody>
      </p:sp>
      <p:sp>
        <p:nvSpPr>
          <p:cNvPr id="794" name="TextShape 2"/>
          <p:cNvSpPr txBox="1"/>
          <p:nvPr/>
        </p:nvSpPr>
        <p:spPr>
          <a:xfrm>
            <a:off x="3884760" y="8685720"/>
            <a:ext cx="2971800" cy="456120"/>
          </a:xfrm>
          <a:prstGeom prst="rect">
            <a:avLst/>
          </a:prstGeom>
        </p:spPr>
        <p:txBody>
          <a:bodyPr lIns="90000" rIns="90000" tIns="46800" bIns="46800" anchor="b"/>
          <a:p>
            <a:pPr algn="r">
              <a:lnSpc>
                <a:spcPct val="100000"/>
              </a:lnSpc>
            </a:pPr>
            <a:fld id="{DB7A22EA-5D0E-45C2-B2C0-DD7243CABEBB}" type="slidenum">
              <a:rPr lang="en-IN" sz="1200">
                <a:solidFill>
                  <a:srgbClr val="000000"/>
                </a:solidFill>
                <a:latin typeface="Times New Roman"/>
                <a:ea typeface="+mn-ea"/>
              </a:rPr>
              <a:t>&lt;number&gt;</a:t>
            </a:fld>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3" name="TextShape 1"/>
          <p:cNvSpPr txBox="1"/>
          <p:nvPr/>
        </p:nvSpPr>
        <p:spPr>
          <a:xfrm>
            <a:off x="3886200" y="8686800"/>
            <a:ext cx="2971440" cy="456840"/>
          </a:xfrm>
          <a:prstGeom prst="rect">
            <a:avLst/>
          </a:prstGeom>
        </p:spPr>
        <p:txBody>
          <a:bodyPr lIns="90000" rIns="90000" tIns="46800" bIns="46800" anchor="b"/>
          <a:p>
            <a:pPr algn="r">
              <a:lnSpc>
                <a:spcPct val="100000"/>
              </a:lnSpc>
            </a:pPr>
            <a:fld id="{AC3B7DF1-42B8-4B4A-A1B1-3E0E854CF40F}" type="slidenum">
              <a:rPr lang="en-IN" sz="1200"/>
              <a:t>&lt;number&gt;</a:t>
            </a:fld>
            <a:endParaRPr/>
          </a:p>
        </p:txBody>
      </p:sp>
      <p:sp>
        <p:nvSpPr>
          <p:cNvPr id="654"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6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5" name="PlaceHolder 1"/>
          <p:cNvSpPr>
            <a:spLocks noGrp="1"/>
          </p:cNvSpPr>
          <p:nvPr>
            <p:ph type="body"/>
          </p:nvPr>
        </p:nvSpPr>
        <p:spPr>
          <a:xfrm>
            <a:off x="914400" y="4343400"/>
            <a:ext cx="5028840" cy="4114440"/>
          </a:xfrm>
          <a:prstGeom prst="rect">
            <a:avLst/>
          </a:prstGeom>
        </p:spPr>
        <p:txBody>
          <a:bodyPr lIns="90000" rIns="90000" tIns="46800" bIns="46800"/>
          <a:p>
            <a:endParaRPr/>
          </a:p>
        </p:txBody>
      </p:sp>
      <p:sp>
        <p:nvSpPr>
          <p:cNvPr id="796" name="TextShape 2"/>
          <p:cNvSpPr txBox="1"/>
          <p:nvPr/>
        </p:nvSpPr>
        <p:spPr>
          <a:xfrm>
            <a:off x="3884760" y="8685720"/>
            <a:ext cx="2971800" cy="456120"/>
          </a:xfrm>
          <a:prstGeom prst="rect">
            <a:avLst/>
          </a:prstGeom>
        </p:spPr>
        <p:txBody>
          <a:bodyPr lIns="90000" rIns="90000" tIns="46800" bIns="46800" anchor="b"/>
          <a:p>
            <a:pPr algn="r">
              <a:lnSpc>
                <a:spcPct val="100000"/>
              </a:lnSpc>
            </a:pPr>
            <a:fld id="{87209A0D-7D72-4AAB-A8DC-C89A43A943BB}" type="slidenum">
              <a:rPr lang="en-IN" sz="1200">
                <a:solidFill>
                  <a:srgbClr val="000000"/>
                </a:solidFill>
                <a:latin typeface="Times New Roman"/>
                <a:ea typeface="+mn-ea"/>
              </a:rPr>
              <a:t>&lt;number&gt;</a:t>
            </a:fld>
            <a:endParaRPr/>
          </a:p>
        </p:txBody>
      </p:sp>
    </p:spTree>
  </p:cSld>
</p:notes>
</file>

<file path=ppt/notesSlides/notesSlide16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7" name="TextShape 1"/>
          <p:cNvSpPr txBox="1"/>
          <p:nvPr/>
        </p:nvSpPr>
        <p:spPr>
          <a:xfrm>
            <a:off x="3886200" y="8686800"/>
            <a:ext cx="2971440" cy="456840"/>
          </a:xfrm>
          <a:prstGeom prst="rect">
            <a:avLst/>
          </a:prstGeom>
        </p:spPr>
        <p:txBody>
          <a:bodyPr lIns="90000" rIns="90000" tIns="46800" bIns="46800" anchor="b"/>
          <a:p>
            <a:pPr algn="r">
              <a:lnSpc>
                <a:spcPct val="100000"/>
              </a:lnSpc>
            </a:pPr>
            <a:fld id="{BC7AA425-A5BE-44A7-9812-6B12FF3CDA7A}" type="slidenum">
              <a:rPr lang="en-IN" sz="1200"/>
              <a:t>&lt;number&gt;</a:t>
            </a:fld>
            <a:endParaRPr/>
          </a:p>
        </p:txBody>
      </p:sp>
      <p:sp>
        <p:nvSpPr>
          <p:cNvPr id="798"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6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9" name="TextShape 1"/>
          <p:cNvSpPr txBox="1"/>
          <p:nvPr/>
        </p:nvSpPr>
        <p:spPr>
          <a:xfrm>
            <a:off x="3886200" y="8686800"/>
            <a:ext cx="2971440" cy="456840"/>
          </a:xfrm>
          <a:prstGeom prst="rect">
            <a:avLst/>
          </a:prstGeom>
        </p:spPr>
        <p:txBody>
          <a:bodyPr lIns="90000" rIns="90000" tIns="46800" bIns="46800" anchor="b"/>
          <a:p>
            <a:pPr algn="r">
              <a:lnSpc>
                <a:spcPct val="100000"/>
              </a:lnSpc>
            </a:pPr>
            <a:fld id="{362A656B-3BAA-4901-B179-ABA2966E7A55}" type="slidenum">
              <a:rPr lang="en-IN" sz="1200"/>
              <a:t>&lt;number&gt;</a:t>
            </a:fld>
            <a:endParaRPr/>
          </a:p>
        </p:txBody>
      </p:sp>
      <p:sp>
        <p:nvSpPr>
          <p:cNvPr id="800"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7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1" name="TextShape 1"/>
          <p:cNvSpPr txBox="1"/>
          <p:nvPr/>
        </p:nvSpPr>
        <p:spPr>
          <a:xfrm>
            <a:off x="3886200" y="8686800"/>
            <a:ext cx="2971440" cy="456840"/>
          </a:xfrm>
          <a:prstGeom prst="rect">
            <a:avLst/>
          </a:prstGeom>
        </p:spPr>
        <p:txBody>
          <a:bodyPr lIns="90000" rIns="90000" tIns="46800" bIns="46800" anchor="b"/>
          <a:p>
            <a:pPr algn="r">
              <a:lnSpc>
                <a:spcPct val="100000"/>
              </a:lnSpc>
            </a:pPr>
            <a:fld id="{939B24F3-B132-4615-B56C-31168893BE5B}" type="slidenum">
              <a:rPr lang="en-IN" sz="1200"/>
              <a:t>&lt;number&gt;</a:t>
            </a:fld>
            <a:endParaRPr/>
          </a:p>
        </p:txBody>
      </p:sp>
      <p:sp>
        <p:nvSpPr>
          <p:cNvPr id="802"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7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3" name="TextShape 1"/>
          <p:cNvSpPr txBox="1"/>
          <p:nvPr/>
        </p:nvSpPr>
        <p:spPr>
          <a:xfrm>
            <a:off x="3886200" y="8686800"/>
            <a:ext cx="2971440" cy="456840"/>
          </a:xfrm>
          <a:prstGeom prst="rect">
            <a:avLst/>
          </a:prstGeom>
        </p:spPr>
        <p:txBody>
          <a:bodyPr lIns="90000" rIns="90000" tIns="46800" bIns="46800" anchor="b"/>
          <a:p>
            <a:pPr algn="r">
              <a:lnSpc>
                <a:spcPct val="100000"/>
              </a:lnSpc>
            </a:pPr>
            <a:fld id="{71B41DC5-B1C1-4430-BCEE-FBD53C70D35A}" type="slidenum">
              <a:rPr lang="en-IN" sz="1200"/>
              <a:t>&lt;number&gt;</a:t>
            </a:fld>
            <a:endParaRPr/>
          </a:p>
        </p:txBody>
      </p:sp>
      <p:sp>
        <p:nvSpPr>
          <p:cNvPr id="804"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7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5" name="TextShape 1"/>
          <p:cNvSpPr txBox="1"/>
          <p:nvPr/>
        </p:nvSpPr>
        <p:spPr>
          <a:xfrm>
            <a:off x="3886200" y="8686800"/>
            <a:ext cx="2971440" cy="456840"/>
          </a:xfrm>
          <a:prstGeom prst="rect">
            <a:avLst/>
          </a:prstGeom>
        </p:spPr>
        <p:txBody>
          <a:bodyPr lIns="90000" rIns="90000" tIns="46800" bIns="46800" anchor="b"/>
          <a:p>
            <a:pPr algn="r">
              <a:lnSpc>
                <a:spcPct val="100000"/>
              </a:lnSpc>
            </a:pPr>
            <a:fld id="{798FB7FA-7FF9-4A00-A217-BCFBF7F8294C}" type="slidenum">
              <a:rPr lang="en-IN" sz="1200"/>
              <a:t>&lt;number&gt;</a:t>
            </a:fld>
            <a:endParaRPr/>
          </a:p>
        </p:txBody>
      </p:sp>
      <p:sp>
        <p:nvSpPr>
          <p:cNvPr id="806"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5" name="TextShape 1"/>
          <p:cNvSpPr txBox="1"/>
          <p:nvPr/>
        </p:nvSpPr>
        <p:spPr>
          <a:xfrm>
            <a:off x="3886200" y="8686800"/>
            <a:ext cx="2971440" cy="456840"/>
          </a:xfrm>
          <a:prstGeom prst="rect">
            <a:avLst/>
          </a:prstGeom>
        </p:spPr>
        <p:txBody>
          <a:bodyPr lIns="90000" rIns="90000" tIns="46800" bIns="46800" anchor="b"/>
          <a:p>
            <a:pPr algn="r">
              <a:lnSpc>
                <a:spcPct val="100000"/>
              </a:lnSpc>
            </a:pPr>
            <a:fld id="{A6EAA7E3-604A-4EB6-8426-54E9ED574875}" type="slidenum">
              <a:rPr lang="en-IN" sz="1200"/>
              <a:t>&lt;number&gt;</a:t>
            </a:fld>
            <a:endParaRPr/>
          </a:p>
        </p:txBody>
      </p:sp>
      <p:sp>
        <p:nvSpPr>
          <p:cNvPr id="656"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8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7" name="PlaceHolder 1"/>
          <p:cNvSpPr>
            <a:spLocks noGrp="1"/>
          </p:cNvSpPr>
          <p:nvPr>
            <p:ph type="body"/>
          </p:nvPr>
        </p:nvSpPr>
        <p:spPr>
          <a:xfrm>
            <a:off x="914400" y="4343400"/>
            <a:ext cx="5028840" cy="4114440"/>
          </a:xfrm>
          <a:prstGeom prst="rect">
            <a:avLst/>
          </a:prstGeom>
        </p:spPr>
        <p:txBody>
          <a:bodyPr lIns="90000" rIns="90000" tIns="46800" bIns="46800"/>
          <a:p>
            <a:endParaRPr/>
          </a:p>
        </p:txBody>
      </p:sp>
      <p:sp>
        <p:nvSpPr>
          <p:cNvPr id="808" name="TextShape 2"/>
          <p:cNvSpPr txBox="1"/>
          <p:nvPr/>
        </p:nvSpPr>
        <p:spPr>
          <a:xfrm>
            <a:off x="3884760" y="8685720"/>
            <a:ext cx="2971800" cy="456120"/>
          </a:xfrm>
          <a:prstGeom prst="rect">
            <a:avLst/>
          </a:prstGeom>
        </p:spPr>
        <p:txBody>
          <a:bodyPr lIns="90000" rIns="90000" tIns="46800" bIns="46800" anchor="b"/>
          <a:p>
            <a:pPr algn="r">
              <a:lnSpc>
                <a:spcPct val="100000"/>
              </a:lnSpc>
            </a:pPr>
            <a:fld id="{78EE88D4-D8A8-450B-B19C-759186E909DF}" type="slidenum">
              <a:rPr lang="en-IN" sz="1200">
                <a:solidFill>
                  <a:srgbClr val="000000"/>
                </a:solidFill>
                <a:latin typeface="Times New Roman"/>
                <a:ea typeface="+mn-ea"/>
              </a:rPr>
              <a:t>&lt;number&gt;</a:t>
            </a:fld>
            <a:endParaRPr/>
          </a:p>
        </p:txBody>
      </p:sp>
    </p:spTree>
  </p:cSld>
</p:notes>
</file>

<file path=ppt/notesSlides/notesSlide18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9" name="TextShape 1"/>
          <p:cNvSpPr txBox="1"/>
          <p:nvPr/>
        </p:nvSpPr>
        <p:spPr>
          <a:xfrm>
            <a:off x="3886200" y="8686800"/>
            <a:ext cx="2971440" cy="456840"/>
          </a:xfrm>
          <a:prstGeom prst="rect">
            <a:avLst/>
          </a:prstGeom>
        </p:spPr>
        <p:txBody>
          <a:bodyPr lIns="90000" rIns="90000" tIns="46800" bIns="46800" anchor="b"/>
          <a:p>
            <a:pPr algn="r">
              <a:lnSpc>
                <a:spcPct val="100000"/>
              </a:lnSpc>
            </a:pPr>
            <a:fld id="{649C65F4-AA2F-48D1-9F00-7EB02C2928EC}" type="slidenum">
              <a:rPr lang="en-IN" sz="1200"/>
              <a:t>&lt;number&gt;</a:t>
            </a:fld>
            <a:endParaRPr/>
          </a:p>
        </p:txBody>
      </p:sp>
      <p:sp>
        <p:nvSpPr>
          <p:cNvPr id="810"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8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1" name="TextShape 1"/>
          <p:cNvSpPr txBox="1"/>
          <p:nvPr/>
        </p:nvSpPr>
        <p:spPr>
          <a:xfrm>
            <a:off x="3886200" y="8686800"/>
            <a:ext cx="2971440" cy="456840"/>
          </a:xfrm>
          <a:prstGeom prst="rect">
            <a:avLst/>
          </a:prstGeom>
        </p:spPr>
        <p:txBody>
          <a:bodyPr lIns="90000" rIns="90000" tIns="46800" bIns="46800" anchor="b"/>
          <a:p>
            <a:pPr algn="r">
              <a:lnSpc>
                <a:spcPct val="100000"/>
              </a:lnSpc>
            </a:pPr>
            <a:fld id="{F005AB7D-E2E2-4AC5-B457-41380C5526A6}" type="slidenum">
              <a:rPr lang="en-IN" sz="1200"/>
              <a:t>&lt;number&gt;</a:t>
            </a:fld>
            <a:endParaRPr/>
          </a:p>
        </p:txBody>
      </p:sp>
      <p:sp>
        <p:nvSpPr>
          <p:cNvPr id="812"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8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3" name="TextShape 1"/>
          <p:cNvSpPr txBox="1"/>
          <p:nvPr/>
        </p:nvSpPr>
        <p:spPr>
          <a:xfrm>
            <a:off x="3886200" y="8686800"/>
            <a:ext cx="2971440" cy="456840"/>
          </a:xfrm>
          <a:prstGeom prst="rect">
            <a:avLst/>
          </a:prstGeom>
        </p:spPr>
        <p:txBody>
          <a:bodyPr lIns="90000" rIns="90000" tIns="46800" bIns="46800" anchor="b"/>
          <a:p>
            <a:pPr algn="r">
              <a:lnSpc>
                <a:spcPct val="100000"/>
              </a:lnSpc>
            </a:pPr>
            <a:fld id="{B22A0B94-FD2D-4E7D-B5FF-F00D57B8CD41}" type="slidenum">
              <a:rPr lang="en-IN" sz="1200"/>
              <a:t>&lt;number&gt;</a:t>
            </a:fld>
            <a:endParaRPr/>
          </a:p>
        </p:txBody>
      </p:sp>
      <p:sp>
        <p:nvSpPr>
          <p:cNvPr id="814"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8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5" name="TextShape 1"/>
          <p:cNvSpPr txBox="1"/>
          <p:nvPr/>
        </p:nvSpPr>
        <p:spPr>
          <a:xfrm>
            <a:off x="3886200" y="8686800"/>
            <a:ext cx="2971440" cy="456840"/>
          </a:xfrm>
          <a:prstGeom prst="rect">
            <a:avLst/>
          </a:prstGeom>
        </p:spPr>
        <p:txBody>
          <a:bodyPr lIns="90000" rIns="90000" tIns="46800" bIns="46800" anchor="b"/>
          <a:p>
            <a:pPr algn="r">
              <a:lnSpc>
                <a:spcPct val="100000"/>
              </a:lnSpc>
            </a:pPr>
            <a:fld id="{57CE90CA-23BF-46E8-8564-656535FAB136}" type="slidenum">
              <a:rPr lang="en-IN" sz="1200"/>
              <a:t>&lt;number&gt;</a:t>
            </a:fld>
            <a:endParaRPr/>
          </a:p>
        </p:txBody>
      </p:sp>
      <p:sp>
        <p:nvSpPr>
          <p:cNvPr id="816"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8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7" name="PlaceHolder 1"/>
          <p:cNvSpPr>
            <a:spLocks noGrp="1"/>
          </p:cNvSpPr>
          <p:nvPr>
            <p:ph type="body"/>
          </p:nvPr>
        </p:nvSpPr>
        <p:spPr>
          <a:xfrm>
            <a:off x="914400" y="4343400"/>
            <a:ext cx="5028840" cy="4114440"/>
          </a:xfrm>
          <a:prstGeom prst="rect">
            <a:avLst/>
          </a:prstGeom>
        </p:spPr>
        <p:txBody>
          <a:bodyPr lIns="90000" rIns="90000" tIns="46800" bIns="46800"/>
          <a:p>
            <a:endParaRPr/>
          </a:p>
        </p:txBody>
      </p:sp>
      <p:sp>
        <p:nvSpPr>
          <p:cNvPr id="818" name="TextShape 2"/>
          <p:cNvSpPr txBox="1"/>
          <p:nvPr/>
        </p:nvSpPr>
        <p:spPr>
          <a:xfrm>
            <a:off x="3884760" y="8685720"/>
            <a:ext cx="2971800" cy="456120"/>
          </a:xfrm>
          <a:prstGeom prst="rect">
            <a:avLst/>
          </a:prstGeom>
        </p:spPr>
        <p:txBody>
          <a:bodyPr lIns="90000" rIns="90000" tIns="46800" bIns="46800" anchor="b"/>
          <a:p>
            <a:pPr algn="r">
              <a:lnSpc>
                <a:spcPct val="100000"/>
              </a:lnSpc>
            </a:pPr>
            <a:fld id="{22E92602-445B-4D69-A1D1-99BC181181A7}" type="slidenum">
              <a:rPr lang="en-IN" sz="1200">
                <a:solidFill>
                  <a:srgbClr val="000000"/>
                </a:solidFill>
                <a:latin typeface="Times New Roman"/>
                <a:ea typeface="+mn-ea"/>
              </a:rPr>
              <a:t>&lt;number&gt;</a:t>
            </a:fld>
            <a:endParaRPr/>
          </a:p>
        </p:txBody>
      </p:sp>
    </p:spTree>
  </p:cSld>
</p:notes>
</file>

<file path=ppt/notesSlides/notesSlide18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9" name="TextShape 1"/>
          <p:cNvSpPr txBox="1"/>
          <p:nvPr/>
        </p:nvSpPr>
        <p:spPr>
          <a:xfrm>
            <a:off x="3886200" y="8686800"/>
            <a:ext cx="2971440" cy="456840"/>
          </a:xfrm>
          <a:prstGeom prst="rect">
            <a:avLst/>
          </a:prstGeom>
        </p:spPr>
        <p:txBody>
          <a:bodyPr lIns="90000" rIns="90000" tIns="46800" bIns="46800" anchor="b"/>
          <a:p>
            <a:pPr algn="r">
              <a:lnSpc>
                <a:spcPct val="100000"/>
              </a:lnSpc>
            </a:pPr>
            <a:fld id="{D369FFDA-EB3A-4B01-B8C4-B64FDCAF8CDB}" type="slidenum">
              <a:rPr lang="en-IN" sz="1200"/>
              <a:t>&lt;number&gt;</a:t>
            </a:fld>
            <a:endParaRPr/>
          </a:p>
        </p:txBody>
      </p:sp>
      <p:sp>
        <p:nvSpPr>
          <p:cNvPr id="820"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9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1" name="TextShape 1"/>
          <p:cNvSpPr txBox="1"/>
          <p:nvPr/>
        </p:nvSpPr>
        <p:spPr>
          <a:xfrm>
            <a:off x="3886200" y="8686800"/>
            <a:ext cx="2971440" cy="456840"/>
          </a:xfrm>
          <a:prstGeom prst="rect">
            <a:avLst/>
          </a:prstGeom>
        </p:spPr>
        <p:txBody>
          <a:bodyPr lIns="90000" rIns="90000" tIns="46800" bIns="46800" anchor="b"/>
          <a:p>
            <a:pPr algn="r">
              <a:lnSpc>
                <a:spcPct val="100000"/>
              </a:lnSpc>
            </a:pPr>
            <a:fld id="{7F03927F-A466-42F5-ABDC-93E8CA1FF219}" type="slidenum">
              <a:rPr lang="en-IN" sz="1200"/>
              <a:t>&lt;number&gt;</a:t>
            </a:fld>
            <a:endParaRPr/>
          </a:p>
        </p:txBody>
      </p:sp>
      <p:sp>
        <p:nvSpPr>
          <p:cNvPr id="822"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9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3" name="TextShape 1"/>
          <p:cNvSpPr txBox="1"/>
          <p:nvPr/>
        </p:nvSpPr>
        <p:spPr>
          <a:xfrm>
            <a:off x="3886200" y="8686800"/>
            <a:ext cx="2971440" cy="456840"/>
          </a:xfrm>
          <a:prstGeom prst="rect">
            <a:avLst/>
          </a:prstGeom>
        </p:spPr>
        <p:txBody>
          <a:bodyPr lIns="90000" rIns="90000" tIns="46800" bIns="46800" anchor="b"/>
          <a:p>
            <a:pPr algn="r">
              <a:lnSpc>
                <a:spcPct val="100000"/>
              </a:lnSpc>
            </a:pPr>
            <a:fld id="{2C489591-F7FB-4776-B39B-7FE8CF4DA26D}" type="slidenum">
              <a:rPr lang="en-IN" sz="1200"/>
              <a:t>&lt;number&gt;</a:t>
            </a:fld>
            <a:endParaRPr/>
          </a:p>
        </p:txBody>
      </p:sp>
      <p:sp>
        <p:nvSpPr>
          <p:cNvPr id="824"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9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5" name="TextShape 1"/>
          <p:cNvSpPr txBox="1"/>
          <p:nvPr/>
        </p:nvSpPr>
        <p:spPr>
          <a:xfrm>
            <a:off x="3886200" y="8686800"/>
            <a:ext cx="2971440" cy="456840"/>
          </a:xfrm>
          <a:prstGeom prst="rect">
            <a:avLst/>
          </a:prstGeom>
        </p:spPr>
        <p:txBody>
          <a:bodyPr lIns="90000" rIns="90000" tIns="46800" bIns="46800" anchor="b"/>
          <a:p>
            <a:pPr algn="r">
              <a:lnSpc>
                <a:spcPct val="100000"/>
              </a:lnSpc>
            </a:pPr>
            <a:fld id="{62A07137-7ADE-4EC3-99F9-29767778631E}" type="slidenum">
              <a:rPr lang="en-IN" sz="1200"/>
              <a:t>&lt;number&gt;</a:t>
            </a:fld>
            <a:endParaRPr/>
          </a:p>
        </p:txBody>
      </p:sp>
      <p:sp>
        <p:nvSpPr>
          <p:cNvPr id="826"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9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7" name="TextShape 1"/>
          <p:cNvSpPr txBox="1"/>
          <p:nvPr/>
        </p:nvSpPr>
        <p:spPr>
          <a:xfrm>
            <a:off x="3886200" y="8686800"/>
            <a:ext cx="2971440" cy="456840"/>
          </a:xfrm>
          <a:prstGeom prst="rect">
            <a:avLst/>
          </a:prstGeom>
        </p:spPr>
        <p:txBody>
          <a:bodyPr lIns="90000" rIns="90000" tIns="46800" bIns="46800" anchor="b"/>
          <a:p>
            <a:pPr algn="r">
              <a:lnSpc>
                <a:spcPct val="100000"/>
              </a:lnSpc>
            </a:pPr>
            <a:fld id="{F215C6BA-C843-4540-96FC-F0E75095C73D}" type="slidenum">
              <a:rPr lang="en-IN" sz="1200"/>
              <a:t>&lt;number&gt;</a:t>
            </a:fld>
            <a:endParaRPr/>
          </a:p>
        </p:txBody>
      </p:sp>
      <p:sp>
        <p:nvSpPr>
          <p:cNvPr id="828"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9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9" name="TextShape 1"/>
          <p:cNvSpPr txBox="1"/>
          <p:nvPr/>
        </p:nvSpPr>
        <p:spPr>
          <a:xfrm>
            <a:off x="3886200" y="8686800"/>
            <a:ext cx="2971440" cy="456840"/>
          </a:xfrm>
          <a:prstGeom prst="rect">
            <a:avLst/>
          </a:prstGeom>
        </p:spPr>
        <p:txBody>
          <a:bodyPr lIns="90000" rIns="90000" tIns="46800" bIns="46800" anchor="b"/>
          <a:p>
            <a:pPr algn="r">
              <a:lnSpc>
                <a:spcPct val="100000"/>
              </a:lnSpc>
            </a:pPr>
            <a:fld id="{BC0ED2A0-EE9E-4513-A8E3-BB3E8A3794F5}" type="slidenum">
              <a:rPr lang="en-IN" sz="1200"/>
              <a:t>&lt;number&gt;</a:t>
            </a:fld>
            <a:endParaRPr/>
          </a:p>
        </p:txBody>
      </p:sp>
      <p:sp>
        <p:nvSpPr>
          <p:cNvPr id="830"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9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1" name="TextShape 1"/>
          <p:cNvSpPr txBox="1"/>
          <p:nvPr/>
        </p:nvSpPr>
        <p:spPr>
          <a:xfrm>
            <a:off x="3886200" y="8686800"/>
            <a:ext cx="2971440" cy="456840"/>
          </a:xfrm>
          <a:prstGeom prst="rect">
            <a:avLst/>
          </a:prstGeom>
        </p:spPr>
        <p:txBody>
          <a:bodyPr lIns="90000" rIns="90000" tIns="46800" bIns="46800" anchor="b"/>
          <a:p>
            <a:pPr algn="r">
              <a:lnSpc>
                <a:spcPct val="100000"/>
              </a:lnSpc>
            </a:pPr>
            <a:fld id="{25F681F9-2559-4E01-B7F8-7694876052D3}" type="slidenum">
              <a:rPr lang="en-IN" sz="1200"/>
              <a:t>&lt;number&gt;</a:t>
            </a:fld>
            <a:endParaRPr/>
          </a:p>
        </p:txBody>
      </p:sp>
      <p:sp>
        <p:nvSpPr>
          <p:cNvPr id="832"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9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3" name="TextShape 1"/>
          <p:cNvSpPr txBox="1"/>
          <p:nvPr/>
        </p:nvSpPr>
        <p:spPr>
          <a:xfrm>
            <a:off x="3886200" y="8686800"/>
            <a:ext cx="2971440" cy="456840"/>
          </a:xfrm>
          <a:prstGeom prst="rect">
            <a:avLst/>
          </a:prstGeom>
        </p:spPr>
        <p:txBody>
          <a:bodyPr lIns="90000" rIns="90000" tIns="46800" bIns="46800" anchor="b"/>
          <a:p>
            <a:pPr algn="r">
              <a:lnSpc>
                <a:spcPct val="100000"/>
              </a:lnSpc>
            </a:pPr>
            <a:fld id="{84D4DFFE-0A3D-4DB7-9694-A9CA4C40DBA5}" type="slidenum">
              <a:rPr lang="en-IN" sz="1200"/>
              <a:t>&lt;number&gt;</a:t>
            </a:fld>
            <a:endParaRPr/>
          </a:p>
        </p:txBody>
      </p:sp>
      <p:sp>
        <p:nvSpPr>
          <p:cNvPr id="834"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19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5" name="TextShape 1"/>
          <p:cNvSpPr txBox="1"/>
          <p:nvPr/>
        </p:nvSpPr>
        <p:spPr>
          <a:xfrm>
            <a:off x="3886200" y="8686800"/>
            <a:ext cx="2971440" cy="456840"/>
          </a:xfrm>
          <a:prstGeom prst="rect">
            <a:avLst/>
          </a:prstGeom>
        </p:spPr>
        <p:txBody>
          <a:bodyPr lIns="90000" rIns="90000" tIns="46800" bIns="46800" anchor="b"/>
          <a:p>
            <a:pPr algn="r">
              <a:lnSpc>
                <a:spcPct val="100000"/>
              </a:lnSpc>
            </a:pPr>
            <a:fld id="{22439359-BD58-4F07-AA33-60D6A8C1E45C}" type="slidenum">
              <a:rPr lang="en-IN" sz="1200"/>
              <a:t>&lt;number&gt;</a:t>
            </a:fld>
            <a:endParaRPr/>
          </a:p>
        </p:txBody>
      </p:sp>
      <p:sp>
        <p:nvSpPr>
          <p:cNvPr id="836"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20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7" name="TextShape 1"/>
          <p:cNvSpPr txBox="1"/>
          <p:nvPr/>
        </p:nvSpPr>
        <p:spPr>
          <a:xfrm>
            <a:off x="3886200" y="8686800"/>
            <a:ext cx="2971440" cy="456840"/>
          </a:xfrm>
          <a:prstGeom prst="rect">
            <a:avLst/>
          </a:prstGeom>
        </p:spPr>
        <p:txBody>
          <a:bodyPr lIns="90000" rIns="90000" tIns="46800" bIns="46800" anchor="b"/>
          <a:p>
            <a:pPr algn="r">
              <a:lnSpc>
                <a:spcPct val="100000"/>
              </a:lnSpc>
            </a:pPr>
            <a:fld id="{95F3C798-115B-4270-9A64-A23557AAC95B}" type="slidenum">
              <a:rPr lang="en-IN" sz="1200"/>
              <a:t>&lt;number&gt;</a:t>
            </a:fld>
            <a:endParaRPr/>
          </a:p>
        </p:txBody>
      </p:sp>
      <p:sp>
        <p:nvSpPr>
          <p:cNvPr id="838"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20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9" name="PlaceHolder 1"/>
          <p:cNvSpPr>
            <a:spLocks noGrp="1"/>
          </p:cNvSpPr>
          <p:nvPr>
            <p:ph type="body"/>
          </p:nvPr>
        </p:nvSpPr>
        <p:spPr>
          <a:xfrm>
            <a:off x="914400" y="4343400"/>
            <a:ext cx="5028840" cy="4114440"/>
          </a:xfrm>
          <a:prstGeom prst="rect">
            <a:avLst/>
          </a:prstGeom>
        </p:spPr>
        <p:txBody>
          <a:bodyPr lIns="90000" rIns="90000" tIns="46800" bIns="46800"/>
          <a:p>
            <a:endParaRPr/>
          </a:p>
        </p:txBody>
      </p:sp>
      <p:sp>
        <p:nvSpPr>
          <p:cNvPr id="840" name="TextShape 2"/>
          <p:cNvSpPr txBox="1"/>
          <p:nvPr/>
        </p:nvSpPr>
        <p:spPr>
          <a:xfrm>
            <a:off x="3884760" y="8685720"/>
            <a:ext cx="2971800" cy="456120"/>
          </a:xfrm>
          <a:prstGeom prst="rect">
            <a:avLst/>
          </a:prstGeom>
        </p:spPr>
        <p:txBody>
          <a:bodyPr lIns="90000" rIns="90000" tIns="46800" bIns="46800" anchor="b"/>
          <a:p>
            <a:pPr algn="r">
              <a:lnSpc>
                <a:spcPct val="100000"/>
              </a:lnSpc>
            </a:pPr>
            <a:fld id="{21AF96A4-A9DB-46C5-8E41-5B65A8465232}" type="slidenum">
              <a:rPr lang="en-IN" sz="1200">
                <a:solidFill>
                  <a:srgbClr val="000000"/>
                </a:solidFill>
                <a:latin typeface="Times New Roman"/>
                <a:ea typeface="+mn-ea"/>
              </a:rPr>
              <a:t>&lt;number&gt;</a:t>
            </a:fld>
            <a:endParaRPr/>
          </a:p>
        </p:txBody>
      </p:sp>
    </p:spTree>
  </p:cSld>
</p:notes>
</file>

<file path=ppt/notesSlides/notesSlide20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1" name="TextShape 1"/>
          <p:cNvSpPr txBox="1"/>
          <p:nvPr/>
        </p:nvSpPr>
        <p:spPr>
          <a:xfrm>
            <a:off x="3886200" y="8686800"/>
            <a:ext cx="2971440" cy="456840"/>
          </a:xfrm>
          <a:prstGeom prst="rect">
            <a:avLst/>
          </a:prstGeom>
        </p:spPr>
        <p:txBody>
          <a:bodyPr lIns="90000" rIns="90000" tIns="46800" bIns="46800" anchor="b"/>
          <a:p>
            <a:pPr algn="r">
              <a:lnSpc>
                <a:spcPct val="100000"/>
              </a:lnSpc>
            </a:pPr>
            <a:fld id="{7C661452-B02B-4B9F-B332-0B31498B36D7}" type="slidenum">
              <a:rPr lang="en-IN" sz="1200"/>
              <a:t>&lt;number&gt;</a:t>
            </a:fld>
            <a:endParaRPr/>
          </a:p>
        </p:txBody>
      </p:sp>
      <p:sp>
        <p:nvSpPr>
          <p:cNvPr id="842"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20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3" name="TextShape 1"/>
          <p:cNvSpPr txBox="1"/>
          <p:nvPr/>
        </p:nvSpPr>
        <p:spPr>
          <a:xfrm>
            <a:off x="3886200" y="8686800"/>
            <a:ext cx="2971440" cy="456840"/>
          </a:xfrm>
          <a:prstGeom prst="rect">
            <a:avLst/>
          </a:prstGeom>
        </p:spPr>
        <p:txBody>
          <a:bodyPr lIns="90000" rIns="90000" tIns="46800" bIns="46800" anchor="b"/>
          <a:p>
            <a:pPr algn="r">
              <a:lnSpc>
                <a:spcPct val="100000"/>
              </a:lnSpc>
            </a:pPr>
            <a:fld id="{1A17E5AF-09E7-4CDB-B3E6-1D3FB5CFC077}" type="slidenum">
              <a:rPr lang="en-IN" sz="1200"/>
              <a:t>&lt;number&gt;</a:t>
            </a:fld>
            <a:endParaRPr/>
          </a:p>
        </p:txBody>
      </p:sp>
      <p:sp>
        <p:nvSpPr>
          <p:cNvPr id="844"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20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5" name="TextShape 1"/>
          <p:cNvSpPr txBox="1"/>
          <p:nvPr/>
        </p:nvSpPr>
        <p:spPr>
          <a:xfrm>
            <a:off x="3886200" y="8686800"/>
            <a:ext cx="2971440" cy="456840"/>
          </a:xfrm>
          <a:prstGeom prst="rect">
            <a:avLst/>
          </a:prstGeom>
        </p:spPr>
        <p:txBody>
          <a:bodyPr lIns="90000" rIns="90000" tIns="46800" bIns="46800" anchor="b"/>
          <a:p>
            <a:pPr algn="r">
              <a:lnSpc>
                <a:spcPct val="100000"/>
              </a:lnSpc>
            </a:pPr>
            <a:fld id="{B17B1ACF-4321-43F7-A9F5-EF3E5DBD96AF}" type="slidenum">
              <a:rPr lang="en-IN" sz="1200"/>
              <a:t>&lt;number&gt;</a:t>
            </a:fld>
            <a:endParaRPr/>
          </a:p>
        </p:txBody>
      </p:sp>
      <p:sp>
        <p:nvSpPr>
          <p:cNvPr id="846"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7" name="TextShape 1"/>
          <p:cNvSpPr txBox="1"/>
          <p:nvPr/>
        </p:nvSpPr>
        <p:spPr>
          <a:xfrm>
            <a:off x="3886200" y="8686800"/>
            <a:ext cx="2971440" cy="456840"/>
          </a:xfrm>
          <a:prstGeom prst="rect">
            <a:avLst/>
          </a:prstGeom>
        </p:spPr>
        <p:txBody>
          <a:bodyPr lIns="90000" rIns="90000" tIns="46800" bIns="46800" anchor="b"/>
          <a:p>
            <a:pPr algn="r">
              <a:lnSpc>
                <a:spcPct val="100000"/>
              </a:lnSpc>
            </a:pPr>
            <a:fld id="{AAC77572-6C2B-4C4A-860E-E06376A6655F}" type="slidenum">
              <a:rPr lang="en-IN" sz="1200"/>
              <a:t>&lt;number&gt;</a:t>
            </a:fld>
            <a:endParaRPr/>
          </a:p>
        </p:txBody>
      </p:sp>
      <p:sp>
        <p:nvSpPr>
          <p:cNvPr id="658"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9" name="TextShape 1"/>
          <p:cNvSpPr txBox="1"/>
          <p:nvPr/>
        </p:nvSpPr>
        <p:spPr>
          <a:xfrm>
            <a:off x="3886200" y="8686800"/>
            <a:ext cx="2971440" cy="456840"/>
          </a:xfrm>
          <a:prstGeom prst="rect">
            <a:avLst/>
          </a:prstGeom>
        </p:spPr>
        <p:txBody>
          <a:bodyPr lIns="90000" rIns="90000" tIns="46800" bIns="46800" anchor="b"/>
          <a:p>
            <a:pPr algn="r">
              <a:lnSpc>
                <a:spcPct val="100000"/>
              </a:lnSpc>
            </a:pPr>
            <a:fld id="{7CF6A9D4-7C69-4A84-9DCA-9E783FF3B394}" type="slidenum">
              <a:rPr lang="en-IN" sz="1200"/>
              <a:t>&lt;number&gt;</a:t>
            </a:fld>
            <a:endParaRPr/>
          </a:p>
        </p:txBody>
      </p:sp>
      <p:sp>
        <p:nvSpPr>
          <p:cNvPr id="660"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1" name="TextShape 1"/>
          <p:cNvSpPr txBox="1"/>
          <p:nvPr/>
        </p:nvSpPr>
        <p:spPr>
          <a:xfrm>
            <a:off x="3886200" y="8686800"/>
            <a:ext cx="2971440" cy="456840"/>
          </a:xfrm>
          <a:prstGeom prst="rect">
            <a:avLst/>
          </a:prstGeom>
        </p:spPr>
        <p:txBody>
          <a:bodyPr lIns="90000" rIns="90000" tIns="46800" bIns="46800" anchor="b"/>
          <a:p>
            <a:pPr algn="r">
              <a:lnSpc>
                <a:spcPct val="100000"/>
              </a:lnSpc>
            </a:pPr>
            <a:fld id="{B1E99C5A-FB7D-4D5C-9805-18DB78803343}" type="slidenum">
              <a:rPr lang="en-IN" sz="1200"/>
              <a:t>&lt;number&gt;</a:t>
            </a:fld>
            <a:endParaRPr/>
          </a:p>
        </p:txBody>
      </p:sp>
      <p:sp>
        <p:nvSpPr>
          <p:cNvPr id="662"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3" name="PlaceHolder 1"/>
          <p:cNvSpPr>
            <a:spLocks noGrp="1"/>
          </p:cNvSpPr>
          <p:nvPr>
            <p:ph type="body"/>
          </p:nvPr>
        </p:nvSpPr>
        <p:spPr>
          <a:xfrm>
            <a:off x="914400" y="4343400"/>
            <a:ext cx="5028840" cy="4114440"/>
          </a:xfrm>
          <a:prstGeom prst="rect">
            <a:avLst/>
          </a:prstGeom>
        </p:spPr>
        <p:txBody>
          <a:bodyPr lIns="90000" rIns="90000" tIns="46800" bIns="46800"/>
          <a:p>
            <a:endParaRPr/>
          </a:p>
        </p:txBody>
      </p:sp>
      <p:sp>
        <p:nvSpPr>
          <p:cNvPr id="634" name="TextShape 2"/>
          <p:cNvSpPr txBox="1"/>
          <p:nvPr/>
        </p:nvSpPr>
        <p:spPr>
          <a:xfrm>
            <a:off x="3884760" y="8685720"/>
            <a:ext cx="2971800" cy="456120"/>
          </a:xfrm>
          <a:prstGeom prst="rect">
            <a:avLst/>
          </a:prstGeom>
        </p:spPr>
        <p:txBody>
          <a:bodyPr lIns="90000" rIns="90000" tIns="46800" bIns="46800" anchor="b"/>
          <a:p>
            <a:pPr algn="r">
              <a:lnSpc>
                <a:spcPct val="100000"/>
              </a:lnSpc>
            </a:pPr>
            <a:fld id="{44151081-09D1-4185-9F46-59C59F69AEC3}" type="slidenum">
              <a:rPr lang="en-IN" sz="1200">
                <a:solidFill>
                  <a:srgbClr val="000000"/>
                </a:solidFill>
                <a:latin typeface="Times New Roman"/>
                <a:ea typeface="+mn-ea"/>
              </a:rPr>
              <a:t>&lt;number&gt;</a:t>
            </a:fld>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3" name="TextShape 1"/>
          <p:cNvSpPr txBox="1"/>
          <p:nvPr/>
        </p:nvSpPr>
        <p:spPr>
          <a:xfrm>
            <a:off x="3886200" y="8686800"/>
            <a:ext cx="2971440" cy="456840"/>
          </a:xfrm>
          <a:prstGeom prst="rect">
            <a:avLst/>
          </a:prstGeom>
        </p:spPr>
        <p:txBody>
          <a:bodyPr lIns="90000" rIns="90000" tIns="46800" bIns="46800" anchor="b"/>
          <a:p>
            <a:pPr algn="r">
              <a:lnSpc>
                <a:spcPct val="100000"/>
              </a:lnSpc>
            </a:pPr>
            <a:fld id="{FC231896-6EA5-4205-A373-567256D2BFCA}" type="slidenum">
              <a:rPr lang="en-IN" sz="1200"/>
              <a:t>&lt;number&gt;</a:t>
            </a:fld>
            <a:endParaRPr/>
          </a:p>
        </p:txBody>
      </p:sp>
      <p:sp>
        <p:nvSpPr>
          <p:cNvPr id="664"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5" name="TextShape 1"/>
          <p:cNvSpPr txBox="1"/>
          <p:nvPr/>
        </p:nvSpPr>
        <p:spPr>
          <a:xfrm>
            <a:off x="3886200" y="8686800"/>
            <a:ext cx="2971440" cy="456840"/>
          </a:xfrm>
          <a:prstGeom prst="rect">
            <a:avLst/>
          </a:prstGeom>
        </p:spPr>
        <p:txBody>
          <a:bodyPr lIns="90000" rIns="90000" tIns="46800" bIns="46800" anchor="b"/>
          <a:p>
            <a:pPr algn="r">
              <a:lnSpc>
                <a:spcPct val="100000"/>
              </a:lnSpc>
            </a:pPr>
            <a:fld id="{268A02FB-30FA-4107-B8FA-152505E03FE1}" type="slidenum">
              <a:rPr lang="en-IN" sz="1200"/>
              <a:t>&lt;number&gt;</a:t>
            </a:fld>
            <a:endParaRPr/>
          </a:p>
        </p:txBody>
      </p:sp>
      <p:sp>
        <p:nvSpPr>
          <p:cNvPr id="666"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7" name="TextShape 1"/>
          <p:cNvSpPr txBox="1"/>
          <p:nvPr/>
        </p:nvSpPr>
        <p:spPr>
          <a:xfrm>
            <a:off x="3886200" y="8686800"/>
            <a:ext cx="2971440" cy="456840"/>
          </a:xfrm>
          <a:prstGeom prst="rect">
            <a:avLst/>
          </a:prstGeom>
        </p:spPr>
        <p:txBody>
          <a:bodyPr lIns="90000" rIns="90000" tIns="46800" bIns="46800" anchor="b"/>
          <a:p>
            <a:pPr algn="r">
              <a:lnSpc>
                <a:spcPct val="100000"/>
              </a:lnSpc>
            </a:pPr>
            <a:fld id="{40DF107C-3D32-4995-B4DA-CBAF64105333}" type="slidenum">
              <a:rPr lang="en-IN" sz="1200"/>
              <a:t>&lt;number&gt;</a:t>
            </a:fld>
            <a:endParaRPr/>
          </a:p>
        </p:txBody>
      </p:sp>
      <p:sp>
        <p:nvSpPr>
          <p:cNvPr id="668"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9" name="PlaceHolder 1"/>
          <p:cNvSpPr>
            <a:spLocks noGrp="1"/>
          </p:cNvSpPr>
          <p:nvPr>
            <p:ph type="body"/>
          </p:nvPr>
        </p:nvSpPr>
        <p:spPr>
          <a:xfrm>
            <a:off x="914400" y="4343400"/>
            <a:ext cx="5028840" cy="4114440"/>
          </a:xfrm>
          <a:prstGeom prst="rect">
            <a:avLst/>
          </a:prstGeom>
        </p:spPr>
        <p:txBody>
          <a:bodyPr lIns="90000" rIns="90000" tIns="46800" bIns="46800"/>
          <a:p>
            <a:endParaRPr/>
          </a:p>
        </p:txBody>
      </p:sp>
      <p:sp>
        <p:nvSpPr>
          <p:cNvPr id="670" name="TextShape 2"/>
          <p:cNvSpPr txBox="1"/>
          <p:nvPr/>
        </p:nvSpPr>
        <p:spPr>
          <a:xfrm>
            <a:off x="3884760" y="8685720"/>
            <a:ext cx="2971800" cy="456120"/>
          </a:xfrm>
          <a:prstGeom prst="rect">
            <a:avLst/>
          </a:prstGeom>
        </p:spPr>
        <p:txBody>
          <a:bodyPr lIns="90000" rIns="90000" tIns="46800" bIns="46800" anchor="b"/>
          <a:p>
            <a:pPr algn="r">
              <a:lnSpc>
                <a:spcPct val="100000"/>
              </a:lnSpc>
            </a:pPr>
            <a:fld id="{0EA26E88-0707-43FA-8210-63CBBF0E3303}" type="slidenum">
              <a:rPr lang="en-IN" sz="1200">
                <a:solidFill>
                  <a:srgbClr val="000000"/>
                </a:solidFill>
                <a:latin typeface="Times New Roman"/>
                <a:ea typeface="+mn-ea"/>
              </a:rPr>
              <a:t>&lt;number&gt;</a:t>
            </a:fld>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1" name="TextShape 1"/>
          <p:cNvSpPr txBox="1"/>
          <p:nvPr/>
        </p:nvSpPr>
        <p:spPr>
          <a:xfrm>
            <a:off x="3886200" y="8686800"/>
            <a:ext cx="2971440" cy="456840"/>
          </a:xfrm>
          <a:prstGeom prst="rect">
            <a:avLst/>
          </a:prstGeom>
        </p:spPr>
        <p:txBody>
          <a:bodyPr lIns="90000" rIns="90000" tIns="46800" bIns="46800" anchor="b"/>
          <a:p>
            <a:pPr algn="r">
              <a:lnSpc>
                <a:spcPct val="100000"/>
              </a:lnSpc>
            </a:pPr>
            <a:fld id="{32C6E8A1-788C-41D7-9478-428D574A69B2}" type="slidenum">
              <a:rPr lang="en-IN" sz="1200"/>
              <a:t>&lt;number&gt;</a:t>
            </a:fld>
            <a:endParaRPr/>
          </a:p>
        </p:txBody>
      </p:sp>
      <p:sp>
        <p:nvSpPr>
          <p:cNvPr id="672"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3" name="TextShape 1"/>
          <p:cNvSpPr txBox="1"/>
          <p:nvPr/>
        </p:nvSpPr>
        <p:spPr>
          <a:xfrm>
            <a:off x="3886200" y="8686800"/>
            <a:ext cx="2971440" cy="456840"/>
          </a:xfrm>
          <a:prstGeom prst="rect">
            <a:avLst/>
          </a:prstGeom>
        </p:spPr>
        <p:txBody>
          <a:bodyPr lIns="90000" rIns="90000" tIns="46800" bIns="46800" anchor="b"/>
          <a:p>
            <a:pPr algn="r">
              <a:lnSpc>
                <a:spcPct val="100000"/>
              </a:lnSpc>
            </a:pPr>
            <a:fld id="{8B066CC2-478A-4EE6-9149-890D7ED4BF26}" type="slidenum">
              <a:rPr lang="en-IN" sz="1200"/>
              <a:t>&lt;number&gt;</a:t>
            </a:fld>
            <a:endParaRPr/>
          </a:p>
        </p:txBody>
      </p:sp>
      <p:sp>
        <p:nvSpPr>
          <p:cNvPr id="674"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5" name="TextShape 1"/>
          <p:cNvSpPr txBox="1"/>
          <p:nvPr/>
        </p:nvSpPr>
        <p:spPr>
          <a:xfrm>
            <a:off x="3886200" y="8686800"/>
            <a:ext cx="2971440" cy="456840"/>
          </a:xfrm>
          <a:prstGeom prst="rect">
            <a:avLst/>
          </a:prstGeom>
        </p:spPr>
        <p:txBody>
          <a:bodyPr lIns="90000" rIns="90000" tIns="46800" bIns="46800" anchor="b"/>
          <a:p>
            <a:pPr algn="r">
              <a:lnSpc>
                <a:spcPct val="100000"/>
              </a:lnSpc>
            </a:pPr>
            <a:fld id="{0AE69DC0-B394-493C-99DF-CEF3F57B3604}" type="slidenum">
              <a:rPr lang="en-IN" sz="1200"/>
              <a:t>&lt;number&gt;</a:t>
            </a:fld>
            <a:endParaRPr/>
          </a:p>
        </p:txBody>
      </p:sp>
      <p:sp>
        <p:nvSpPr>
          <p:cNvPr id="676"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7" name="TextShape 1"/>
          <p:cNvSpPr txBox="1"/>
          <p:nvPr/>
        </p:nvSpPr>
        <p:spPr>
          <a:xfrm>
            <a:off x="3886200" y="8686800"/>
            <a:ext cx="2971440" cy="456840"/>
          </a:xfrm>
          <a:prstGeom prst="rect">
            <a:avLst/>
          </a:prstGeom>
        </p:spPr>
        <p:txBody>
          <a:bodyPr lIns="90000" rIns="90000" tIns="46800" bIns="46800" anchor="b"/>
          <a:p>
            <a:pPr algn="r">
              <a:lnSpc>
                <a:spcPct val="100000"/>
              </a:lnSpc>
            </a:pPr>
            <a:fld id="{CF788A82-54A3-431A-8413-ACF297820147}" type="slidenum">
              <a:rPr lang="en-IN" sz="1200"/>
              <a:t>&lt;number&gt;</a:t>
            </a:fld>
            <a:endParaRPr/>
          </a:p>
        </p:txBody>
      </p:sp>
      <p:sp>
        <p:nvSpPr>
          <p:cNvPr id="678"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9" name="TextShape 1"/>
          <p:cNvSpPr txBox="1"/>
          <p:nvPr/>
        </p:nvSpPr>
        <p:spPr>
          <a:xfrm>
            <a:off x="3886200" y="8686800"/>
            <a:ext cx="2971440" cy="456840"/>
          </a:xfrm>
          <a:prstGeom prst="rect">
            <a:avLst/>
          </a:prstGeom>
        </p:spPr>
        <p:txBody>
          <a:bodyPr lIns="90000" rIns="90000" tIns="46800" bIns="46800" anchor="b"/>
          <a:p>
            <a:pPr algn="r">
              <a:lnSpc>
                <a:spcPct val="100000"/>
              </a:lnSpc>
            </a:pPr>
            <a:fld id="{7F54E4FA-D86E-4CA4-820D-CCE35C5D0710}" type="slidenum">
              <a:rPr lang="en-IN" sz="1200"/>
              <a:t>&lt;number&gt;</a:t>
            </a:fld>
            <a:endParaRPr/>
          </a:p>
        </p:txBody>
      </p:sp>
      <p:sp>
        <p:nvSpPr>
          <p:cNvPr id="680"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1" name="TextShape 1"/>
          <p:cNvSpPr txBox="1"/>
          <p:nvPr/>
        </p:nvSpPr>
        <p:spPr>
          <a:xfrm>
            <a:off x="3886200" y="8686800"/>
            <a:ext cx="2971440" cy="456840"/>
          </a:xfrm>
          <a:prstGeom prst="rect">
            <a:avLst/>
          </a:prstGeom>
        </p:spPr>
        <p:txBody>
          <a:bodyPr lIns="90000" rIns="90000" tIns="46800" bIns="46800" anchor="b"/>
          <a:p>
            <a:pPr algn="r">
              <a:lnSpc>
                <a:spcPct val="100000"/>
              </a:lnSpc>
            </a:pPr>
            <a:fld id="{B8C4D8DD-AE5B-4189-A113-9609695A040D}" type="slidenum">
              <a:rPr lang="en-IN" sz="1200"/>
              <a:t>&lt;number&gt;</a:t>
            </a:fld>
            <a:endParaRPr/>
          </a:p>
        </p:txBody>
      </p:sp>
      <p:sp>
        <p:nvSpPr>
          <p:cNvPr id="682"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5" name="TextShape 1"/>
          <p:cNvSpPr txBox="1"/>
          <p:nvPr/>
        </p:nvSpPr>
        <p:spPr>
          <a:xfrm>
            <a:off x="3886200" y="8686800"/>
            <a:ext cx="2971440" cy="456840"/>
          </a:xfrm>
          <a:prstGeom prst="rect">
            <a:avLst/>
          </a:prstGeom>
        </p:spPr>
        <p:txBody>
          <a:bodyPr lIns="90000" rIns="90000" tIns="46800" bIns="46800" anchor="b"/>
          <a:p>
            <a:pPr algn="r">
              <a:lnSpc>
                <a:spcPct val="100000"/>
              </a:lnSpc>
            </a:pPr>
            <a:fld id="{55C7FA6E-E032-45C6-A1E5-05C3BA0D9493}" type="slidenum">
              <a:rPr lang="en-IN" sz="1200"/>
              <a:t>&lt;number&gt;</a:t>
            </a:fld>
            <a:endParaRPr/>
          </a:p>
        </p:txBody>
      </p:sp>
      <p:sp>
        <p:nvSpPr>
          <p:cNvPr id="636"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3" name="TextShape 1"/>
          <p:cNvSpPr txBox="1"/>
          <p:nvPr/>
        </p:nvSpPr>
        <p:spPr>
          <a:xfrm>
            <a:off x="3886200" y="8686800"/>
            <a:ext cx="2971440" cy="456840"/>
          </a:xfrm>
          <a:prstGeom prst="rect">
            <a:avLst/>
          </a:prstGeom>
        </p:spPr>
        <p:txBody>
          <a:bodyPr lIns="90000" rIns="90000" tIns="46800" bIns="46800" anchor="b"/>
          <a:p>
            <a:pPr algn="r">
              <a:lnSpc>
                <a:spcPct val="100000"/>
              </a:lnSpc>
            </a:pPr>
            <a:fld id="{12A2B60B-4B0C-4EBE-B79A-ED3F7F9EE5AA}" type="slidenum">
              <a:rPr lang="en-IN" sz="1200"/>
              <a:t>&lt;number&gt;</a:t>
            </a:fld>
            <a:endParaRPr/>
          </a:p>
        </p:txBody>
      </p:sp>
      <p:sp>
        <p:nvSpPr>
          <p:cNvPr id="684"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5" name="TextShape 1"/>
          <p:cNvSpPr txBox="1"/>
          <p:nvPr/>
        </p:nvSpPr>
        <p:spPr>
          <a:xfrm>
            <a:off x="3886200" y="8686800"/>
            <a:ext cx="2971440" cy="456840"/>
          </a:xfrm>
          <a:prstGeom prst="rect">
            <a:avLst/>
          </a:prstGeom>
        </p:spPr>
        <p:txBody>
          <a:bodyPr lIns="90000" rIns="90000" tIns="46800" bIns="46800" anchor="b"/>
          <a:p>
            <a:pPr algn="r">
              <a:lnSpc>
                <a:spcPct val="100000"/>
              </a:lnSpc>
            </a:pPr>
            <a:fld id="{50258E7D-FB1B-4ADA-B66E-8815158417B7}" type="slidenum">
              <a:rPr lang="en-IN" sz="1200"/>
              <a:t>&lt;number&gt;</a:t>
            </a:fld>
            <a:endParaRPr/>
          </a:p>
        </p:txBody>
      </p:sp>
      <p:sp>
        <p:nvSpPr>
          <p:cNvPr id="686"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7" name="TextShape 1"/>
          <p:cNvSpPr txBox="1"/>
          <p:nvPr/>
        </p:nvSpPr>
        <p:spPr>
          <a:xfrm>
            <a:off x="3886200" y="8686800"/>
            <a:ext cx="2971440" cy="456840"/>
          </a:xfrm>
          <a:prstGeom prst="rect">
            <a:avLst/>
          </a:prstGeom>
        </p:spPr>
        <p:txBody>
          <a:bodyPr lIns="90000" rIns="90000" tIns="46800" bIns="46800" anchor="b"/>
          <a:p>
            <a:pPr algn="r">
              <a:lnSpc>
                <a:spcPct val="100000"/>
              </a:lnSpc>
            </a:pPr>
            <a:fld id="{D090AC3C-42A8-40A1-9818-AD8233C1B782}" type="slidenum">
              <a:rPr lang="en-IN" sz="1200"/>
              <a:t>&lt;number&gt;</a:t>
            </a:fld>
            <a:endParaRPr/>
          </a:p>
        </p:txBody>
      </p:sp>
      <p:sp>
        <p:nvSpPr>
          <p:cNvPr id="688"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9" name="TextShape 1"/>
          <p:cNvSpPr txBox="1"/>
          <p:nvPr/>
        </p:nvSpPr>
        <p:spPr>
          <a:xfrm>
            <a:off x="3886200" y="8686800"/>
            <a:ext cx="2971440" cy="456840"/>
          </a:xfrm>
          <a:prstGeom prst="rect">
            <a:avLst/>
          </a:prstGeom>
        </p:spPr>
        <p:txBody>
          <a:bodyPr lIns="90000" rIns="90000" tIns="46800" bIns="46800" anchor="b"/>
          <a:p>
            <a:pPr algn="r">
              <a:lnSpc>
                <a:spcPct val="100000"/>
              </a:lnSpc>
            </a:pPr>
            <a:fld id="{78322CF2-7A50-4B2C-B79D-6BA86CD5F655}" type="slidenum">
              <a:rPr lang="en-IN" sz="1200"/>
              <a:t>&lt;number&gt;</a:t>
            </a:fld>
            <a:endParaRPr/>
          </a:p>
        </p:txBody>
      </p:sp>
      <p:sp>
        <p:nvSpPr>
          <p:cNvPr id="690"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1" name="TextShape 1"/>
          <p:cNvSpPr txBox="1"/>
          <p:nvPr/>
        </p:nvSpPr>
        <p:spPr>
          <a:xfrm>
            <a:off x="3886200" y="8686800"/>
            <a:ext cx="2971440" cy="456840"/>
          </a:xfrm>
          <a:prstGeom prst="rect">
            <a:avLst/>
          </a:prstGeom>
        </p:spPr>
        <p:txBody>
          <a:bodyPr lIns="90000" rIns="90000" tIns="46800" bIns="46800" anchor="b"/>
          <a:p>
            <a:pPr algn="r">
              <a:lnSpc>
                <a:spcPct val="100000"/>
              </a:lnSpc>
            </a:pPr>
            <a:fld id="{9AE074E1-3DB8-4488-A9EC-C8BEE779A397}" type="slidenum">
              <a:rPr lang="en-IN" sz="1200"/>
              <a:t>&lt;number&gt;</a:t>
            </a:fld>
            <a:endParaRPr/>
          </a:p>
        </p:txBody>
      </p:sp>
      <p:sp>
        <p:nvSpPr>
          <p:cNvPr id="692"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3" name="TextShape 1"/>
          <p:cNvSpPr txBox="1"/>
          <p:nvPr/>
        </p:nvSpPr>
        <p:spPr>
          <a:xfrm>
            <a:off x="3886200" y="8686800"/>
            <a:ext cx="2971440" cy="456840"/>
          </a:xfrm>
          <a:prstGeom prst="rect">
            <a:avLst/>
          </a:prstGeom>
        </p:spPr>
        <p:txBody>
          <a:bodyPr lIns="90000" rIns="90000" tIns="46800" bIns="46800" anchor="b"/>
          <a:p>
            <a:pPr algn="r">
              <a:lnSpc>
                <a:spcPct val="100000"/>
              </a:lnSpc>
            </a:pPr>
            <a:fld id="{A9C11F13-8E51-4506-A4BB-73096B49ED5B}" type="slidenum">
              <a:rPr lang="en-IN" sz="1200"/>
              <a:t>&lt;number&gt;</a:t>
            </a:fld>
            <a:endParaRPr/>
          </a:p>
        </p:txBody>
      </p:sp>
      <p:sp>
        <p:nvSpPr>
          <p:cNvPr id="694"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7" name="TextShape 1"/>
          <p:cNvSpPr txBox="1"/>
          <p:nvPr/>
        </p:nvSpPr>
        <p:spPr>
          <a:xfrm>
            <a:off x="3886200" y="8686800"/>
            <a:ext cx="2971440" cy="456840"/>
          </a:xfrm>
          <a:prstGeom prst="rect">
            <a:avLst/>
          </a:prstGeom>
        </p:spPr>
        <p:txBody>
          <a:bodyPr lIns="90000" rIns="90000" tIns="46800" bIns="46800" anchor="b"/>
          <a:p>
            <a:pPr algn="r">
              <a:lnSpc>
                <a:spcPct val="100000"/>
              </a:lnSpc>
            </a:pPr>
            <a:fld id="{D8A963BE-5981-4DDB-9506-0ECABC19F751}" type="slidenum">
              <a:rPr lang="en-IN" sz="1200"/>
              <a:t>&lt;number&gt;</a:t>
            </a:fld>
            <a:endParaRPr/>
          </a:p>
        </p:txBody>
      </p:sp>
      <p:sp>
        <p:nvSpPr>
          <p:cNvPr id="638"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6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5" name="TextShape 1"/>
          <p:cNvSpPr txBox="1"/>
          <p:nvPr/>
        </p:nvSpPr>
        <p:spPr>
          <a:xfrm>
            <a:off x="3886200" y="8686800"/>
            <a:ext cx="2971440" cy="456840"/>
          </a:xfrm>
          <a:prstGeom prst="rect">
            <a:avLst/>
          </a:prstGeom>
        </p:spPr>
        <p:txBody>
          <a:bodyPr lIns="90000" rIns="90000" tIns="46800" bIns="46800" anchor="b"/>
          <a:p>
            <a:pPr algn="r">
              <a:lnSpc>
                <a:spcPct val="100000"/>
              </a:lnSpc>
            </a:pPr>
            <a:fld id="{5F17B27A-D165-427E-8158-CD55D3BA6A20}" type="slidenum">
              <a:rPr lang="en-IN" sz="1200"/>
              <a:t>&lt;number&gt;</a:t>
            </a:fld>
            <a:endParaRPr/>
          </a:p>
        </p:txBody>
      </p:sp>
      <p:sp>
        <p:nvSpPr>
          <p:cNvPr id="696"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6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7" name="TextShape 1"/>
          <p:cNvSpPr txBox="1"/>
          <p:nvPr/>
        </p:nvSpPr>
        <p:spPr>
          <a:xfrm>
            <a:off x="3886200" y="8686800"/>
            <a:ext cx="2971440" cy="456840"/>
          </a:xfrm>
          <a:prstGeom prst="rect">
            <a:avLst/>
          </a:prstGeom>
        </p:spPr>
        <p:txBody>
          <a:bodyPr lIns="90000" rIns="90000" tIns="46800" bIns="46800" anchor="b"/>
          <a:p>
            <a:pPr algn="r">
              <a:lnSpc>
                <a:spcPct val="100000"/>
              </a:lnSpc>
            </a:pPr>
            <a:fld id="{BC216582-D0FE-4E0B-BF33-E1F477A48FE9}" type="slidenum">
              <a:rPr lang="en-IN" sz="1200"/>
              <a:t>&lt;number&gt;</a:t>
            </a:fld>
            <a:endParaRPr/>
          </a:p>
        </p:txBody>
      </p:sp>
      <p:sp>
        <p:nvSpPr>
          <p:cNvPr id="698"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9" name="TextShape 1"/>
          <p:cNvSpPr txBox="1"/>
          <p:nvPr/>
        </p:nvSpPr>
        <p:spPr>
          <a:xfrm>
            <a:off x="3886200" y="8686800"/>
            <a:ext cx="2971440" cy="456840"/>
          </a:xfrm>
          <a:prstGeom prst="rect">
            <a:avLst/>
          </a:prstGeom>
        </p:spPr>
        <p:txBody>
          <a:bodyPr lIns="90000" rIns="90000" tIns="46800" bIns="46800" anchor="b"/>
          <a:p>
            <a:pPr algn="r">
              <a:lnSpc>
                <a:spcPct val="100000"/>
              </a:lnSpc>
            </a:pPr>
            <a:fld id="{CA93F017-8AF8-42E3-AED0-E902BCD2F32E}" type="slidenum">
              <a:rPr lang="en-IN" sz="1200"/>
              <a:t>&lt;number&gt;</a:t>
            </a:fld>
            <a:endParaRPr/>
          </a:p>
        </p:txBody>
      </p:sp>
      <p:sp>
        <p:nvSpPr>
          <p:cNvPr id="640"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7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9" name="TextShape 1"/>
          <p:cNvSpPr txBox="1"/>
          <p:nvPr/>
        </p:nvSpPr>
        <p:spPr>
          <a:xfrm>
            <a:off x="3886200" y="8686800"/>
            <a:ext cx="2971440" cy="456840"/>
          </a:xfrm>
          <a:prstGeom prst="rect">
            <a:avLst/>
          </a:prstGeom>
        </p:spPr>
        <p:txBody>
          <a:bodyPr lIns="90000" rIns="90000" tIns="46800" bIns="46800" anchor="b"/>
          <a:p>
            <a:pPr algn="r">
              <a:lnSpc>
                <a:spcPct val="100000"/>
              </a:lnSpc>
            </a:pPr>
            <a:fld id="{B6427216-A37E-4666-8C85-F3CB4E71931F}" type="slidenum">
              <a:rPr lang="en-IN" sz="1200"/>
              <a:t>&lt;number&gt;</a:t>
            </a:fld>
            <a:endParaRPr/>
          </a:p>
        </p:txBody>
      </p:sp>
      <p:sp>
        <p:nvSpPr>
          <p:cNvPr id="700"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7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1" name="TextShape 1"/>
          <p:cNvSpPr txBox="1"/>
          <p:nvPr/>
        </p:nvSpPr>
        <p:spPr>
          <a:xfrm>
            <a:off x="3886200" y="8686800"/>
            <a:ext cx="2971440" cy="456840"/>
          </a:xfrm>
          <a:prstGeom prst="rect">
            <a:avLst/>
          </a:prstGeom>
        </p:spPr>
        <p:txBody>
          <a:bodyPr lIns="90000" rIns="90000" tIns="46800" bIns="46800" anchor="b"/>
          <a:p>
            <a:pPr algn="r">
              <a:lnSpc>
                <a:spcPct val="100000"/>
              </a:lnSpc>
            </a:pPr>
            <a:fld id="{015AE54A-147F-45D2-B6ED-5DB43F28F58C}" type="slidenum">
              <a:rPr lang="en-IN" sz="1200"/>
              <a:t>&lt;number&gt;</a:t>
            </a:fld>
            <a:endParaRPr/>
          </a:p>
        </p:txBody>
      </p:sp>
      <p:sp>
        <p:nvSpPr>
          <p:cNvPr id="702"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7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3" name="TextShape 1"/>
          <p:cNvSpPr txBox="1"/>
          <p:nvPr/>
        </p:nvSpPr>
        <p:spPr>
          <a:xfrm>
            <a:off x="3886200" y="8686800"/>
            <a:ext cx="2971440" cy="456840"/>
          </a:xfrm>
          <a:prstGeom prst="rect">
            <a:avLst/>
          </a:prstGeom>
        </p:spPr>
        <p:txBody>
          <a:bodyPr lIns="90000" rIns="90000" tIns="46800" bIns="46800" anchor="b"/>
          <a:p>
            <a:pPr algn="r">
              <a:lnSpc>
                <a:spcPct val="100000"/>
              </a:lnSpc>
            </a:pPr>
            <a:fld id="{42A7681A-7ED5-4B80-BF53-29E71A776AFB}" type="slidenum">
              <a:rPr lang="en-IN" sz="1200"/>
              <a:t>&lt;number&gt;</a:t>
            </a:fld>
            <a:endParaRPr/>
          </a:p>
        </p:txBody>
      </p:sp>
      <p:sp>
        <p:nvSpPr>
          <p:cNvPr id="704"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7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5" name="TextShape 1"/>
          <p:cNvSpPr txBox="1"/>
          <p:nvPr/>
        </p:nvSpPr>
        <p:spPr>
          <a:xfrm>
            <a:off x="3886200" y="8686800"/>
            <a:ext cx="2971440" cy="456840"/>
          </a:xfrm>
          <a:prstGeom prst="rect">
            <a:avLst/>
          </a:prstGeom>
        </p:spPr>
        <p:txBody>
          <a:bodyPr lIns="90000" rIns="90000" tIns="46800" bIns="46800" anchor="b"/>
          <a:p>
            <a:pPr algn="r">
              <a:lnSpc>
                <a:spcPct val="100000"/>
              </a:lnSpc>
            </a:pPr>
            <a:fld id="{A3F252CB-ED53-47B8-BB37-8D5AF69F5D88}" type="slidenum">
              <a:rPr lang="en-IN" sz="1200"/>
              <a:t>&lt;number&gt;</a:t>
            </a:fld>
            <a:endParaRPr/>
          </a:p>
        </p:txBody>
      </p:sp>
      <p:sp>
        <p:nvSpPr>
          <p:cNvPr id="706"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7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7" name="TextShape 1"/>
          <p:cNvSpPr txBox="1"/>
          <p:nvPr/>
        </p:nvSpPr>
        <p:spPr>
          <a:xfrm>
            <a:off x="3886200" y="8686800"/>
            <a:ext cx="2971440" cy="456840"/>
          </a:xfrm>
          <a:prstGeom prst="rect">
            <a:avLst/>
          </a:prstGeom>
        </p:spPr>
        <p:txBody>
          <a:bodyPr lIns="90000" rIns="90000" tIns="46800" bIns="46800" anchor="b"/>
          <a:p>
            <a:pPr algn="r">
              <a:lnSpc>
                <a:spcPct val="100000"/>
              </a:lnSpc>
            </a:pPr>
            <a:fld id="{5B5842D4-61DE-4678-9AB7-6119FD7B5BC5}" type="slidenum">
              <a:rPr lang="en-IN" sz="1200"/>
              <a:t>&lt;number&gt;</a:t>
            </a:fld>
            <a:endParaRPr/>
          </a:p>
        </p:txBody>
      </p:sp>
      <p:sp>
        <p:nvSpPr>
          <p:cNvPr id="708"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7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9" name="TextShape 1"/>
          <p:cNvSpPr txBox="1"/>
          <p:nvPr/>
        </p:nvSpPr>
        <p:spPr>
          <a:xfrm>
            <a:off x="3886200" y="8686800"/>
            <a:ext cx="2971440" cy="456840"/>
          </a:xfrm>
          <a:prstGeom prst="rect">
            <a:avLst/>
          </a:prstGeom>
        </p:spPr>
        <p:txBody>
          <a:bodyPr lIns="90000" rIns="90000" tIns="46800" bIns="46800" anchor="b"/>
          <a:p>
            <a:pPr algn="r">
              <a:lnSpc>
                <a:spcPct val="100000"/>
              </a:lnSpc>
            </a:pPr>
            <a:fld id="{7390071A-FC84-491E-BC0F-A25D1477A505}" type="slidenum">
              <a:rPr lang="en-IN" sz="1200"/>
              <a:t>&lt;number&gt;</a:t>
            </a:fld>
            <a:endParaRPr/>
          </a:p>
        </p:txBody>
      </p:sp>
      <p:sp>
        <p:nvSpPr>
          <p:cNvPr id="710"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7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1" name="TextShape 1"/>
          <p:cNvSpPr txBox="1"/>
          <p:nvPr/>
        </p:nvSpPr>
        <p:spPr>
          <a:xfrm>
            <a:off x="3886200" y="8686800"/>
            <a:ext cx="2971440" cy="456840"/>
          </a:xfrm>
          <a:prstGeom prst="rect">
            <a:avLst/>
          </a:prstGeom>
        </p:spPr>
        <p:txBody>
          <a:bodyPr lIns="90000" rIns="90000" tIns="46800" bIns="46800" anchor="b"/>
          <a:p>
            <a:pPr algn="r">
              <a:lnSpc>
                <a:spcPct val="100000"/>
              </a:lnSpc>
            </a:pPr>
            <a:fld id="{1C9DF38E-87DA-4BCF-AE5D-7FBF7963B4AC}" type="slidenum">
              <a:rPr lang="en-IN" sz="1200"/>
              <a:t>&lt;number&gt;</a:t>
            </a:fld>
            <a:endParaRPr/>
          </a:p>
        </p:txBody>
      </p:sp>
      <p:sp>
        <p:nvSpPr>
          <p:cNvPr id="712"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7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3" name="TextShape 1"/>
          <p:cNvSpPr txBox="1"/>
          <p:nvPr/>
        </p:nvSpPr>
        <p:spPr>
          <a:xfrm>
            <a:off x="3886200" y="8686800"/>
            <a:ext cx="2971440" cy="456840"/>
          </a:xfrm>
          <a:prstGeom prst="rect">
            <a:avLst/>
          </a:prstGeom>
        </p:spPr>
        <p:txBody>
          <a:bodyPr lIns="90000" rIns="90000" tIns="46800" bIns="46800" anchor="b"/>
          <a:p>
            <a:pPr algn="r">
              <a:lnSpc>
                <a:spcPct val="100000"/>
              </a:lnSpc>
            </a:pPr>
            <a:fld id="{5F366064-BAB4-4818-B391-EC2269247998}" type="slidenum">
              <a:rPr lang="en-IN" sz="1200"/>
              <a:t>&lt;number&gt;</a:t>
            </a:fld>
            <a:endParaRPr/>
          </a:p>
        </p:txBody>
      </p:sp>
      <p:sp>
        <p:nvSpPr>
          <p:cNvPr id="714"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7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5" name="TextShape 1"/>
          <p:cNvSpPr txBox="1"/>
          <p:nvPr/>
        </p:nvSpPr>
        <p:spPr>
          <a:xfrm>
            <a:off x="3886200" y="8686800"/>
            <a:ext cx="2971440" cy="456840"/>
          </a:xfrm>
          <a:prstGeom prst="rect">
            <a:avLst/>
          </a:prstGeom>
        </p:spPr>
        <p:txBody>
          <a:bodyPr lIns="90000" rIns="90000" tIns="46800" bIns="46800" anchor="b"/>
          <a:p>
            <a:pPr algn="r">
              <a:lnSpc>
                <a:spcPct val="100000"/>
              </a:lnSpc>
            </a:pPr>
            <a:fld id="{376ED78A-DB67-44FB-B2E1-87E21C554041}" type="slidenum">
              <a:rPr lang="en-IN" sz="1200"/>
              <a:t>&lt;number&gt;</a:t>
            </a:fld>
            <a:endParaRPr/>
          </a:p>
        </p:txBody>
      </p:sp>
      <p:sp>
        <p:nvSpPr>
          <p:cNvPr id="716"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41" name="TextShape 1"/>
          <p:cNvSpPr txBox="1"/>
          <p:nvPr/>
        </p:nvSpPr>
        <p:spPr>
          <a:xfrm>
            <a:off x="3886200" y="8686800"/>
            <a:ext cx="2971440" cy="456840"/>
          </a:xfrm>
          <a:prstGeom prst="rect">
            <a:avLst/>
          </a:prstGeom>
        </p:spPr>
        <p:txBody>
          <a:bodyPr lIns="90000" rIns="90000" tIns="46800" bIns="46800" anchor="b"/>
          <a:p>
            <a:pPr algn="r">
              <a:lnSpc>
                <a:spcPct val="100000"/>
              </a:lnSpc>
            </a:pPr>
            <a:fld id="{C67491B7-11C3-4643-AF4B-B9804FB62E2E}" type="slidenum">
              <a:rPr lang="en-IN" sz="1200"/>
              <a:t>&lt;number&gt;</a:t>
            </a:fld>
            <a:endParaRPr/>
          </a:p>
        </p:txBody>
      </p:sp>
      <p:sp>
        <p:nvSpPr>
          <p:cNvPr id="642"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8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7" name="PlaceHolder 1"/>
          <p:cNvSpPr>
            <a:spLocks noGrp="1"/>
          </p:cNvSpPr>
          <p:nvPr>
            <p:ph type="body"/>
          </p:nvPr>
        </p:nvSpPr>
        <p:spPr>
          <a:xfrm>
            <a:off x="914400" y="4343400"/>
            <a:ext cx="5028840" cy="4114440"/>
          </a:xfrm>
          <a:prstGeom prst="rect">
            <a:avLst/>
          </a:prstGeom>
        </p:spPr>
        <p:txBody>
          <a:bodyPr lIns="90000" rIns="90000" tIns="46800" bIns="46800"/>
          <a:p>
            <a:endParaRPr/>
          </a:p>
        </p:txBody>
      </p:sp>
      <p:sp>
        <p:nvSpPr>
          <p:cNvPr id="718" name="TextShape 2"/>
          <p:cNvSpPr txBox="1"/>
          <p:nvPr/>
        </p:nvSpPr>
        <p:spPr>
          <a:xfrm>
            <a:off x="3884760" y="8685720"/>
            <a:ext cx="2971800" cy="456120"/>
          </a:xfrm>
          <a:prstGeom prst="rect">
            <a:avLst/>
          </a:prstGeom>
        </p:spPr>
        <p:txBody>
          <a:bodyPr lIns="90000" rIns="90000" tIns="46800" bIns="46800" anchor="b"/>
          <a:p>
            <a:pPr algn="r">
              <a:lnSpc>
                <a:spcPct val="100000"/>
              </a:lnSpc>
            </a:pPr>
            <a:fld id="{C125BA81-02D9-41EE-B202-8D0DC4CFB8F1}" type="slidenum">
              <a:rPr lang="en-IN" sz="1200">
                <a:solidFill>
                  <a:srgbClr val="000000"/>
                </a:solidFill>
                <a:latin typeface="Times New Roman"/>
                <a:ea typeface="+mn-ea"/>
              </a:rPr>
              <a:t>&lt;number&gt;</a:t>
            </a:fld>
            <a:endParaRPr/>
          </a:p>
        </p:txBody>
      </p:sp>
    </p:spTree>
  </p:cSld>
</p:notes>
</file>

<file path=ppt/notesSlides/notesSlide8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9" name="TextShape 1"/>
          <p:cNvSpPr txBox="1"/>
          <p:nvPr/>
        </p:nvSpPr>
        <p:spPr>
          <a:xfrm>
            <a:off x="3886200" y="8686800"/>
            <a:ext cx="2971440" cy="456840"/>
          </a:xfrm>
          <a:prstGeom prst="rect">
            <a:avLst/>
          </a:prstGeom>
        </p:spPr>
        <p:txBody>
          <a:bodyPr lIns="90000" rIns="90000" tIns="46800" bIns="46800" anchor="b"/>
          <a:p>
            <a:pPr algn="r">
              <a:lnSpc>
                <a:spcPct val="100000"/>
              </a:lnSpc>
            </a:pPr>
            <a:fld id="{CFB62A65-5E02-41E1-B19F-13C26AAF7649}" type="slidenum">
              <a:rPr lang="en-IN" sz="1200"/>
              <a:t>&lt;number&gt;</a:t>
            </a:fld>
            <a:endParaRPr/>
          </a:p>
        </p:txBody>
      </p:sp>
      <p:sp>
        <p:nvSpPr>
          <p:cNvPr id="720"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8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1" name="TextShape 1"/>
          <p:cNvSpPr txBox="1"/>
          <p:nvPr/>
        </p:nvSpPr>
        <p:spPr>
          <a:xfrm>
            <a:off x="3886200" y="8686800"/>
            <a:ext cx="2971440" cy="456840"/>
          </a:xfrm>
          <a:prstGeom prst="rect">
            <a:avLst/>
          </a:prstGeom>
        </p:spPr>
        <p:txBody>
          <a:bodyPr lIns="90000" rIns="90000" tIns="46800" bIns="46800" anchor="b"/>
          <a:p>
            <a:pPr algn="r">
              <a:lnSpc>
                <a:spcPct val="100000"/>
              </a:lnSpc>
            </a:pPr>
            <a:fld id="{BE81A362-DAA2-4E6F-BBCC-62534663996C}" type="slidenum">
              <a:rPr lang="en-IN" sz="1200"/>
              <a:t>&lt;number&gt;</a:t>
            </a:fld>
            <a:endParaRPr/>
          </a:p>
        </p:txBody>
      </p:sp>
      <p:sp>
        <p:nvSpPr>
          <p:cNvPr id="722"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43" name="TextShape 1"/>
          <p:cNvSpPr txBox="1"/>
          <p:nvPr/>
        </p:nvSpPr>
        <p:spPr>
          <a:xfrm>
            <a:off x="3886200" y="8686800"/>
            <a:ext cx="2971440" cy="456840"/>
          </a:xfrm>
          <a:prstGeom prst="rect">
            <a:avLst/>
          </a:prstGeom>
        </p:spPr>
        <p:txBody>
          <a:bodyPr lIns="90000" rIns="90000" tIns="46800" bIns="46800" anchor="b"/>
          <a:p>
            <a:pPr algn="r">
              <a:lnSpc>
                <a:spcPct val="100000"/>
              </a:lnSpc>
            </a:pPr>
            <a:fld id="{EE60656B-8B9E-4503-A3E0-45B49D63CAA0}" type="slidenum">
              <a:rPr lang="en-IN" sz="1200"/>
              <a:t>&lt;number&gt;</a:t>
            </a:fld>
            <a:endParaRPr/>
          </a:p>
        </p:txBody>
      </p:sp>
      <p:sp>
        <p:nvSpPr>
          <p:cNvPr id="644"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notesSlides/notesSlide9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3" name="PlaceHolder 1"/>
          <p:cNvSpPr>
            <a:spLocks noGrp="1"/>
          </p:cNvSpPr>
          <p:nvPr>
            <p:ph type="body"/>
          </p:nvPr>
        </p:nvSpPr>
        <p:spPr>
          <a:xfrm>
            <a:off x="914400" y="4343400"/>
            <a:ext cx="5028840" cy="4114440"/>
          </a:xfrm>
          <a:prstGeom prst="rect">
            <a:avLst/>
          </a:prstGeom>
        </p:spPr>
        <p:txBody>
          <a:bodyPr lIns="90000" rIns="90000" tIns="46800" bIns="46800"/>
          <a:p>
            <a:endParaRPr/>
          </a:p>
        </p:txBody>
      </p:sp>
      <p:sp>
        <p:nvSpPr>
          <p:cNvPr id="724" name="TextShape 2"/>
          <p:cNvSpPr txBox="1"/>
          <p:nvPr/>
        </p:nvSpPr>
        <p:spPr>
          <a:xfrm>
            <a:off x="3884760" y="8685720"/>
            <a:ext cx="2971800" cy="456120"/>
          </a:xfrm>
          <a:prstGeom prst="rect">
            <a:avLst/>
          </a:prstGeom>
        </p:spPr>
        <p:txBody>
          <a:bodyPr lIns="90000" rIns="90000" tIns="46800" bIns="46800" anchor="b"/>
          <a:p>
            <a:pPr algn="r">
              <a:lnSpc>
                <a:spcPct val="100000"/>
              </a:lnSpc>
            </a:pPr>
            <a:fld id="{90F7A561-0594-45B6-8117-064D31217E3F}" type="slidenum">
              <a:rPr lang="en-IN" sz="1200">
                <a:solidFill>
                  <a:srgbClr val="000000"/>
                </a:solidFill>
                <a:latin typeface="Times New Roman"/>
                <a:ea typeface="+mn-ea"/>
              </a:rPr>
              <a:t>&lt;number&gt;</a:t>
            </a:fld>
            <a:endParaRPr/>
          </a:p>
        </p:txBody>
      </p:sp>
    </p:spTree>
  </p:cSld>
</p:notes>
</file>

<file path=ppt/notesSlides/notesSlide9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5" name="TextShape 1"/>
          <p:cNvSpPr txBox="1"/>
          <p:nvPr/>
        </p:nvSpPr>
        <p:spPr>
          <a:xfrm>
            <a:off x="3886200" y="8686800"/>
            <a:ext cx="2971440" cy="456840"/>
          </a:xfrm>
          <a:prstGeom prst="rect">
            <a:avLst/>
          </a:prstGeom>
        </p:spPr>
        <p:txBody>
          <a:bodyPr lIns="90000" rIns="90000" tIns="46800" bIns="46800" anchor="b"/>
          <a:p>
            <a:pPr algn="r">
              <a:lnSpc>
                <a:spcPct val="100000"/>
              </a:lnSpc>
            </a:pPr>
            <a:fld id="{4164B807-8C8A-4BD9-A7D7-581462490608}" type="slidenum">
              <a:rPr lang="en-IN" sz="1200"/>
              <a:t>&lt;number&gt;</a:t>
            </a:fld>
            <a:endParaRPr/>
          </a:p>
        </p:txBody>
      </p:sp>
      <p:sp>
        <p:nvSpPr>
          <p:cNvPr id="726" name="PlaceHolder 2"/>
          <p:cNvSpPr>
            <a:spLocks noGrp="1"/>
          </p:cNvSpPr>
          <p:nvPr>
            <p:ph type="body"/>
          </p:nvPr>
        </p:nvSpPr>
        <p:spPr>
          <a:xfrm>
            <a:off x="914400" y="4343400"/>
            <a:ext cx="5028840" cy="4114440"/>
          </a:xfrm>
          <a:prstGeom prst="rect">
            <a:avLst/>
          </a:prstGeom>
        </p:spPr>
        <p:txBody>
          <a:bodyPr lIns="90000" rIns="90000" tIns="46800" bIns="46800"/>
          <a:p>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06440" y="152280"/>
            <a:ext cx="8203680" cy="838080"/>
          </a:xfrm>
          <a:prstGeom prst="rect">
            <a:avLst/>
          </a:prstGeom>
        </p:spPr>
        <p:txBody>
          <a:bodyPr wrap="none" lIns="0" rIns="0" tIns="0" bIns="0" anchor="ctr"/>
          <a:p>
            <a:endParaRPr/>
          </a:p>
        </p:txBody>
      </p:sp>
      <p:sp>
        <p:nvSpPr>
          <p:cNvPr id="29" name="PlaceHolder 2"/>
          <p:cNvSpPr>
            <a:spLocks noGrp="1"/>
          </p:cNvSpPr>
          <p:nvPr>
            <p:ph type="body"/>
          </p:nvPr>
        </p:nvSpPr>
        <p:spPr>
          <a:xfrm>
            <a:off x="457200" y="1066680"/>
            <a:ext cx="8178480" cy="2689200"/>
          </a:xfrm>
          <a:prstGeom prst="rect">
            <a:avLst/>
          </a:prstGeom>
        </p:spPr>
        <p:txBody>
          <a:bodyPr wrap="none" lIns="0" rIns="0" tIns="0" bIns="0"/>
          <a:p>
            <a:endParaRPr/>
          </a:p>
        </p:txBody>
      </p:sp>
      <p:sp>
        <p:nvSpPr>
          <p:cNvPr id="30" name="PlaceHolder 3"/>
          <p:cNvSpPr>
            <a:spLocks noGrp="1"/>
          </p:cNvSpPr>
          <p:nvPr>
            <p:ph type="body"/>
          </p:nvPr>
        </p:nvSpPr>
        <p:spPr>
          <a:xfrm>
            <a:off x="457200" y="4011840"/>
            <a:ext cx="8178480" cy="2689200"/>
          </a:xfrm>
          <a:prstGeom prst="rect">
            <a:avLst/>
          </a:prstGeom>
        </p:spPr>
        <p:txBody>
          <a:bodyPr wrap="none"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06440" y="152280"/>
            <a:ext cx="8203680" cy="838080"/>
          </a:xfrm>
          <a:prstGeom prst="rect">
            <a:avLst/>
          </a:prstGeom>
        </p:spPr>
        <p:txBody>
          <a:bodyPr wrap="none" lIns="0" rIns="0" tIns="0" bIns="0" anchor="ctr"/>
          <a:p>
            <a:endParaRPr/>
          </a:p>
        </p:txBody>
      </p:sp>
      <p:sp>
        <p:nvSpPr>
          <p:cNvPr id="32" name="PlaceHolder 2"/>
          <p:cNvSpPr>
            <a:spLocks noGrp="1"/>
          </p:cNvSpPr>
          <p:nvPr>
            <p:ph type="body"/>
          </p:nvPr>
        </p:nvSpPr>
        <p:spPr>
          <a:xfrm>
            <a:off x="457200" y="1066680"/>
            <a:ext cx="3990960" cy="2689200"/>
          </a:xfrm>
          <a:prstGeom prst="rect">
            <a:avLst/>
          </a:prstGeom>
        </p:spPr>
        <p:txBody>
          <a:bodyPr wrap="none" lIns="0" rIns="0" tIns="0" bIns="0"/>
          <a:p>
            <a:endParaRPr/>
          </a:p>
        </p:txBody>
      </p:sp>
      <p:sp>
        <p:nvSpPr>
          <p:cNvPr id="33" name="PlaceHolder 3"/>
          <p:cNvSpPr>
            <a:spLocks noGrp="1"/>
          </p:cNvSpPr>
          <p:nvPr>
            <p:ph type="body"/>
          </p:nvPr>
        </p:nvSpPr>
        <p:spPr>
          <a:xfrm>
            <a:off x="4647960" y="1066680"/>
            <a:ext cx="3990960" cy="2689200"/>
          </a:xfrm>
          <a:prstGeom prst="rect">
            <a:avLst/>
          </a:prstGeom>
        </p:spPr>
        <p:txBody>
          <a:bodyPr wrap="none" lIns="0" rIns="0" tIns="0" bIns="0"/>
          <a:p>
            <a:endParaRPr/>
          </a:p>
        </p:txBody>
      </p:sp>
      <p:sp>
        <p:nvSpPr>
          <p:cNvPr id="34" name="PlaceHolder 4"/>
          <p:cNvSpPr>
            <a:spLocks noGrp="1"/>
          </p:cNvSpPr>
          <p:nvPr>
            <p:ph type="body"/>
          </p:nvPr>
        </p:nvSpPr>
        <p:spPr>
          <a:xfrm>
            <a:off x="4647960" y="4011840"/>
            <a:ext cx="3990960" cy="2689200"/>
          </a:xfrm>
          <a:prstGeom prst="rect">
            <a:avLst/>
          </a:prstGeom>
        </p:spPr>
        <p:txBody>
          <a:bodyPr wrap="none" lIns="0" rIns="0" tIns="0" bIns="0"/>
          <a:p>
            <a:endParaRPr/>
          </a:p>
        </p:txBody>
      </p:sp>
      <p:sp>
        <p:nvSpPr>
          <p:cNvPr id="35" name="PlaceHolder 5"/>
          <p:cNvSpPr>
            <a:spLocks noGrp="1"/>
          </p:cNvSpPr>
          <p:nvPr>
            <p:ph type="body"/>
          </p:nvPr>
        </p:nvSpPr>
        <p:spPr>
          <a:xfrm>
            <a:off x="457200" y="4011840"/>
            <a:ext cx="3990960" cy="2689200"/>
          </a:xfrm>
          <a:prstGeom prst="rect">
            <a:avLst/>
          </a:prstGeom>
        </p:spPr>
        <p:txBody>
          <a:bodyPr wrap="none"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06440" y="152280"/>
            <a:ext cx="8203680" cy="838080"/>
          </a:xfrm>
          <a:prstGeom prst="rect">
            <a:avLst/>
          </a:prstGeom>
        </p:spPr>
        <p:txBody>
          <a:bodyPr wrap="none" lIns="0" rIns="0" tIns="0" bIns="0" anchor="ctr"/>
          <a:p>
            <a:endParaRPr/>
          </a:p>
        </p:txBody>
      </p:sp>
      <p:sp>
        <p:nvSpPr>
          <p:cNvPr id="37" name="PlaceHolder 2"/>
          <p:cNvSpPr>
            <a:spLocks noGrp="1"/>
          </p:cNvSpPr>
          <p:nvPr>
            <p:ph type="body"/>
          </p:nvPr>
        </p:nvSpPr>
        <p:spPr>
          <a:xfrm>
            <a:off x="457200" y="1066680"/>
            <a:ext cx="8178480" cy="5638320"/>
          </a:xfrm>
          <a:prstGeom prst="rect">
            <a:avLst/>
          </a:prstGeom>
        </p:spPr>
        <p:txBody>
          <a:bodyPr wrap="none" lIns="0" rIns="0" tIns="0" bIns="0"/>
          <a:p>
            <a:endParaRPr/>
          </a:p>
        </p:txBody>
      </p:sp>
      <p:sp>
        <p:nvSpPr>
          <p:cNvPr id="38" name="PlaceHolder 3"/>
          <p:cNvSpPr>
            <a:spLocks noGrp="1"/>
          </p:cNvSpPr>
          <p:nvPr>
            <p:ph type="body"/>
          </p:nvPr>
        </p:nvSpPr>
        <p:spPr>
          <a:xfrm>
            <a:off x="457200" y="1066680"/>
            <a:ext cx="8178480" cy="5638320"/>
          </a:xfrm>
          <a:prstGeom prst="rect">
            <a:avLst/>
          </a:prstGeom>
        </p:spPr>
        <p:txBody>
          <a:bodyPr wrap="none" lIns="0" rIns="0" tIns="0" bIns="0"/>
          <a:p>
            <a:endParaRPr/>
          </a:p>
        </p:txBody>
      </p:sp>
      <p:pic>
        <p:nvPicPr>
          <p:cNvPr id="39" name="" descr=""/>
          <p:cNvPicPr/>
          <p:nvPr/>
        </p:nvPicPr>
        <p:blipFill>
          <a:blip r:embed="rId2"/>
          <a:stretch>
            <a:fillRect/>
          </a:stretch>
        </p:blipFill>
        <p:spPr>
          <a:xfrm>
            <a:off x="1013040" y="1066680"/>
            <a:ext cx="7066440" cy="5638320"/>
          </a:xfrm>
          <a:prstGeom prst="rect">
            <a:avLst/>
          </a:prstGeom>
          <a:ln>
            <a:noFill/>
          </a:ln>
        </p:spPr>
      </p:pic>
      <p:pic>
        <p:nvPicPr>
          <p:cNvPr id="40" name="" descr=""/>
          <p:cNvPicPr/>
          <p:nvPr/>
        </p:nvPicPr>
        <p:blipFill>
          <a:blip r:embed="rId3"/>
          <a:stretch>
            <a:fillRect/>
          </a:stretch>
        </p:blipFill>
        <p:spPr>
          <a:xfrm>
            <a:off x="1013040" y="1066680"/>
            <a:ext cx="7066440" cy="56383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06440" y="152280"/>
            <a:ext cx="8203680" cy="838080"/>
          </a:xfrm>
          <a:prstGeom prst="rect">
            <a:avLst/>
          </a:prstGeom>
        </p:spPr>
        <p:txBody>
          <a:bodyPr wrap="none" lIns="0" rIns="0" tIns="0" bIns="0" anchor="ctr"/>
          <a:p>
            <a:endParaRPr/>
          </a:p>
        </p:txBody>
      </p:sp>
      <p:sp>
        <p:nvSpPr>
          <p:cNvPr id="45" name="PlaceHolder 2"/>
          <p:cNvSpPr>
            <a:spLocks noGrp="1"/>
          </p:cNvSpPr>
          <p:nvPr>
            <p:ph type="subTitle"/>
          </p:nvPr>
        </p:nvSpPr>
        <p:spPr>
          <a:xfrm>
            <a:off x="457200" y="1066680"/>
            <a:ext cx="8178480" cy="5638680"/>
          </a:xfrm>
          <a:prstGeom prst="rect">
            <a:avLst/>
          </a:prstGeom>
        </p:spPr>
        <p:txBody>
          <a:bodyPr wrap="none"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06440" y="152280"/>
            <a:ext cx="8203680" cy="838080"/>
          </a:xfrm>
          <a:prstGeom prst="rect">
            <a:avLst/>
          </a:prstGeom>
        </p:spPr>
        <p:txBody>
          <a:bodyPr wrap="none" lIns="0" rIns="0" tIns="0" bIns="0" anchor="ctr"/>
          <a:p>
            <a:endParaRPr/>
          </a:p>
        </p:txBody>
      </p:sp>
      <p:sp>
        <p:nvSpPr>
          <p:cNvPr id="47" name="PlaceHolder 2"/>
          <p:cNvSpPr>
            <a:spLocks noGrp="1"/>
          </p:cNvSpPr>
          <p:nvPr>
            <p:ph type="body"/>
          </p:nvPr>
        </p:nvSpPr>
        <p:spPr>
          <a:xfrm>
            <a:off x="457200" y="1066680"/>
            <a:ext cx="8178480" cy="5638320"/>
          </a:xfrm>
          <a:prstGeom prst="rect">
            <a:avLst/>
          </a:prstGeom>
        </p:spPr>
        <p:txBody>
          <a:bodyPr wrap="none"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06440" y="152280"/>
            <a:ext cx="8203680" cy="838080"/>
          </a:xfrm>
          <a:prstGeom prst="rect">
            <a:avLst/>
          </a:prstGeom>
        </p:spPr>
        <p:txBody>
          <a:bodyPr wrap="none" lIns="0" rIns="0" tIns="0" bIns="0" anchor="ctr"/>
          <a:p>
            <a:endParaRPr/>
          </a:p>
        </p:txBody>
      </p:sp>
      <p:sp>
        <p:nvSpPr>
          <p:cNvPr id="49" name="PlaceHolder 2"/>
          <p:cNvSpPr>
            <a:spLocks noGrp="1"/>
          </p:cNvSpPr>
          <p:nvPr>
            <p:ph type="body"/>
          </p:nvPr>
        </p:nvSpPr>
        <p:spPr>
          <a:xfrm>
            <a:off x="457200" y="1066680"/>
            <a:ext cx="3990960" cy="5638320"/>
          </a:xfrm>
          <a:prstGeom prst="rect">
            <a:avLst/>
          </a:prstGeom>
        </p:spPr>
        <p:txBody>
          <a:bodyPr wrap="none" lIns="0" rIns="0" tIns="0" bIns="0"/>
          <a:p>
            <a:endParaRPr/>
          </a:p>
        </p:txBody>
      </p:sp>
      <p:sp>
        <p:nvSpPr>
          <p:cNvPr id="50" name="PlaceHolder 3"/>
          <p:cNvSpPr>
            <a:spLocks noGrp="1"/>
          </p:cNvSpPr>
          <p:nvPr>
            <p:ph type="body"/>
          </p:nvPr>
        </p:nvSpPr>
        <p:spPr>
          <a:xfrm>
            <a:off x="4647960" y="1066680"/>
            <a:ext cx="3990960" cy="5638320"/>
          </a:xfrm>
          <a:prstGeom prst="rect">
            <a:avLst/>
          </a:prstGeom>
        </p:spPr>
        <p:txBody>
          <a:bodyPr wrap="none"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06440" y="152280"/>
            <a:ext cx="8203680" cy="838080"/>
          </a:xfrm>
          <a:prstGeom prst="rect">
            <a:avLst/>
          </a:prstGeom>
        </p:spPr>
        <p:txBody>
          <a:bodyPr wrap="none"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06440" y="152280"/>
            <a:ext cx="8203680" cy="3884760"/>
          </a:xfrm>
          <a:prstGeom prst="rect">
            <a:avLst/>
          </a:prstGeom>
        </p:spPr>
        <p:txBody>
          <a:bodyPr wrap="none"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06440" y="152280"/>
            <a:ext cx="8203680" cy="838080"/>
          </a:xfrm>
          <a:prstGeom prst="rect">
            <a:avLst/>
          </a:prstGeom>
        </p:spPr>
        <p:txBody>
          <a:bodyPr wrap="none" lIns="0" rIns="0" tIns="0" bIns="0" anchor="ctr"/>
          <a:p>
            <a:endParaRPr/>
          </a:p>
        </p:txBody>
      </p:sp>
      <p:sp>
        <p:nvSpPr>
          <p:cNvPr id="54" name="PlaceHolder 2"/>
          <p:cNvSpPr>
            <a:spLocks noGrp="1"/>
          </p:cNvSpPr>
          <p:nvPr>
            <p:ph type="body"/>
          </p:nvPr>
        </p:nvSpPr>
        <p:spPr>
          <a:xfrm>
            <a:off x="457200" y="1066680"/>
            <a:ext cx="3990960" cy="2689200"/>
          </a:xfrm>
          <a:prstGeom prst="rect">
            <a:avLst/>
          </a:prstGeom>
        </p:spPr>
        <p:txBody>
          <a:bodyPr wrap="none" lIns="0" rIns="0" tIns="0" bIns="0"/>
          <a:p>
            <a:endParaRPr/>
          </a:p>
        </p:txBody>
      </p:sp>
      <p:sp>
        <p:nvSpPr>
          <p:cNvPr id="55" name="PlaceHolder 3"/>
          <p:cNvSpPr>
            <a:spLocks noGrp="1"/>
          </p:cNvSpPr>
          <p:nvPr>
            <p:ph type="body"/>
          </p:nvPr>
        </p:nvSpPr>
        <p:spPr>
          <a:xfrm>
            <a:off x="457200" y="4011840"/>
            <a:ext cx="3990960" cy="2689200"/>
          </a:xfrm>
          <a:prstGeom prst="rect">
            <a:avLst/>
          </a:prstGeom>
        </p:spPr>
        <p:txBody>
          <a:bodyPr wrap="none" lIns="0" rIns="0" tIns="0" bIns="0"/>
          <a:p>
            <a:endParaRPr/>
          </a:p>
        </p:txBody>
      </p:sp>
      <p:sp>
        <p:nvSpPr>
          <p:cNvPr id="56" name="PlaceHolder 4"/>
          <p:cNvSpPr>
            <a:spLocks noGrp="1"/>
          </p:cNvSpPr>
          <p:nvPr>
            <p:ph type="body"/>
          </p:nvPr>
        </p:nvSpPr>
        <p:spPr>
          <a:xfrm>
            <a:off x="4647960" y="1066680"/>
            <a:ext cx="3990960" cy="5638320"/>
          </a:xfrm>
          <a:prstGeom prst="rect">
            <a:avLst/>
          </a:prstGeom>
        </p:spPr>
        <p:txBody>
          <a:bodyPr wrap="none"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06440" y="152280"/>
            <a:ext cx="8203680" cy="838080"/>
          </a:xfrm>
          <a:prstGeom prst="rect">
            <a:avLst/>
          </a:prstGeom>
        </p:spPr>
        <p:txBody>
          <a:bodyPr wrap="none" lIns="0" rIns="0" tIns="0" bIns="0" anchor="ctr"/>
          <a:p>
            <a:endParaRPr/>
          </a:p>
        </p:txBody>
      </p:sp>
      <p:sp>
        <p:nvSpPr>
          <p:cNvPr id="8" name="PlaceHolder 2"/>
          <p:cNvSpPr>
            <a:spLocks noGrp="1"/>
          </p:cNvSpPr>
          <p:nvPr>
            <p:ph type="subTitle"/>
          </p:nvPr>
        </p:nvSpPr>
        <p:spPr>
          <a:xfrm>
            <a:off x="457200" y="1066680"/>
            <a:ext cx="8178480" cy="5638680"/>
          </a:xfrm>
          <a:prstGeom prst="rect">
            <a:avLst/>
          </a:prstGeom>
        </p:spPr>
        <p:txBody>
          <a:bodyPr wrap="none"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06440" y="152280"/>
            <a:ext cx="8203680" cy="838080"/>
          </a:xfrm>
          <a:prstGeom prst="rect">
            <a:avLst/>
          </a:prstGeom>
        </p:spPr>
        <p:txBody>
          <a:bodyPr wrap="none" lIns="0" rIns="0" tIns="0" bIns="0" anchor="ctr"/>
          <a:p>
            <a:endParaRPr/>
          </a:p>
        </p:txBody>
      </p:sp>
      <p:sp>
        <p:nvSpPr>
          <p:cNvPr id="58" name="PlaceHolder 2"/>
          <p:cNvSpPr>
            <a:spLocks noGrp="1"/>
          </p:cNvSpPr>
          <p:nvPr>
            <p:ph type="body"/>
          </p:nvPr>
        </p:nvSpPr>
        <p:spPr>
          <a:xfrm>
            <a:off x="457200" y="1066680"/>
            <a:ext cx="3990960" cy="5638320"/>
          </a:xfrm>
          <a:prstGeom prst="rect">
            <a:avLst/>
          </a:prstGeom>
        </p:spPr>
        <p:txBody>
          <a:bodyPr wrap="none" lIns="0" rIns="0" tIns="0" bIns="0"/>
          <a:p>
            <a:endParaRPr/>
          </a:p>
        </p:txBody>
      </p:sp>
      <p:sp>
        <p:nvSpPr>
          <p:cNvPr id="59" name="PlaceHolder 3"/>
          <p:cNvSpPr>
            <a:spLocks noGrp="1"/>
          </p:cNvSpPr>
          <p:nvPr>
            <p:ph type="body"/>
          </p:nvPr>
        </p:nvSpPr>
        <p:spPr>
          <a:xfrm>
            <a:off x="4647960" y="1066680"/>
            <a:ext cx="3990960" cy="2689200"/>
          </a:xfrm>
          <a:prstGeom prst="rect">
            <a:avLst/>
          </a:prstGeom>
        </p:spPr>
        <p:txBody>
          <a:bodyPr wrap="none" lIns="0" rIns="0" tIns="0" bIns="0"/>
          <a:p>
            <a:endParaRPr/>
          </a:p>
        </p:txBody>
      </p:sp>
      <p:sp>
        <p:nvSpPr>
          <p:cNvPr id="60" name="PlaceHolder 4"/>
          <p:cNvSpPr>
            <a:spLocks noGrp="1"/>
          </p:cNvSpPr>
          <p:nvPr>
            <p:ph type="body"/>
          </p:nvPr>
        </p:nvSpPr>
        <p:spPr>
          <a:xfrm>
            <a:off x="4647960" y="4011840"/>
            <a:ext cx="3990960" cy="2689200"/>
          </a:xfrm>
          <a:prstGeom prst="rect">
            <a:avLst/>
          </a:prstGeom>
        </p:spPr>
        <p:txBody>
          <a:bodyPr wrap="none"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06440" y="152280"/>
            <a:ext cx="8203680" cy="838080"/>
          </a:xfrm>
          <a:prstGeom prst="rect">
            <a:avLst/>
          </a:prstGeom>
        </p:spPr>
        <p:txBody>
          <a:bodyPr wrap="none" lIns="0" rIns="0" tIns="0" bIns="0" anchor="ctr"/>
          <a:p>
            <a:endParaRPr/>
          </a:p>
        </p:txBody>
      </p:sp>
      <p:sp>
        <p:nvSpPr>
          <p:cNvPr id="62" name="PlaceHolder 2"/>
          <p:cNvSpPr>
            <a:spLocks noGrp="1"/>
          </p:cNvSpPr>
          <p:nvPr>
            <p:ph type="body"/>
          </p:nvPr>
        </p:nvSpPr>
        <p:spPr>
          <a:xfrm>
            <a:off x="457200" y="1066680"/>
            <a:ext cx="3990960" cy="2689200"/>
          </a:xfrm>
          <a:prstGeom prst="rect">
            <a:avLst/>
          </a:prstGeom>
        </p:spPr>
        <p:txBody>
          <a:bodyPr wrap="none" lIns="0" rIns="0" tIns="0" bIns="0"/>
          <a:p>
            <a:endParaRPr/>
          </a:p>
        </p:txBody>
      </p:sp>
      <p:sp>
        <p:nvSpPr>
          <p:cNvPr id="63" name="PlaceHolder 3"/>
          <p:cNvSpPr>
            <a:spLocks noGrp="1"/>
          </p:cNvSpPr>
          <p:nvPr>
            <p:ph type="body"/>
          </p:nvPr>
        </p:nvSpPr>
        <p:spPr>
          <a:xfrm>
            <a:off x="4647960" y="1066680"/>
            <a:ext cx="3990960" cy="2689200"/>
          </a:xfrm>
          <a:prstGeom prst="rect">
            <a:avLst/>
          </a:prstGeom>
        </p:spPr>
        <p:txBody>
          <a:bodyPr wrap="none" lIns="0" rIns="0" tIns="0" bIns="0"/>
          <a:p>
            <a:endParaRPr/>
          </a:p>
        </p:txBody>
      </p:sp>
      <p:sp>
        <p:nvSpPr>
          <p:cNvPr id="64" name="PlaceHolder 4"/>
          <p:cNvSpPr>
            <a:spLocks noGrp="1"/>
          </p:cNvSpPr>
          <p:nvPr>
            <p:ph type="body"/>
          </p:nvPr>
        </p:nvSpPr>
        <p:spPr>
          <a:xfrm>
            <a:off x="457200" y="4011840"/>
            <a:ext cx="8178480" cy="2689200"/>
          </a:xfrm>
          <a:prstGeom prst="rect">
            <a:avLst/>
          </a:prstGeom>
        </p:spPr>
        <p:txBody>
          <a:bodyPr wrap="none"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06440" y="152280"/>
            <a:ext cx="8203680" cy="838080"/>
          </a:xfrm>
          <a:prstGeom prst="rect">
            <a:avLst/>
          </a:prstGeom>
        </p:spPr>
        <p:txBody>
          <a:bodyPr wrap="none" lIns="0" rIns="0" tIns="0" bIns="0" anchor="ctr"/>
          <a:p>
            <a:endParaRPr/>
          </a:p>
        </p:txBody>
      </p:sp>
      <p:sp>
        <p:nvSpPr>
          <p:cNvPr id="66" name="PlaceHolder 2"/>
          <p:cNvSpPr>
            <a:spLocks noGrp="1"/>
          </p:cNvSpPr>
          <p:nvPr>
            <p:ph type="body"/>
          </p:nvPr>
        </p:nvSpPr>
        <p:spPr>
          <a:xfrm>
            <a:off x="457200" y="1066680"/>
            <a:ext cx="8178480" cy="2689200"/>
          </a:xfrm>
          <a:prstGeom prst="rect">
            <a:avLst/>
          </a:prstGeom>
        </p:spPr>
        <p:txBody>
          <a:bodyPr wrap="none" lIns="0" rIns="0" tIns="0" bIns="0"/>
          <a:p>
            <a:endParaRPr/>
          </a:p>
        </p:txBody>
      </p:sp>
      <p:sp>
        <p:nvSpPr>
          <p:cNvPr id="67" name="PlaceHolder 3"/>
          <p:cNvSpPr>
            <a:spLocks noGrp="1"/>
          </p:cNvSpPr>
          <p:nvPr>
            <p:ph type="body"/>
          </p:nvPr>
        </p:nvSpPr>
        <p:spPr>
          <a:xfrm>
            <a:off x="457200" y="4011840"/>
            <a:ext cx="8178480" cy="2689200"/>
          </a:xfrm>
          <a:prstGeom prst="rect">
            <a:avLst/>
          </a:prstGeom>
        </p:spPr>
        <p:txBody>
          <a:bodyPr wrap="none"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06440" y="152280"/>
            <a:ext cx="8203680" cy="838080"/>
          </a:xfrm>
          <a:prstGeom prst="rect">
            <a:avLst/>
          </a:prstGeom>
        </p:spPr>
        <p:txBody>
          <a:bodyPr wrap="none" lIns="0" rIns="0" tIns="0" bIns="0" anchor="ctr"/>
          <a:p>
            <a:endParaRPr/>
          </a:p>
        </p:txBody>
      </p:sp>
      <p:sp>
        <p:nvSpPr>
          <p:cNvPr id="69" name="PlaceHolder 2"/>
          <p:cNvSpPr>
            <a:spLocks noGrp="1"/>
          </p:cNvSpPr>
          <p:nvPr>
            <p:ph type="body"/>
          </p:nvPr>
        </p:nvSpPr>
        <p:spPr>
          <a:xfrm>
            <a:off x="457200" y="1066680"/>
            <a:ext cx="3990960" cy="2689200"/>
          </a:xfrm>
          <a:prstGeom prst="rect">
            <a:avLst/>
          </a:prstGeom>
        </p:spPr>
        <p:txBody>
          <a:bodyPr wrap="none" lIns="0" rIns="0" tIns="0" bIns="0"/>
          <a:p>
            <a:endParaRPr/>
          </a:p>
        </p:txBody>
      </p:sp>
      <p:sp>
        <p:nvSpPr>
          <p:cNvPr id="70" name="PlaceHolder 3"/>
          <p:cNvSpPr>
            <a:spLocks noGrp="1"/>
          </p:cNvSpPr>
          <p:nvPr>
            <p:ph type="body"/>
          </p:nvPr>
        </p:nvSpPr>
        <p:spPr>
          <a:xfrm>
            <a:off x="4647960" y="1066680"/>
            <a:ext cx="3990960" cy="2689200"/>
          </a:xfrm>
          <a:prstGeom prst="rect">
            <a:avLst/>
          </a:prstGeom>
        </p:spPr>
        <p:txBody>
          <a:bodyPr wrap="none" lIns="0" rIns="0" tIns="0" bIns="0"/>
          <a:p>
            <a:endParaRPr/>
          </a:p>
        </p:txBody>
      </p:sp>
      <p:sp>
        <p:nvSpPr>
          <p:cNvPr id="71" name="PlaceHolder 4"/>
          <p:cNvSpPr>
            <a:spLocks noGrp="1"/>
          </p:cNvSpPr>
          <p:nvPr>
            <p:ph type="body"/>
          </p:nvPr>
        </p:nvSpPr>
        <p:spPr>
          <a:xfrm>
            <a:off x="4647960" y="4011840"/>
            <a:ext cx="3990960" cy="2689200"/>
          </a:xfrm>
          <a:prstGeom prst="rect">
            <a:avLst/>
          </a:prstGeom>
        </p:spPr>
        <p:txBody>
          <a:bodyPr wrap="none" lIns="0" rIns="0" tIns="0" bIns="0"/>
          <a:p>
            <a:endParaRPr/>
          </a:p>
        </p:txBody>
      </p:sp>
      <p:sp>
        <p:nvSpPr>
          <p:cNvPr id="72" name="PlaceHolder 5"/>
          <p:cNvSpPr>
            <a:spLocks noGrp="1"/>
          </p:cNvSpPr>
          <p:nvPr>
            <p:ph type="body"/>
          </p:nvPr>
        </p:nvSpPr>
        <p:spPr>
          <a:xfrm>
            <a:off x="457200" y="4011840"/>
            <a:ext cx="3990960" cy="2689200"/>
          </a:xfrm>
          <a:prstGeom prst="rect">
            <a:avLst/>
          </a:prstGeom>
        </p:spPr>
        <p:txBody>
          <a:bodyPr wrap="none"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06440" y="152280"/>
            <a:ext cx="8203680" cy="838080"/>
          </a:xfrm>
          <a:prstGeom prst="rect">
            <a:avLst/>
          </a:prstGeom>
        </p:spPr>
        <p:txBody>
          <a:bodyPr wrap="none" lIns="0" rIns="0" tIns="0" bIns="0" anchor="ctr"/>
          <a:p>
            <a:endParaRPr/>
          </a:p>
        </p:txBody>
      </p:sp>
      <p:sp>
        <p:nvSpPr>
          <p:cNvPr id="74" name="PlaceHolder 2"/>
          <p:cNvSpPr>
            <a:spLocks noGrp="1"/>
          </p:cNvSpPr>
          <p:nvPr>
            <p:ph type="body"/>
          </p:nvPr>
        </p:nvSpPr>
        <p:spPr>
          <a:xfrm>
            <a:off x="457200" y="1066680"/>
            <a:ext cx="8178480" cy="5638320"/>
          </a:xfrm>
          <a:prstGeom prst="rect">
            <a:avLst/>
          </a:prstGeom>
        </p:spPr>
        <p:txBody>
          <a:bodyPr wrap="none" lIns="0" rIns="0" tIns="0" bIns="0"/>
          <a:p>
            <a:endParaRPr/>
          </a:p>
        </p:txBody>
      </p:sp>
      <p:sp>
        <p:nvSpPr>
          <p:cNvPr id="75" name="PlaceHolder 3"/>
          <p:cNvSpPr>
            <a:spLocks noGrp="1"/>
          </p:cNvSpPr>
          <p:nvPr>
            <p:ph type="body"/>
          </p:nvPr>
        </p:nvSpPr>
        <p:spPr>
          <a:xfrm>
            <a:off x="457200" y="1066680"/>
            <a:ext cx="8178480" cy="5638320"/>
          </a:xfrm>
          <a:prstGeom prst="rect">
            <a:avLst/>
          </a:prstGeom>
        </p:spPr>
        <p:txBody>
          <a:bodyPr wrap="none" lIns="0" rIns="0" tIns="0" bIns="0"/>
          <a:p>
            <a:endParaRPr/>
          </a:p>
        </p:txBody>
      </p:sp>
      <p:pic>
        <p:nvPicPr>
          <p:cNvPr id="76" name="" descr=""/>
          <p:cNvPicPr/>
          <p:nvPr/>
        </p:nvPicPr>
        <p:blipFill>
          <a:blip r:embed="rId2"/>
          <a:stretch>
            <a:fillRect/>
          </a:stretch>
        </p:blipFill>
        <p:spPr>
          <a:xfrm>
            <a:off x="1013040" y="1066680"/>
            <a:ext cx="7066440" cy="5638320"/>
          </a:xfrm>
          <a:prstGeom prst="rect">
            <a:avLst/>
          </a:prstGeom>
          <a:ln>
            <a:noFill/>
          </a:ln>
        </p:spPr>
      </p:pic>
      <p:pic>
        <p:nvPicPr>
          <p:cNvPr id="77" name="" descr=""/>
          <p:cNvPicPr/>
          <p:nvPr/>
        </p:nvPicPr>
        <p:blipFill>
          <a:blip r:embed="rId3"/>
          <a:stretch>
            <a:fillRect/>
          </a:stretch>
        </p:blipFill>
        <p:spPr>
          <a:xfrm>
            <a:off x="1013040" y="1066680"/>
            <a:ext cx="7066440" cy="56383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406440" y="152280"/>
            <a:ext cx="8203680" cy="838080"/>
          </a:xfrm>
          <a:prstGeom prst="rect">
            <a:avLst/>
          </a:prstGeom>
        </p:spPr>
        <p:txBody>
          <a:bodyPr wrap="none" lIns="0" rIns="0" tIns="0" bIns="0" anchor="ctr"/>
          <a:p>
            <a:endParaRPr/>
          </a:p>
        </p:txBody>
      </p:sp>
      <p:sp>
        <p:nvSpPr>
          <p:cNvPr id="83" name="PlaceHolder 2"/>
          <p:cNvSpPr>
            <a:spLocks noGrp="1"/>
          </p:cNvSpPr>
          <p:nvPr>
            <p:ph type="subTitle"/>
          </p:nvPr>
        </p:nvSpPr>
        <p:spPr>
          <a:xfrm>
            <a:off x="457200" y="1066680"/>
            <a:ext cx="8178480" cy="5638680"/>
          </a:xfrm>
          <a:prstGeom prst="rect">
            <a:avLst/>
          </a:prstGeom>
        </p:spPr>
        <p:txBody>
          <a:bodyPr wrap="none"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06440" y="152280"/>
            <a:ext cx="8203680" cy="838080"/>
          </a:xfrm>
          <a:prstGeom prst="rect">
            <a:avLst/>
          </a:prstGeom>
        </p:spPr>
        <p:txBody>
          <a:bodyPr wrap="none" lIns="0" rIns="0" tIns="0" bIns="0" anchor="ctr"/>
          <a:p>
            <a:endParaRPr/>
          </a:p>
        </p:txBody>
      </p:sp>
      <p:sp>
        <p:nvSpPr>
          <p:cNvPr id="85" name="PlaceHolder 2"/>
          <p:cNvSpPr>
            <a:spLocks noGrp="1"/>
          </p:cNvSpPr>
          <p:nvPr>
            <p:ph type="body"/>
          </p:nvPr>
        </p:nvSpPr>
        <p:spPr>
          <a:xfrm>
            <a:off x="457200" y="1066680"/>
            <a:ext cx="8178480" cy="5638320"/>
          </a:xfrm>
          <a:prstGeom prst="rect">
            <a:avLst/>
          </a:prstGeom>
        </p:spPr>
        <p:txBody>
          <a:bodyPr wrap="none"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06440" y="152280"/>
            <a:ext cx="8203680" cy="838080"/>
          </a:xfrm>
          <a:prstGeom prst="rect">
            <a:avLst/>
          </a:prstGeom>
        </p:spPr>
        <p:txBody>
          <a:bodyPr wrap="none" lIns="0" rIns="0" tIns="0" bIns="0" anchor="ctr"/>
          <a:p>
            <a:endParaRPr/>
          </a:p>
        </p:txBody>
      </p:sp>
      <p:sp>
        <p:nvSpPr>
          <p:cNvPr id="87" name="PlaceHolder 2"/>
          <p:cNvSpPr>
            <a:spLocks noGrp="1"/>
          </p:cNvSpPr>
          <p:nvPr>
            <p:ph type="body"/>
          </p:nvPr>
        </p:nvSpPr>
        <p:spPr>
          <a:xfrm>
            <a:off x="457200" y="1066680"/>
            <a:ext cx="3990960" cy="5638320"/>
          </a:xfrm>
          <a:prstGeom prst="rect">
            <a:avLst/>
          </a:prstGeom>
        </p:spPr>
        <p:txBody>
          <a:bodyPr wrap="none" lIns="0" rIns="0" tIns="0" bIns="0"/>
          <a:p>
            <a:endParaRPr/>
          </a:p>
        </p:txBody>
      </p:sp>
      <p:sp>
        <p:nvSpPr>
          <p:cNvPr id="88" name="PlaceHolder 3"/>
          <p:cNvSpPr>
            <a:spLocks noGrp="1"/>
          </p:cNvSpPr>
          <p:nvPr>
            <p:ph type="body"/>
          </p:nvPr>
        </p:nvSpPr>
        <p:spPr>
          <a:xfrm>
            <a:off x="4647960" y="1066680"/>
            <a:ext cx="3990960" cy="5638320"/>
          </a:xfrm>
          <a:prstGeom prst="rect">
            <a:avLst/>
          </a:prstGeom>
        </p:spPr>
        <p:txBody>
          <a:bodyPr wrap="none"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406440" y="152280"/>
            <a:ext cx="8203680" cy="838080"/>
          </a:xfrm>
          <a:prstGeom prst="rect">
            <a:avLst/>
          </a:prstGeom>
        </p:spPr>
        <p:txBody>
          <a:bodyPr wrap="none" lIns="0" rIns="0" tIns="0" bIns="0" anchor="ctr"/>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06440" y="152280"/>
            <a:ext cx="8203680" cy="838080"/>
          </a:xfrm>
          <a:prstGeom prst="rect">
            <a:avLst/>
          </a:prstGeom>
        </p:spPr>
        <p:txBody>
          <a:bodyPr wrap="none" lIns="0" rIns="0" tIns="0" bIns="0" anchor="ctr"/>
          <a:p>
            <a:endParaRPr/>
          </a:p>
        </p:txBody>
      </p:sp>
      <p:sp>
        <p:nvSpPr>
          <p:cNvPr id="10" name="PlaceHolder 2"/>
          <p:cNvSpPr>
            <a:spLocks noGrp="1"/>
          </p:cNvSpPr>
          <p:nvPr>
            <p:ph type="body"/>
          </p:nvPr>
        </p:nvSpPr>
        <p:spPr>
          <a:xfrm>
            <a:off x="457200" y="1066680"/>
            <a:ext cx="8178480" cy="5638320"/>
          </a:xfrm>
          <a:prstGeom prst="rect">
            <a:avLst/>
          </a:prstGeom>
        </p:spPr>
        <p:txBody>
          <a:bodyPr wrap="none"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406440" y="152280"/>
            <a:ext cx="8203680" cy="3884760"/>
          </a:xfrm>
          <a:prstGeom prst="rect">
            <a:avLst/>
          </a:prstGeom>
        </p:spPr>
        <p:txBody>
          <a:bodyPr wrap="none"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06440" y="152280"/>
            <a:ext cx="8203680" cy="838080"/>
          </a:xfrm>
          <a:prstGeom prst="rect">
            <a:avLst/>
          </a:prstGeom>
        </p:spPr>
        <p:txBody>
          <a:bodyPr wrap="none" lIns="0" rIns="0" tIns="0" bIns="0" anchor="ctr"/>
          <a:p>
            <a:endParaRPr/>
          </a:p>
        </p:txBody>
      </p:sp>
      <p:sp>
        <p:nvSpPr>
          <p:cNvPr id="92" name="PlaceHolder 2"/>
          <p:cNvSpPr>
            <a:spLocks noGrp="1"/>
          </p:cNvSpPr>
          <p:nvPr>
            <p:ph type="body"/>
          </p:nvPr>
        </p:nvSpPr>
        <p:spPr>
          <a:xfrm>
            <a:off x="457200" y="1066680"/>
            <a:ext cx="3990960" cy="2689200"/>
          </a:xfrm>
          <a:prstGeom prst="rect">
            <a:avLst/>
          </a:prstGeom>
        </p:spPr>
        <p:txBody>
          <a:bodyPr wrap="none" lIns="0" rIns="0" tIns="0" bIns="0"/>
          <a:p>
            <a:endParaRPr/>
          </a:p>
        </p:txBody>
      </p:sp>
      <p:sp>
        <p:nvSpPr>
          <p:cNvPr id="93" name="PlaceHolder 3"/>
          <p:cNvSpPr>
            <a:spLocks noGrp="1"/>
          </p:cNvSpPr>
          <p:nvPr>
            <p:ph type="body"/>
          </p:nvPr>
        </p:nvSpPr>
        <p:spPr>
          <a:xfrm>
            <a:off x="457200" y="4011840"/>
            <a:ext cx="3990960" cy="2689200"/>
          </a:xfrm>
          <a:prstGeom prst="rect">
            <a:avLst/>
          </a:prstGeom>
        </p:spPr>
        <p:txBody>
          <a:bodyPr wrap="none" lIns="0" rIns="0" tIns="0" bIns="0"/>
          <a:p>
            <a:endParaRPr/>
          </a:p>
        </p:txBody>
      </p:sp>
      <p:sp>
        <p:nvSpPr>
          <p:cNvPr id="94" name="PlaceHolder 4"/>
          <p:cNvSpPr>
            <a:spLocks noGrp="1"/>
          </p:cNvSpPr>
          <p:nvPr>
            <p:ph type="body"/>
          </p:nvPr>
        </p:nvSpPr>
        <p:spPr>
          <a:xfrm>
            <a:off x="4647960" y="1066680"/>
            <a:ext cx="3990960" cy="5638320"/>
          </a:xfrm>
          <a:prstGeom prst="rect">
            <a:avLst/>
          </a:prstGeom>
        </p:spPr>
        <p:txBody>
          <a:bodyPr wrap="none"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06440" y="152280"/>
            <a:ext cx="8203680" cy="838080"/>
          </a:xfrm>
          <a:prstGeom prst="rect">
            <a:avLst/>
          </a:prstGeom>
        </p:spPr>
        <p:txBody>
          <a:bodyPr wrap="none" lIns="0" rIns="0" tIns="0" bIns="0" anchor="ctr"/>
          <a:p>
            <a:endParaRPr/>
          </a:p>
        </p:txBody>
      </p:sp>
      <p:sp>
        <p:nvSpPr>
          <p:cNvPr id="96" name="PlaceHolder 2"/>
          <p:cNvSpPr>
            <a:spLocks noGrp="1"/>
          </p:cNvSpPr>
          <p:nvPr>
            <p:ph type="body"/>
          </p:nvPr>
        </p:nvSpPr>
        <p:spPr>
          <a:xfrm>
            <a:off x="457200" y="1066680"/>
            <a:ext cx="3990960" cy="5638320"/>
          </a:xfrm>
          <a:prstGeom prst="rect">
            <a:avLst/>
          </a:prstGeom>
        </p:spPr>
        <p:txBody>
          <a:bodyPr wrap="none" lIns="0" rIns="0" tIns="0" bIns="0"/>
          <a:p>
            <a:endParaRPr/>
          </a:p>
        </p:txBody>
      </p:sp>
      <p:sp>
        <p:nvSpPr>
          <p:cNvPr id="97" name="PlaceHolder 3"/>
          <p:cNvSpPr>
            <a:spLocks noGrp="1"/>
          </p:cNvSpPr>
          <p:nvPr>
            <p:ph type="body"/>
          </p:nvPr>
        </p:nvSpPr>
        <p:spPr>
          <a:xfrm>
            <a:off x="4647960" y="1066680"/>
            <a:ext cx="3990960" cy="2689200"/>
          </a:xfrm>
          <a:prstGeom prst="rect">
            <a:avLst/>
          </a:prstGeom>
        </p:spPr>
        <p:txBody>
          <a:bodyPr wrap="none" lIns="0" rIns="0" tIns="0" bIns="0"/>
          <a:p>
            <a:endParaRPr/>
          </a:p>
        </p:txBody>
      </p:sp>
      <p:sp>
        <p:nvSpPr>
          <p:cNvPr id="98" name="PlaceHolder 4"/>
          <p:cNvSpPr>
            <a:spLocks noGrp="1"/>
          </p:cNvSpPr>
          <p:nvPr>
            <p:ph type="body"/>
          </p:nvPr>
        </p:nvSpPr>
        <p:spPr>
          <a:xfrm>
            <a:off x="4647960" y="4011840"/>
            <a:ext cx="3990960" cy="2689200"/>
          </a:xfrm>
          <a:prstGeom prst="rect">
            <a:avLst/>
          </a:prstGeom>
        </p:spPr>
        <p:txBody>
          <a:bodyPr wrap="none"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06440" y="152280"/>
            <a:ext cx="8203680" cy="838080"/>
          </a:xfrm>
          <a:prstGeom prst="rect">
            <a:avLst/>
          </a:prstGeom>
        </p:spPr>
        <p:txBody>
          <a:bodyPr wrap="none" lIns="0" rIns="0" tIns="0" bIns="0" anchor="ctr"/>
          <a:p>
            <a:endParaRPr/>
          </a:p>
        </p:txBody>
      </p:sp>
      <p:sp>
        <p:nvSpPr>
          <p:cNvPr id="100" name="PlaceHolder 2"/>
          <p:cNvSpPr>
            <a:spLocks noGrp="1"/>
          </p:cNvSpPr>
          <p:nvPr>
            <p:ph type="body"/>
          </p:nvPr>
        </p:nvSpPr>
        <p:spPr>
          <a:xfrm>
            <a:off x="457200" y="1066680"/>
            <a:ext cx="3990960" cy="2689200"/>
          </a:xfrm>
          <a:prstGeom prst="rect">
            <a:avLst/>
          </a:prstGeom>
        </p:spPr>
        <p:txBody>
          <a:bodyPr wrap="none" lIns="0" rIns="0" tIns="0" bIns="0"/>
          <a:p>
            <a:endParaRPr/>
          </a:p>
        </p:txBody>
      </p:sp>
      <p:sp>
        <p:nvSpPr>
          <p:cNvPr id="101" name="PlaceHolder 3"/>
          <p:cNvSpPr>
            <a:spLocks noGrp="1"/>
          </p:cNvSpPr>
          <p:nvPr>
            <p:ph type="body"/>
          </p:nvPr>
        </p:nvSpPr>
        <p:spPr>
          <a:xfrm>
            <a:off x="4647960" y="1066680"/>
            <a:ext cx="3990960" cy="2689200"/>
          </a:xfrm>
          <a:prstGeom prst="rect">
            <a:avLst/>
          </a:prstGeom>
        </p:spPr>
        <p:txBody>
          <a:bodyPr wrap="none" lIns="0" rIns="0" tIns="0" bIns="0"/>
          <a:p>
            <a:endParaRPr/>
          </a:p>
        </p:txBody>
      </p:sp>
      <p:sp>
        <p:nvSpPr>
          <p:cNvPr id="102" name="PlaceHolder 4"/>
          <p:cNvSpPr>
            <a:spLocks noGrp="1"/>
          </p:cNvSpPr>
          <p:nvPr>
            <p:ph type="body"/>
          </p:nvPr>
        </p:nvSpPr>
        <p:spPr>
          <a:xfrm>
            <a:off x="457200" y="4011840"/>
            <a:ext cx="8178480" cy="2689200"/>
          </a:xfrm>
          <a:prstGeom prst="rect">
            <a:avLst/>
          </a:prstGeom>
        </p:spPr>
        <p:txBody>
          <a:bodyPr wrap="none"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06440" y="152280"/>
            <a:ext cx="8203680" cy="838080"/>
          </a:xfrm>
          <a:prstGeom prst="rect">
            <a:avLst/>
          </a:prstGeom>
        </p:spPr>
        <p:txBody>
          <a:bodyPr wrap="none" lIns="0" rIns="0" tIns="0" bIns="0" anchor="ctr"/>
          <a:p>
            <a:endParaRPr/>
          </a:p>
        </p:txBody>
      </p:sp>
      <p:sp>
        <p:nvSpPr>
          <p:cNvPr id="104" name="PlaceHolder 2"/>
          <p:cNvSpPr>
            <a:spLocks noGrp="1"/>
          </p:cNvSpPr>
          <p:nvPr>
            <p:ph type="body"/>
          </p:nvPr>
        </p:nvSpPr>
        <p:spPr>
          <a:xfrm>
            <a:off x="457200" y="1066680"/>
            <a:ext cx="8178480" cy="2689200"/>
          </a:xfrm>
          <a:prstGeom prst="rect">
            <a:avLst/>
          </a:prstGeom>
        </p:spPr>
        <p:txBody>
          <a:bodyPr wrap="none" lIns="0" rIns="0" tIns="0" bIns="0"/>
          <a:p>
            <a:endParaRPr/>
          </a:p>
        </p:txBody>
      </p:sp>
      <p:sp>
        <p:nvSpPr>
          <p:cNvPr id="105" name="PlaceHolder 3"/>
          <p:cNvSpPr>
            <a:spLocks noGrp="1"/>
          </p:cNvSpPr>
          <p:nvPr>
            <p:ph type="body"/>
          </p:nvPr>
        </p:nvSpPr>
        <p:spPr>
          <a:xfrm>
            <a:off x="457200" y="4011840"/>
            <a:ext cx="8178480" cy="2689200"/>
          </a:xfrm>
          <a:prstGeom prst="rect">
            <a:avLst/>
          </a:prstGeom>
        </p:spPr>
        <p:txBody>
          <a:bodyPr wrap="none"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06440" y="152280"/>
            <a:ext cx="8203680" cy="838080"/>
          </a:xfrm>
          <a:prstGeom prst="rect">
            <a:avLst/>
          </a:prstGeom>
        </p:spPr>
        <p:txBody>
          <a:bodyPr wrap="none" lIns="0" rIns="0" tIns="0" bIns="0" anchor="ctr"/>
          <a:p>
            <a:endParaRPr/>
          </a:p>
        </p:txBody>
      </p:sp>
      <p:sp>
        <p:nvSpPr>
          <p:cNvPr id="107" name="PlaceHolder 2"/>
          <p:cNvSpPr>
            <a:spLocks noGrp="1"/>
          </p:cNvSpPr>
          <p:nvPr>
            <p:ph type="body"/>
          </p:nvPr>
        </p:nvSpPr>
        <p:spPr>
          <a:xfrm>
            <a:off x="457200" y="1066680"/>
            <a:ext cx="3990960" cy="2689200"/>
          </a:xfrm>
          <a:prstGeom prst="rect">
            <a:avLst/>
          </a:prstGeom>
        </p:spPr>
        <p:txBody>
          <a:bodyPr wrap="none" lIns="0" rIns="0" tIns="0" bIns="0"/>
          <a:p>
            <a:endParaRPr/>
          </a:p>
        </p:txBody>
      </p:sp>
      <p:sp>
        <p:nvSpPr>
          <p:cNvPr id="108" name="PlaceHolder 3"/>
          <p:cNvSpPr>
            <a:spLocks noGrp="1"/>
          </p:cNvSpPr>
          <p:nvPr>
            <p:ph type="body"/>
          </p:nvPr>
        </p:nvSpPr>
        <p:spPr>
          <a:xfrm>
            <a:off x="4647960" y="1066680"/>
            <a:ext cx="3990960" cy="2689200"/>
          </a:xfrm>
          <a:prstGeom prst="rect">
            <a:avLst/>
          </a:prstGeom>
        </p:spPr>
        <p:txBody>
          <a:bodyPr wrap="none" lIns="0" rIns="0" tIns="0" bIns="0"/>
          <a:p>
            <a:endParaRPr/>
          </a:p>
        </p:txBody>
      </p:sp>
      <p:sp>
        <p:nvSpPr>
          <p:cNvPr id="109" name="PlaceHolder 4"/>
          <p:cNvSpPr>
            <a:spLocks noGrp="1"/>
          </p:cNvSpPr>
          <p:nvPr>
            <p:ph type="body"/>
          </p:nvPr>
        </p:nvSpPr>
        <p:spPr>
          <a:xfrm>
            <a:off x="4647960" y="4011840"/>
            <a:ext cx="3990960" cy="2689200"/>
          </a:xfrm>
          <a:prstGeom prst="rect">
            <a:avLst/>
          </a:prstGeom>
        </p:spPr>
        <p:txBody>
          <a:bodyPr wrap="none" lIns="0" rIns="0" tIns="0" bIns="0"/>
          <a:p>
            <a:endParaRPr/>
          </a:p>
        </p:txBody>
      </p:sp>
      <p:sp>
        <p:nvSpPr>
          <p:cNvPr id="110" name="PlaceHolder 5"/>
          <p:cNvSpPr>
            <a:spLocks noGrp="1"/>
          </p:cNvSpPr>
          <p:nvPr>
            <p:ph type="body"/>
          </p:nvPr>
        </p:nvSpPr>
        <p:spPr>
          <a:xfrm>
            <a:off x="457200" y="4011840"/>
            <a:ext cx="3990960" cy="2689200"/>
          </a:xfrm>
          <a:prstGeom prst="rect">
            <a:avLst/>
          </a:prstGeom>
        </p:spPr>
        <p:txBody>
          <a:bodyPr wrap="none"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06440" y="152280"/>
            <a:ext cx="8203680" cy="838080"/>
          </a:xfrm>
          <a:prstGeom prst="rect">
            <a:avLst/>
          </a:prstGeom>
        </p:spPr>
        <p:txBody>
          <a:bodyPr wrap="none" lIns="0" rIns="0" tIns="0" bIns="0" anchor="ctr"/>
          <a:p>
            <a:endParaRPr/>
          </a:p>
        </p:txBody>
      </p:sp>
      <p:sp>
        <p:nvSpPr>
          <p:cNvPr id="112" name="PlaceHolder 2"/>
          <p:cNvSpPr>
            <a:spLocks noGrp="1"/>
          </p:cNvSpPr>
          <p:nvPr>
            <p:ph type="body"/>
          </p:nvPr>
        </p:nvSpPr>
        <p:spPr>
          <a:xfrm>
            <a:off x="457200" y="1066680"/>
            <a:ext cx="8178480" cy="5638320"/>
          </a:xfrm>
          <a:prstGeom prst="rect">
            <a:avLst/>
          </a:prstGeom>
        </p:spPr>
        <p:txBody>
          <a:bodyPr wrap="none" lIns="0" rIns="0" tIns="0" bIns="0"/>
          <a:p>
            <a:endParaRPr/>
          </a:p>
        </p:txBody>
      </p:sp>
      <p:sp>
        <p:nvSpPr>
          <p:cNvPr id="113" name="PlaceHolder 3"/>
          <p:cNvSpPr>
            <a:spLocks noGrp="1"/>
          </p:cNvSpPr>
          <p:nvPr>
            <p:ph type="body"/>
          </p:nvPr>
        </p:nvSpPr>
        <p:spPr>
          <a:xfrm>
            <a:off x="457200" y="1066680"/>
            <a:ext cx="8178480" cy="5638320"/>
          </a:xfrm>
          <a:prstGeom prst="rect">
            <a:avLst/>
          </a:prstGeom>
        </p:spPr>
        <p:txBody>
          <a:bodyPr wrap="none" lIns="0" rIns="0" tIns="0" bIns="0"/>
          <a:p>
            <a:endParaRPr/>
          </a:p>
        </p:txBody>
      </p:sp>
      <p:pic>
        <p:nvPicPr>
          <p:cNvPr id="114" name="" descr=""/>
          <p:cNvPicPr/>
          <p:nvPr/>
        </p:nvPicPr>
        <p:blipFill>
          <a:blip r:embed="rId2"/>
          <a:stretch>
            <a:fillRect/>
          </a:stretch>
        </p:blipFill>
        <p:spPr>
          <a:xfrm>
            <a:off x="1013040" y="1066680"/>
            <a:ext cx="7066440" cy="5638320"/>
          </a:xfrm>
          <a:prstGeom prst="rect">
            <a:avLst/>
          </a:prstGeom>
          <a:ln>
            <a:noFill/>
          </a:ln>
        </p:spPr>
      </p:pic>
      <p:pic>
        <p:nvPicPr>
          <p:cNvPr id="115" name="" descr=""/>
          <p:cNvPicPr/>
          <p:nvPr/>
        </p:nvPicPr>
        <p:blipFill>
          <a:blip r:embed="rId3"/>
          <a:stretch>
            <a:fillRect/>
          </a:stretch>
        </p:blipFill>
        <p:spPr>
          <a:xfrm>
            <a:off x="1013040" y="1066680"/>
            <a:ext cx="7066440" cy="563832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9" name="PlaceHolder 1"/>
          <p:cNvSpPr>
            <a:spLocks noGrp="1"/>
          </p:cNvSpPr>
          <p:nvPr>
            <p:ph type="title"/>
          </p:nvPr>
        </p:nvSpPr>
        <p:spPr>
          <a:xfrm>
            <a:off x="406440" y="152280"/>
            <a:ext cx="8203680" cy="838080"/>
          </a:xfrm>
          <a:prstGeom prst="rect">
            <a:avLst/>
          </a:prstGeom>
        </p:spPr>
        <p:txBody>
          <a:bodyPr wrap="none" lIns="0" rIns="0" tIns="0" bIns="0" anchor="ctr"/>
          <a:p>
            <a:endParaRPr/>
          </a:p>
        </p:txBody>
      </p:sp>
      <p:sp>
        <p:nvSpPr>
          <p:cNvPr id="120" name="PlaceHolder 2"/>
          <p:cNvSpPr>
            <a:spLocks noGrp="1"/>
          </p:cNvSpPr>
          <p:nvPr>
            <p:ph type="subTitle"/>
          </p:nvPr>
        </p:nvSpPr>
        <p:spPr>
          <a:xfrm>
            <a:off x="457200" y="1066680"/>
            <a:ext cx="8178480" cy="5638680"/>
          </a:xfrm>
          <a:prstGeom prst="rect">
            <a:avLst/>
          </a:prstGeom>
        </p:spPr>
        <p:txBody>
          <a:bodyPr wrap="none"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06440" y="152280"/>
            <a:ext cx="8203680" cy="838080"/>
          </a:xfrm>
          <a:prstGeom prst="rect">
            <a:avLst/>
          </a:prstGeom>
        </p:spPr>
        <p:txBody>
          <a:bodyPr wrap="none" lIns="0" rIns="0" tIns="0" bIns="0" anchor="ctr"/>
          <a:p>
            <a:endParaRPr/>
          </a:p>
        </p:txBody>
      </p:sp>
      <p:sp>
        <p:nvSpPr>
          <p:cNvPr id="122" name="PlaceHolder 2"/>
          <p:cNvSpPr>
            <a:spLocks noGrp="1"/>
          </p:cNvSpPr>
          <p:nvPr>
            <p:ph type="body"/>
          </p:nvPr>
        </p:nvSpPr>
        <p:spPr>
          <a:xfrm>
            <a:off x="457200" y="1066680"/>
            <a:ext cx="8178480" cy="5638320"/>
          </a:xfrm>
          <a:prstGeom prst="rect">
            <a:avLst/>
          </a:prstGeom>
        </p:spPr>
        <p:txBody>
          <a:bodyPr wrap="none"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06440" y="152280"/>
            <a:ext cx="8203680" cy="838080"/>
          </a:xfrm>
          <a:prstGeom prst="rect">
            <a:avLst/>
          </a:prstGeom>
        </p:spPr>
        <p:txBody>
          <a:bodyPr wrap="none" lIns="0" rIns="0" tIns="0" bIns="0" anchor="ctr"/>
          <a:p>
            <a:endParaRPr/>
          </a:p>
        </p:txBody>
      </p:sp>
      <p:sp>
        <p:nvSpPr>
          <p:cNvPr id="12" name="PlaceHolder 2"/>
          <p:cNvSpPr>
            <a:spLocks noGrp="1"/>
          </p:cNvSpPr>
          <p:nvPr>
            <p:ph type="body"/>
          </p:nvPr>
        </p:nvSpPr>
        <p:spPr>
          <a:xfrm>
            <a:off x="457200" y="1066680"/>
            <a:ext cx="3990960" cy="5638320"/>
          </a:xfrm>
          <a:prstGeom prst="rect">
            <a:avLst/>
          </a:prstGeom>
        </p:spPr>
        <p:txBody>
          <a:bodyPr wrap="none" lIns="0" rIns="0" tIns="0" bIns="0"/>
          <a:p>
            <a:endParaRPr/>
          </a:p>
        </p:txBody>
      </p:sp>
      <p:sp>
        <p:nvSpPr>
          <p:cNvPr id="13" name="PlaceHolder 3"/>
          <p:cNvSpPr>
            <a:spLocks noGrp="1"/>
          </p:cNvSpPr>
          <p:nvPr>
            <p:ph type="body"/>
          </p:nvPr>
        </p:nvSpPr>
        <p:spPr>
          <a:xfrm>
            <a:off x="4647960" y="1066680"/>
            <a:ext cx="3990960" cy="5638320"/>
          </a:xfrm>
          <a:prstGeom prst="rect">
            <a:avLst/>
          </a:prstGeom>
        </p:spPr>
        <p:txBody>
          <a:bodyPr wrap="none"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06440" y="152280"/>
            <a:ext cx="8203680" cy="838080"/>
          </a:xfrm>
          <a:prstGeom prst="rect">
            <a:avLst/>
          </a:prstGeom>
        </p:spPr>
        <p:txBody>
          <a:bodyPr wrap="none" lIns="0" rIns="0" tIns="0" bIns="0" anchor="ctr"/>
          <a:p>
            <a:endParaRPr/>
          </a:p>
        </p:txBody>
      </p:sp>
      <p:sp>
        <p:nvSpPr>
          <p:cNvPr id="124" name="PlaceHolder 2"/>
          <p:cNvSpPr>
            <a:spLocks noGrp="1"/>
          </p:cNvSpPr>
          <p:nvPr>
            <p:ph type="body"/>
          </p:nvPr>
        </p:nvSpPr>
        <p:spPr>
          <a:xfrm>
            <a:off x="457200" y="1066680"/>
            <a:ext cx="3990960" cy="5638320"/>
          </a:xfrm>
          <a:prstGeom prst="rect">
            <a:avLst/>
          </a:prstGeom>
        </p:spPr>
        <p:txBody>
          <a:bodyPr wrap="none" lIns="0" rIns="0" tIns="0" bIns="0"/>
          <a:p>
            <a:endParaRPr/>
          </a:p>
        </p:txBody>
      </p:sp>
      <p:sp>
        <p:nvSpPr>
          <p:cNvPr id="125" name="PlaceHolder 3"/>
          <p:cNvSpPr>
            <a:spLocks noGrp="1"/>
          </p:cNvSpPr>
          <p:nvPr>
            <p:ph type="body"/>
          </p:nvPr>
        </p:nvSpPr>
        <p:spPr>
          <a:xfrm>
            <a:off x="4647960" y="1066680"/>
            <a:ext cx="3990960" cy="5638320"/>
          </a:xfrm>
          <a:prstGeom prst="rect">
            <a:avLst/>
          </a:prstGeom>
        </p:spPr>
        <p:txBody>
          <a:bodyPr wrap="none"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6" name="PlaceHolder 1"/>
          <p:cNvSpPr>
            <a:spLocks noGrp="1"/>
          </p:cNvSpPr>
          <p:nvPr>
            <p:ph type="title"/>
          </p:nvPr>
        </p:nvSpPr>
        <p:spPr>
          <a:xfrm>
            <a:off x="406440" y="152280"/>
            <a:ext cx="8203680" cy="838080"/>
          </a:xfrm>
          <a:prstGeom prst="rect">
            <a:avLst/>
          </a:prstGeom>
        </p:spPr>
        <p:txBody>
          <a:bodyPr wrap="none" lIns="0" rIns="0" tIns="0" bIns="0" anchor="ctr"/>
          <a:p>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7" name="PlaceHolder 1"/>
          <p:cNvSpPr>
            <a:spLocks noGrp="1"/>
          </p:cNvSpPr>
          <p:nvPr>
            <p:ph type="subTitle"/>
          </p:nvPr>
        </p:nvSpPr>
        <p:spPr>
          <a:xfrm>
            <a:off x="406440" y="152280"/>
            <a:ext cx="8203680" cy="3884760"/>
          </a:xfrm>
          <a:prstGeom prst="rect">
            <a:avLst/>
          </a:prstGeom>
        </p:spPr>
        <p:txBody>
          <a:bodyPr wrap="none"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06440" y="152280"/>
            <a:ext cx="8203680" cy="838080"/>
          </a:xfrm>
          <a:prstGeom prst="rect">
            <a:avLst/>
          </a:prstGeom>
        </p:spPr>
        <p:txBody>
          <a:bodyPr wrap="none" lIns="0" rIns="0" tIns="0" bIns="0" anchor="ctr"/>
          <a:p>
            <a:endParaRPr/>
          </a:p>
        </p:txBody>
      </p:sp>
      <p:sp>
        <p:nvSpPr>
          <p:cNvPr id="129" name="PlaceHolder 2"/>
          <p:cNvSpPr>
            <a:spLocks noGrp="1"/>
          </p:cNvSpPr>
          <p:nvPr>
            <p:ph type="body"/>
          </p:nvPr>
        </p:nvSpPr>
        <p:spPr>
          <a:xfrm>
            <a:off x="457200" y="1066680"/>
            <a:ext cx="3990960" cy="2689200"/>
          </a:xfrm>
          <a:prstGeom prst="rect">
            <a:avLst/>
          </a:prstGeom>
        </p:spPr>
        <p:txBody>
          <a:bodyPr wrap="none" lIns="0" rIns="0" tIns="0" bIns="0"/>
          <a:p>
            <a:endParaRPr/>
          </a:p>
        </p:txBody>
      </p:sp>
      <p:sp>
        <p:nvSpPr>
          <p:cNvPr id="130" name="PlaceHolder 3"/>
          <p:cNvSpPr>
            <a:spLocks noGrp="1"/>
          </p:cNvSpPr>
          <p:nvPr>
            <p:ph type="body"/>
          </p:nvPr>
        </p:nvSpPr>
        <p:spPr>
          <a:xfrm>
            <a:off x="457200" y="4011840"/>
            <a:ext cx="3990960" cy="2689200"/>
          </a:xfrm>
          <a:prstGeom prst="rect">
            <a:avLst/>
          </a:prstGeom>
        </p:spPr>
        <p:txBody>
          <a:bodyPr wrap="none" lIns="0" rIns="0" tIns="0" bIns="0"/>
          <a:p>
            <a:endParaRPr/>
          </a:p>
        </p:txBody>
      </p:sp>
      <p:sp>
        <p:nvSpPr>
          <p:cNvPr id="131" name="PlaceHolder 4"/>
          <p:cNvSpPr>
            <a:spLocks noGrp="1"/>
          </p:cNvSpPr>
          <p:nvPr>
            <p:ph type="body"/>
          </p:nvPr>
        </p:nvSpPr>
        <p:spPr>
          <a:xfrm>
            <a:off x="4647960" y="1066680"/>
            <a:ext cx="3990960" cy="5638320"/>
          </a:xfrm>
          <a:prstGeom prst="rect">
            <a:avLst/>
          </a:prstGeom>
        </p:spPr>
        <p:txBody>
          <a:bodyPr wrap="none"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06440" y="152280"/>
            <a:ext cx="8203680" cy="838080"/>
          </a:xfrm>
          <a:prstGeom prst="rect">
            <a:avLst/>
          </a:prstGeom>
        </p:spPr>
        <p:txBody>
          <a:bodyPr wrap="none" lIns="0" rIns="0" tIns="0" bIns="0" anchor="ctr"/>
          <a:p>
            <a:endParaRPr/>
          </a:p>
        </p:txBody>
      </p:sp>
      <p:sp>
        <p:nvSpPr>
          <p:cNvPr id="133" name="PlaceHolder 2"/>
          <p:cNvSpPr>
            <a:spLocks noGrp="1"/>
          </p:cNvSpPr>
          <p:nvPr>
            <p:ph type="body"/>
          </p:nvPr>
        </p:nvSpPr>
        <p:spPr>
          <a:xfrm>
            <a:off x="457200" y="1066680"/>
            <a:ext cx="3990960" cy="5638320"/>
          </a:xfrm>
          <a:prstGeom prst="rect">
            <a:avLst/>
          </a:prstGeom>
        </p:spPr>
        <p:txBody>
          <a:bodyPr wrap="none" lIns="0" rIns="0" tIns="0" bIns="0"/>
          <a:p>
            <a:endParaRPr/>
          </a:p>
        </p:txBody>
      </p:sp>
      <p:sp>
        <p:nvSpPr>
          <p:cNvPr id="134" name="PlaceHolder 3"/>
          <p:cNvSpPr>
            <a:spLocks noGrp="1"/>
          </p:cNvSpPr>
          <p:nvPr>
            <p:ph type="body"/>
          </p:nvPr>
        </p:nvSpPr>
        <p:spPr>
          <a:xfrm>
            <a:off x="4647960" y="1066680"/>
            <a:ext cx="3990960" cy="2689200"/>
          </a:xfrm>
          <a:prstGeom prst="rect">
            <a:avLst/>
          </a:prstGeom>
        </p:spPr>
        <p:txBody>
          <a:bodyPr wrap="none" lIns="0" rIns="0" tIns="0" bIns="0"/>
          <a:p>
            <a:endParaRPr/>
          </a:p>
        </p:txBody>
      </p:sp>
      <p:sp>
        <p:nvSpPr>
          <p:cNvPr id="135" name="PlaceHolder 4"/>
          <p:cNvSpPr>
            <a:spLocks noGrp="1"/>
          </p:cNvSpPr>
          <p:nvPr>
            <p:ph type="body"/>
          </p:nvPr>
        </p:nvSpPr>
        <p:spPr>
          <a:xfrm>
            <a:off x="4647960" y="4011840"/>
            <a:ext cx="3990960" cy="2689200"/>
          </a:xfrm>
          <a:prstGeom prst="rect">
            <a:avLst/>
          </a:prstGeom>
        </p:spPr>
        <p:txBody>
          <a:bodyPr wrap="none"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06440" y="152280"/>
            <a:ext cx="8203680" cy="838080"/>
          </a:xfrm>
          <a:prstGeom prst="rect">
            <a:avLst/>
          </a:prstGeom>
        </p:spPr>
        <p:txBody>
          <a:bodyPr wrap="none" lIns="0" rIns="0" tIns="0" bIns="0" anchor="ctr"/>
          <a:p>
            <a:endParaRPr/>
          </a:p>
        </p:txBody>
      </p:sp>
      <p:sp>
        <p:nvSpPr>
          <p:cNvPr id="137" name="PlaceHolder 2"/>
          <p:cNvSpPr>
            <a:spLocks noGrp="1"/>
          </p:cNvSpPr>
          <p:nvPr>
            <p:ph type="body"/>
          </p:nvPr>
        </p:nvSpPr>
        <p:spPr>
          <a:xfrm>
            <a:off x="457200" y="1066680"/>
            <a:ext cx="3990960" cy="2689200"/>
          </a:xfrm>
          <a:prstGeom prst="rect">
            <a:avLst/>
          </a:prstGeom>
        </p:spPr>
        <p:txBody>
          <a:bodyPr wrap="none" lIns="0" rIns="0" tIns="0" bIns="0"/>
          <a:p>
            <a:endParaRPr/>
          </a:p>
        </p:txBody>
      </p:sp>
      <p:sp>
        <p:nvSpPr>
          <p:cNvPr id="138" name="PlaceHolder 3"/>
          <p:cNvSpPr>
            <a:spLocks noGrp="1"/>
          </p:cNvSpPr>
          <p:nvPr>
            <p:ph type="body"/>
          </p:nvPr>
        </p:nvSpPr>
        <p:spPr>
          <a:xfrm>
            <a:off x="4647960" y="1066680"/>
            <a:ext cx="3990960" cy="2689200"/>
          </a:xfrm>
          <a:prstGeom prst="rect">
            <a:avLst/>
          </a:prstGeom>
        </p:spPr>
        <p:txBody>
          <a:bodyPr wrap="none" lIns="0" rIns="0" tIns="0" bIns="0"/>
          <a:p>
            <a:endParaRPr/>
          </a:p>
        </p:txBody>
      </p:sp>
      <p:sp>
        <p:nvSpPr>
          <p:cNvPr id="139" name="PlaceHolder 4"/>
          <p:cNvSpPr>
            <a:spLocks noGrp="1"/>
          </p:cNvSpPr>
          <p:nvPr>
            <p:ph type="body"/>
          </p:nvPr>
        </p:nvSpPr>
        <p:spPr>
          <a:xfrm>
            <a:off x="457200" y="4011840"/>
            <a:ext cx="8178480" cy="2689200"/>
          </a:xfrm>
          <a:prstGeom prst="rect">
            <a:avLst/>
          </a:prstGeom>
        </p:spPr>
        <p:txBody>
          <a:bodyPr wrap="none"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06440" y="152280"/>
            <a:ext cx="8203680" cy="838080"/>
          </a:xfrm>
          <a:prstGeom prst="rect">
            <a:avLst/>
          </a:prstGeom>
        </p:spPr>
        <p:txBody>
          <a:bodyPr wrap="none" lIns="0" rIns="0" tIns="0" bIns="0" anchor="ctr"/>
          <a:p>
            <a:endParaRPr/>
          </a:p>
        </p:txBody>
      </p:sp>
      <p:sp>
        <p:nvSpPr>
          <p:cNvPr id="141" name="PlaceHolder 2"/>
          <p:cNvSpPr>
            <a:spLocks noGrp="1"/>
          </p:cNvSpPr>
          <p:nvPr>
            <p:ph type="body"/>
          </p:nvPr>
        </p:nvSpPr>
        <p:spPr>
          <a:xfrm>
            <a:off x="457200" y="1066680"/>
            <a:ext cx="8178480" cy="2689200"/>
          </a:xfrm>
          <a:prstGeom prst="rect">
            <a:avLst/>
          </a:prstGeom>
        </p:spPr>
        <p:txBody>
          <a:bodyPr wrap="none" lIns="0" rIns="0" tIns="0" bIns="0"/>
          <a:p>
            <a:endParaRPr/>
          </a:p>
        </p:txBody>
      </p:sp>
      <p:sp>
        <p:nvSpPr>
          <p:cNvPr id="142" name="PlaceHolder 3"/>
          <p:cNvSpPr>
            <a:spLocks noGrp="1"/>
          </p:cNvSpPr>
          <p:nvPr>
            <p:ph type="body"/>
          </p:nvPr>
        </p:nvSpPr>
        <p:spPr>
          <a:xfrm>
            <a:off x="457200" y="4011840"/>
            <a:ext cx="8178480" cy="2689200"/>
          </a:xfrm>
          <a:prstGeom prst="rect">
            <a:avLst/>
          </a:prstGeom>
        </p:spPr>
        <p:txBody>
          <a:bodyPr wrap="none"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06440" y="152280"/>
            <a:ext cx="8203680" cy="838080"/>
          </a:xfrm>
          <a:prstGeom prst="rect">
            <a:avLst/>
          </a:prstGeom>
        </p:spPr>
        <p:txBody>
          <a:bodyPr wrap="none" lIns="0" rIns="0" tIns="0" bIns="0" anchor="ctr"/>
          <a:p>
            <a:endParaRPr/>
          </a:p>
        </p:txBody>
      </p:sp>
      <p:sp>
        <p:nvSpPr>
          <p:cNvPr id="144" name="PlaceHolder 2"/>
          <p:cNvSpPr>
            <a:spLocks noGrp="1"/>
          </p:cNvSpPr>
          <p:nvPr>
            <p:ph type="body"/>
          </p:nvPr>
        </p:nvSpPr>
        <p:spPr>
          <a:xfrm>
            <a:off x="457200" y="1066680"/>
            <a:ext cx="3990960" cy="2689200"/>
          </a:xfrm>
          <a:prstGeom prst="rect">
            <a:avLst/>
          </a:prstGeom>
        </p:spPr>
        <p:txBody>
          <a:bodyPr wrap="none" lIns="0" rIns="0" tIns="0" bIns="0"/>
          <a:p>
            <a:endParaRPr/>
          </a:p>
        </p:txBody>
      </p:sp>
      <p:sp>
        <p:nvSpPr>
          <p:cNvPr id="145" name="PlaceHolder 3"/>
          <p:cNvSpPr>
            <a:spLocks noGrp="1"/>
          </p:cNvSpPr>
          <p:nvPr>
            <p:ph type="body"/>
          </p:nvPr>
        </p:nvSpPr>
        <p:spPr>
          <a:xfrm>
            <a:off x="4647960" y="1066680"/>
            <a:ext cx="3990960" cy="2689200"/>
          </a:xfrm>
          <a:prstGeom prst="rect">
            <a:avLst/>
          </a:prstGeom>
        </p:spPr>
        <p:txBody>
          <a:bodyPr wrap="none" lIns="0" rIns="0" tIns="0" bIns="0"/>
          <a:p>
            <a:endParaRPr/>
          </a:p>
        </p:txBody>
      </p:sp>
      <p:sp>
        <p:nvSpPr>
          <p:cNvPr id="146" name="PlaceHolder 4"/>
          <p:cNvSpPr>
            <a:spLocks noGrp="1"/>
          </p:cNvSpPr>
          <p:nvPr>
            <p:ph type="body"/>
          </p:nvPr>
        </p:nvSpPr>
        <p:spPr>
          <a:xfrm>
            <a:off x="4647960" y="4011840"/>
            <a:ext cx="3990960" cy="2689200"/>
          </a:xfrm>
          <a:prstGeom prst="rect">
            <a:avLst/>
          </a:prstGeom>
        </p:spPr>
        <p:txBody>
          <a:bodyPr wrap="none" lIns="0" rIns="0" tIns="0" bIns="0"/>
          <a:p>
            <a:endParaRPr/>
          </a:p>
        </p:txBody>
      </p:sp>
      <p:sp>
        <p:nvSpPr>
          <p:cNvPr id="147" name="PlaceHolder 5"/>
          <p:cNvSpPr>
            <a:spLocks noGrp="1"/>
          </p:cNvSpPr>
          <p:nvPr>
            <p:ph type="body"/>
          </p:nvPr>
        </p:nvSpPr>
        <p:spPr>
          <a:xfrm>
            <a:off x="457200" y="4011840"/>
            <a:ext cx="3990960" cy="2689200"/>
          </a:xfrm>
          <a:prstGeom prst="rect">
            <a:avLst/>
          </a:prstGeom>
        </p:spPr>
        <p:txBody>
          <a:bodyPr wrap="none"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06440" y="152280"/>
            <a:ext cx="8203680" cy="838080"/>
          </a:xfrm>
          <a:prstGeom prst="rect">
            <a:avLst/>
          </a:prstGeom>
        </p:spPr>
        <p:txBody>
          <a:bodyPr wrap="none" lIns="0" rIns="0" tIns="0" bIns="0" anchor="ctr"/>
          <a:p>
            <a:endParaRPr/>
          </a:p>
        </p:txBody>
      </p:sp>
      <p:sp>
        <p:nvSpPr>
          <p:cNvPr id="149" name="PlaceHolder 2"/>
          <p:cNvSpPr>
            <a:spLocks noGrp="1"/>
          </p:cNvSpPr>
          <p:nvPr>
            <p:ph type="body"/>
          </p:nvPr>
        </p:nvSpPr>
        <p:spPr>
          <a:xfrm>
            <a:off x="457200" y="1066680"/>
            <a:ext cx="8178480" cy="5638320"/>
          </a:xfrm>
          <a:prstGeom prst="rect">
            <a:avLst/>
          </a:prstGeom>
        </p:spPr>
        <p:txBody>
          <a:bodyPr wrap="none" lIns="0" rIns="0" tIns="0" bIns="0"/>
          <a:p>
            <a:endParaRPr/>
          </a:p>
        </p:txBody>
      </p:sp>
      <p:sp>
        <p:nvSpPr>
          <p:cNvPr id="150" name="PlaceHolder 3"/>
          <p:cNvSpPr>
            <a:spLocks noGrp="1"/>
          </p:cNvSpPr>
          <p:nvPr>
            <p:ph type="body"/>
          </p:nvPr>
        </p:nvSpPr>
        <p:spPr>
          <a:xfrm>
            <a:off x="457200" y="1066680"/>
            <a:ext cx="8178480" cy="5638320"/>
          </a:xfrm>
          <a:prstGeom prst="rect">
            <a:avLst/>
          </a:prstGeom>
        </p:spPr>
        <p:txBody>
          <a:bodyPr wrap="none" lIns="0" rIns="0" tIns="0" bIns="0"/>
          <a:p>
            <a:endParaRPr/>
          </a:p>
        </p:txBody>
      </p:sp>
      <p:pic>
        <p:nvPicPr>
          <p:cNvPr id="151" name="" descr=""/>
          <p:cNvPicPr/>
          <p:nvPr/>
        </p:nvPicPr>
        <p:blipFill>
          <a:blip r:embed="rId2"/>
          <a:stretch>
            <a:fillRect/>
          </a:stretch>
        </p:blipFill>
        <p:spPr>
          <a:xfrm>
            <a:off x="1013040" y="1066680"/>
            <a:ext cx="7066440" cy="5638320"/>
          </a:xfrm>
          <a:prstGeom prst="rect">
            <a:avLst/>
          </a:prstGeom>
          <a:ln>
            <a:noFill/>
          </a:ln>
        </p:spPr>
      </p:pic>
      <p:pic>
        <p:nvPicPr>
          <p:cNvPr id="152" name="" descr=""/>
          <p:cNvPicPr/>
          <p:nvPr/>
        </p:nvPicPr>
        <p:blipFill>
          <a:blip r:embed="rId3"/>
          <a:stretch>
            <a:fillRect/>
          </a:stretch>
        </p:blipFill>
        <p:spPr>
          <a:xfrm>
            <a:off x="1013040" y="1066680"/>
            <a:ext cx="7066440" cy="563832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06440" y="152280"/>
            <a:ext cx="8203680" cy="838080"/>
          </a:xfrm>
          <a:prstGeom prst="rect">
            <a:avLst/>
          </a:prstGeom>
        </p:spPr>
        <p:txBody>
          <a:bodyPr wrap="none"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06440" y="152280"/>
            <a:ext cx="8203680" cy="3884760"/>
          </a:xfrm>
          <a:prstGeom prst="rect">
            <a:avLst/>
          </a:prstGeom>
        </p:spPr>
        <p:txBody>
          <a:bodyPr wrap="none"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06440" y="152280"/>
            <a:ext cx="8203680" cy="838080"/>
          </a:xfrm>
          <a:prstGeom prst="rect">
            <a:avLst/>
          </a:prstGeom>
        </p:spPr>
        <p:txBody>
          <a:bodyPr wrap="none" lIns="0" rIns="0" tIns="0" bIns="0" anchor="ctr"/>
          <a:p>
            <a:endParaRPr/>
          </a:p>
        </p:txBody>
      </p:sp>
      <p:sp>
        <p:nvSpPr>
          <p:cNvPr id="17" name="PlaceHolder 2"/>
          <p:cNvSpPr>
            <a:spLocks noGrp="1"/>
          </p:cNvSpPr>
          <p:nvPr>
            <p:ph type="body"/>
          </p:nvPr>
        </p:nvSpPr>
        <p:spPr>
          <a:xfrm>
            <a:off x="457200" y="1066680"/>
            <a:ext cx="3990960" cy="2689200"/>
          </a:xfrm>
          <a:prstGeom prst="rect">
            <a:avLst/>
          </a:prstGeom>
        </p:spPr>
        <p:txBody>
          <a:bodyPr wrap="none" lIns="0" rIns="0" tIns="0" bIns="0"/>
          <a:p>
            <a:endParaRPr/>
          </a:p>
        </p:txBody>
      </p:sp>
      <p:sp>
        <p:nvSpPr>
          <p:cNvPr id="18" name="PlaceHolder 3"/>
          <p:cNvSpPr>
            <a:spLocks noGrp="1"/>
          </p:cNvSpPr>
          <p:nvPr>
            <p:ph type="body"/>
          </p:nvPr>
        </p:nvSpPr>
        <p:spPr>
          <a:xfrm>
            <a:off x="457200" y="4011840"/>
            <a:ext cx="3990960" cy="2689200"/>
          </a:xfrm>
          <a:prstGeom prst="rect">
            <a:avLst/>
          </a:prstGeom>
        </p:spPr>
        <p:txBody>
          <a:bodyPr wrap="none" lIns="0" rIns="0" tIns="0" bIns="0"/>
          <a:p>
            <a:endParaRPr/>
          </a:p>
        </p:txBody>
      </p:sp>
      <p:sp>
        <p:nvSpPr>
          <p:cNvPr id="19" name="PlaceHolder 4"/>
          <p:cNvSpPr>
            <a:spLocks noGrp="1"/>
          </p:cNvSpPr>
          <p:nvPr>
            <p:ph type="body"/>
          </p:nvPr>
        </p:nvSpPr>
        <p:spPr>
          <a:xfrm>
            <a:off x="4647960" y="1066680"/>
            <a:ext cx="3990960" cy="5638320"/>
          </a:xfrm>
          <a:prstGeom prst="rect">
            <a:avLst/>
          </a:prstGeom>
        </p:spPr>
        <p:txBody>
          <a:bodyPr wrap="none"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06440" y="152280"/>
            <a:ext cx="8203680" cy="838080"/>
          </a:xfrm>
          <a:prstGeom prst="rect">
            <a:avLst/>
          </a:prstGeom>
        </p:spPr>
        <p:txBody>
          <a:bodyPr wrap="none" lIns="0" rIns="0" tIns="0" bIns="0" anchor="ctr"/>
          <a:p>
            <a:endParaRPr/>
          </a:p>
        </p:txBody>
      </p:sp>
      <p:sp>
        <p:nvSpPr>
          <p:cNvPr id="21" name="PlaceHolder 2"/>
          <p:cNvSpPr>
            <a:spLocks noGrp="1"/>
          </p:cNvSpPr>
          <p:nvPr>
            <p:ph type="body"/>
          </p:nvPr>
        </p:nvSpPr>
        <p:spPr>
          <a:xfrm>
            <a:off x="457200" y="1066680"/>
            <a:ext cx="3990960" cy="5638320"/>
          </a:xfrm>
          <a:prstGeom prst="rect">
            <a:avLst/>
          </a:prstGeom>
        </p:spPr>
        <p:txBody>
          <a:bodyPr wrap="none" lIns="0" rIns="0" tIns="0" bIns="0"/>
          <a:p>
            <a:endParaRPr/>
          </a:p>
        </p:txBody>
      </p:sp>
      <p:sp>
        <p:nvSpPr>
          <p:cNvPr id="22" name="PlaceHolder 3"/>
          <p:cNvSpPr>
            <a:spLocks noGrp="1"/>
          </p:cNvSpPr>
          <p:nvPr>
            <p:ph type="body"/>
          </p:nvPr>
        </p:nvSpPr>
        <p:spPr>
          <a:xfrm>
            <a:off x="4647960" y="1066680"/>
            <a:ext cx="3990960" cy="2689200"/>
          </a:xfrm>
          <a:prstGeom prst="rect">
            <a:avLst/>
          </a:prstGeom>
        </p:spPr>
        <p:txBody>
          <a:bodyPr wrap="none" lIns="0" rIns="0" tIns="0" bIns="0"/>
          <a:p>
            <a:endParaRPr/>
          </a:p>
        </p:txBody>
      </p:sp>
      <p:sp>
        <p:nvSpPr>
          <p:cNvPr id="23" name="PlaceHolder 4"/>
          <p:cNvSpPr>
            <a:spLocks noGrp="1"/>
          </p:cNvSpPr>
          <p:nvPr>
            <p:ph type="body"/>
          </p:nvPr>
        </p:nvSpPr>
        <p:spPr>
          <a:xfrm>
            <a:off x="4647960" y="4011840"/>
            <a:ext cx="3990960" cy="2689200"/>
          </a:xfrm>
          <a:prstGeom prst="rect">
            <a:avLst/>
          </a:prstGeom>
        </p:spPr>
        <p:txBody>
          <a:bodyPr wrap="none"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06440" y="152280"/>
            <a:ext cx="8203680" cy="838080"/>
          </a:xfrm>
          <a:prstGeom prst="rect">
            <a:avLst/>
          </a:prstGeom>
        </p:spPr>
        <p:txBody>
          <a:bodyPr wrap="none" lIns="0" rIns="0" tIns="0" bIns="0" anchor="ctr"/>
          <a:p>
            <a:endParaRPr/>
          </a:p>
        </p:txBody>
      </p:sp>
      <p:sp>
        <p:nvSpPr>
          <p:cNvPr id="25" name="PlaceHolder 2"/>
          <p:cNvSpPr>
            <a:spLocks noGrp="1"/>
          </p:cNvSpPr>
          <p:nvPr>
            <p:ph type="body"/>
          </p:nvPr>
        </p:nvSpPr>
        <p:spPr>
          <a:xfrm>
            <a:off x="457200" y="1066680"/>
            <a:ext cx="3990960" cy="2689200"/>
          </a:xfrm>
          <a:prstGeom prst="rect">
            <a:avLst/>
          </a:prstGeom>
        </p:spPr>
        <p:txBody>
          <a:bodyPr wrap="none" lIns="0" rIns="0" tIns="0" bIns="0"/>
          <a:p>
            <a:endParaRPr/>
          </a:p>
        </p:txBody>
      </p:sp>
      <p:sp>
        <p:nvSpPr>
          <p:cNvPr id="26" name="PlaceHolder 3"/>
          <p:cNvSpPr>
            <a:spLocks noGrp="1"/>
          </p:cNvSpPr>
          <p:nvPr>
            <p:ph type="body"/>
          </p:nvPr>
        </p:nvSpPr>
        <p:spPr>
          <a:xfrm>
            <a:off x="4647960" y="1066680"/>
            <a:ext cx="3990960" cy="2689200"/>
          </a:xfrm>
          <a:prstGeom prst="rect">
            <a:avLst/>
          </a:prstGeom>
        </p:spPr>
        <p:txBody>
          <a:bodyPr wrap="none" lIns="0" rIns="0" tIns="0" bIns="0"/>
          <a:p>
            <a:endParaRPr/>
          </a:p>
        </p:txBody>
      </p:sp>
      <p:sp>
        <p:nvSpPr>
          <p:cNvPr id="27" name="PlaceHolder 4"/>
          <p:cNvSpPr>
            <a:spLocks noGrp="1"/>
          </p:cNvSpPr>
          <p:nvPr>
            <p:ph type="body"/>
          </p:nvPr>
        </p:nvSpPr>
        <p:spPr>
          <a:xfrm>
            <a:off x="457200" y="4011840"/>
            <a:ext cx="8178480" cy="2689200"/>
          </a:xfrm>
          <a:prstGeom prst="rect">
            <a:avLst/>
          </a:prstGeom>
        </p:spPr>
        <p:txBody>
          <a:bodyPr wrap="none"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457200" y="990360"/>
            <a:ext cx="8153280" cy="0"/>
          </a:xfrm>
          <a:prstGeom prst="line">
            <a:avLst/>
          </a:prstGeom>
          <a:ln w="76320">
            <a:solidFill>
              <a:srgbClr val="ff0000"/>
            </a:solidFill>
            <a:round/>
          </a:ln>
        </p:spPr>
      </p:sp>
      <p:sp>
        <p:nvSpPr>
          <p:cNvPr id="1" name="PlaceHolder 2"/>
          <p:cNvSpPr>
            <a:spLocks noGrp="1"/>
          </p:cNvSpPr>
          <p:nvPr>
            <p:ph type="title"/>
          </p:nvPr>
        </p:nvSpPr>
        <p:spPr>
          <a:xfrm>
            <a:off x="914400" y="533520"/>
            <a:ext cx="7721280" cy="1904760"/>
          </a:xfrm>
          <a:prstGeom prst="rect">
            <a:avLst/>
          </a:prstGeom>
        </p:spPr>
        <p:txBody>
          <a:bodyPr anchor="b"/>
          <a:p>
            <a:pPr>
              <a:lnSpc>
                <a:spcPct val="100000"/>
              </a:lnSpc>
            </a:pPr>
            <a:r>
              <a:rPr lang="en-US" sz="2800">
                <a:solidFill>
                  <a:srgbClr val="000000"/>
                </a:solidFill>
                <a:latin typeface="Arial Black"/>
              </a:rPr>
              <a:t>Click to edit the title text formatClick to edit Master title style</a:t>
            </a:r>
            <a:endParaRPr/>
          </a:p>
        </p:txBody>
      </p:sp>
      <p:sp>
        <p:nvSpPr>
          <p:cNvPr id="2" name="PlaceHolder 3"/>
          <p:cNvSpPr>
            <a:spLocks noGrp="1"/>
          </p:cNvSpPr>
          <p:nvPr>
            <p:ph type="dt"/>
          </p:nvPr>
        </p:nvSpPr>
        <p:spPr>
          <a:xfrm>
            <a:off x="711360" y="6229440"/>
            <a:ext cx="1929960" cy="514080"/>
          </a:xfrm>
          <a:prstGeom prst="rect">
            <a:avLst/>
          </a:prstGeom>
        </p:spPr>
        <p:txBody>
          <a:bodyPr anchor="b"/>
          <a:p>
            <a:endParaRPr/>
          </a:p>
        </p:txBody>
      </p:sp>
      <p:sp>
        <p:nvSpPr>
          <p:cNvPr id="3" name="PlaceHolder 4"/>
          <p:cNvSpPr>
            <a:spLocks noGrp="1"/>
          </p:cNvSpPr>
          <p:nvPr>
            <p:ph type="ftr"/>
          </p:nvPr>
        </p:nvSpPr>
        <p:spPr>
          <a:xfrm>
            <a:off x="3149640" y="6229440"/>
            <a:ext cx="2844360" cy="514080"/>
          </a:xfrm>
          <a:prstGeom prst="rect">
            <a:avLst/>
          </a:prstGeom>
        </p:spPr>
        <p:txBody>
          <a:bodyPr anchor="b"/>
          <a:p>
            <a:endParaRPr/>
          </a:p>
        </p:txBody>
      </p:sp>
      <p:sp>
        <p:nvSpPr>
          <p:cNvPr id="4" name="PlaceHolder 5"/>
          <p:cNvSpPr>
            <a:spLocks noGrp="1"/>
          </p:cNvSpPr>
          <p:nvPr>
            <p:ph type="sldNum"/>
          </p:nvPr>
        </p:nvSpPr>
        <p:spPr>
          <a:xfrm>
            <a:off x="6603840" y="6229440"/>
            <a:ext cx="1828440" cy="514080"/>
          </a:xfrm>
          <a:prstGeom prst="rect">
            <a:avLst/>
          </a:prstGeom>
        </p:spPr>
        <p:txBody>
          <a:bodyPr anchor="b"/>
          <a:p>
            <a:pPr algn="r">
              <a:lnSpc>
                <a:spcPct val="100000"/>
              </a:lnSpc>
            </a:pPr>
            <a:fld id="{5DE4D3CF-43DE-401C-BE1F-20F42AD3AF27}" type="slidenum">
              <a:rPr lang="en-IN" sz="1400">
                <a:solidFill>
                  <a:srgbClr val="5e574e"/>
                </a:solidFill>
                <a:latin typeface="Arial"/>
              </a:rPr>
              <a:t>&lt;number&gt;</a:t>
            </a:fld>
            <a:endParaRPr/>
          </a:p>
        </p:txBody>
      </p:sp>
      <p:sp>
        <p:nvSpPr>
          <p:cNvPr id="5" name="Line 6"/>
          <p:cNvSpPr/>
          <p:nvPr/>
        </p:nvSpPr>
        <p:spPr>
          <a:xfrm>
            <a:off x="457200" y="2514600"/>
            <a:ext cx="8153280" cy="0"/>
          </a:xfrm>
          <a:prstGeom prst="line">
            <a:avLst/>
          </a:prstGeom>
          <a:ln w="76320">
            <a:solidFill>
              <a:srgbClr val="ff0000"/>
            </a:solidFill>
            <a:round/>
          </a:ln>
        </p:spPr>
      </p:sp>
      <p:sp>
        <p:nvSpPr>
          <p:cNvPr id="6" name="PlaceHolder 7"/>
          <p:cNvSpPr>
            <a:spLocks noGrp="1"/>
          </p:cNvSpPr>
          <p:nvPr>
            <p:ph type="body"/>
          </p:nvPr>
        </p:nvSpPr>
        <p:spPr>
          <a:xfrm>
            <a:off x="457200" y="1604520"/>
            <a:ext cx="8229240" cy="3976920"/>
          </a:xfrm>
          <a:prstGeom prst="rect">
            <a:avLst/>
          </a:prstGeom>
        </p:spPr>
        <p:txBody>
          <a:bodyPr wrap="none" lIns="0" rIns="0" tIns="0" bIns="0"/>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1" name="Line 1"/>
          <p:cNvSpPr/>
          <p:nvPr/>
        </p:nvSpPr>
        <p:spPr>
          <a:xfrm>
            <a:off x="457200" y="990360"/>
            <a:ext cx="8153280" cy="0"/>
          </a:xfrm>
          <a:prstGeom prst="line">
            <a:avLst/>
          </a:prstGeom>
          <a:ln w="76320">
            <a:solidFill>
              <a:srgbClr val="ff0000"/>
            </a:solidFill>
            <a:round/>
          </a:ln>
        </p:spPr>
      </p:sp>
      <p:sp>
        <p:nvSpPr>
          <p:cNvPr id="42" name="PlaceHolder 2"/>
          <p:cNvSpPr>
            <a:spLocks noGrp="1"/>
          </p:cNvSpPr>
          <p:nvPr>
            <p:ph type="title"/>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Click to edit the title text formatClick to edit Master title style</a:t>
            </a:r>
            <a:endParaRPr/>
          </a:p>
        </p:txBody>
      </p:sp>
      <p:sp>
        <p:nvSpPr>
          <p:cNvPr id="43" name="PlaceHolder 3"/>
          <p:cNvSpPr>
            <a:spLocks noGrp="1"/>
          </p:cNvSpPr>
          <p:nvPr>
            <p:ph type="body"/>
          </p:nvPr>
        </p:nvSpPr>
        <p:spPr>
          <a:xfrm>
            <a:off x="457200" y="1066680"/>
            <a:ext cx="8178480" cy="5638320"/>
          </a:xfrm>
          <a:prstGeom prst="rect">
            <a:avLst/>
          </a:prstGeom>
        </p:spPr>
        <p:txBody>
          <a:bodyPr/>
          <a:p>
            <a:pPr>
              <a:buSzPct val="25000"/>
              <a:buFont typeface="StarSymbol"/>
              <a:buChar char=""/>
            </a:pPr>
            <a:r>
              <a:rPr lang="en-US" sz="2800">
                <a:solidFill>
                  <a:srgbClr val="000000"/>
                </a:solidFill>
                <a:latin typeface="Tahoma"/>
              </a:rPr>
              <a:t>Click to edit the outline text format</a:t>
            </a:r>
            <a:endParaRPr/>
          </a:p>
          <a:p>
            <a:pPr lvl="1">
              <a:buSzPct val="25000"/>
              <a:buFont typeface="StarSymbol"/>
              <a:buChar char=""/>
            </a:pPr>
            <a:r>
              <a:rPr lang="en-US" sz="2800">
                <a:solidFill>
                  <a:srgbClr val="000000"/>
                </a:solidFill>
                <a:latin typeface="Tahoma"/>
              </a:rPr>
              <a:t>Second Outline Level</a:t>
            </a:r>
            <a:endParaRPr/>
          </a:p>
          <a:p>
            <a:pPr lvl="2">
              <a:buSzPct val="25000"/>
              <a:buFont typeface="StarSymbol"/>
              <a:buChar char=""/>
            </a:pPr>
            <a:r>
              <a:rPr lang="en-US" sz="2800">
                <a:solidFill>
                  <a:srgbClr val="000000"/>
                </a:solidFill>
                <a:latin typeface="Tahoma"/>
              </a:rPr>
              <a:t>Third Outline Level</a:t>
            </a:r>
            <a:endParaRPr/>
          </a:p>
          <a:p>
            <a:pPr lvl="3">
              <a:buSzPct val="25000"/>
              <a:buFont typeface="StarSymbol"/>
              <a:buChar char=""/>
            </a:pPr>
            <a:r>
              <a:rPr lang="en-US" sz="2800">
                <a:solidFill>
                  <a:srgbClr val="000000"/>
                </a:solidFill>
                <a:latin typeface="Tahoma"/>
              </a:rPr>
              <a:t>Fourth Outline Level</a:t>
            </a:r>
            <a:endParaRPr/>
          </a:p>
          <a:p>
            <a:pPr lvl="4">
              <a:buSzPct val="25000"/>
              <a:buFont typeface="StarSymbol"/>
              <a:buChar char=""/>
            </a:pPr>
            <a:r>
              <a:rPr lang="en-US" sz="2800">
                <a:solidFill>
                  <a:srgbClr val="000000"/>
                </a:solidFill>
                <a:latin typeface="Tahoma"/>
              </a:rPr>
              <a:t>Fifth Outline Level</a:t>
            </a:r>
            <a:endParaRPr/>
          </a:p>
          <a:p>
            <a:pPr lvl="5">
              <a:buSzPct val="25000"/>
              <a:buFont typeface="StarSymbol"/>
              <a:buChar char=""/>
            </a:pPr>
            <a:r>
              <a:rPr lang="en-US" sz="2800">
                <a:solidFill>
                  <a:srgbClr val="000000"/>
                </a:solidFill>
                <a:latin typeface="Tahoma"/>
              </a:rPr>
              <a:t>Sixth Outline Level</a:t>
            </a:r>
            <a:endParaRPr/>
          </a:p>
          <a:p>
            <a:pPr>
              <a:lnSpc>
                <a:spcPct val="100000"/>
              </a:lnSpc>
              <a:buFont typeface="StarSymbol"/>
              <a:buChar char=""/>
            </a:pPr>
            <a:r>
              <a:rPr lang="en-US" sz="2800">
                <a:solidFill>
                  <a:srgbClr val="000000"/>
                </a:solidFill>
                <a:latin typeface="Tahoma"/>
              </a:rPr>
              <a:t>Seventh Outline LevelClick to edit Master text styles</a:t>
            </a:r>
            <a:endParaRPr/>
          </a:p>
          <a:p>
            <a:pPr lvl="1">
              <a:lnSpc>
                <a:spcPct val="100000"/>
              </a:lnSpc>
              <a:buFont typeface="StarSymbol"/>
              <a:buChar char="—"/>
            </a:pPr>
            <a:r>
              <a:rPr lang="en-US" sz="2400">
                <a:solidFill>
                  <a:srgbClr val="000000"/>
                </a:solidFill>
                <a:latin typeface="Tahoma"/>
              </a:rPr>
              <a:t>Second level</a:t>
            </a:r>
            <a:endParaRPr/>
          </a:p>
          <a:p>
            <a:pPr lvl="2">
              <a:lnSpc>
                <a:spcPct val="100000"/>
              </a:lnSpc>
              <a:buFont typeface="StarSymbol"/>
              <a:buChar char=""/>
            </a:pPr>
            <a:r>
              <a:rPr lang="en-US" sz="2000">
                <a:solidFill>
                  <a:srgbClr val="000000"/>
                </a:solidFill>
                <a:latin typeface="Tahoma"/>
              </a:rPr>
              <a:t>Third level</a:t>
            </a:r>
            <a:endParaRPr/>
          </a:p>
          <a:p>
            <a:pPr lvl="3">
              <a:lnSpc>
                <a:spcPct val="100000"/>
              </a:lnSpc>
              <a:buFont typeface="StarSymbol"/>
              <a:buChar char=""/>
            </a:pPr>
            <a:r>
              <a:rPr lang="en-US">
                <a:solidFill>
                  <a:srgbClr val="000000"/>
                </a:solidFill>
                <a:latin typeface="Tahoma"/>
              </a:rPr>
              <a:t>Fourth level</a:t>
            </a:r>
            <a:endParaRPr/>
          </a:p>
          <a:p>
            <a:pPr lvl="4">
              <a:lnSpc>
                <a:spcPct val="100000"/>
              </a:lnSpc>
              <a:buFont typeface="StarSymbol"/>
              <a:buChar char="o"/>
            </a:pPr>
            <a:r>
              <a:rPr lang="en-US">
                <a:solidFill>
                  <a:srgbClr val="000000"/>
                </a:solidFill>
                <a:latin typeface="Tahoma"/>
              </a:rPr>
              <a:t>Fifth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8" name="Line 1"/>
          <p:cNvSpPr/>
          <p:nvPr/>
        </p:nvSpPr>
        <p:spPr>
          <a:xfrm>
            <a:off x="457200" y="990360"/>
            <a:ext cx="8153280" cy="0"/>
          </a:xfrm>
          <a:prstGeom prst="line">
            <a:avLst/>
          </a:prstGeom>
          <a:ln w="76320">
            <a:solidFill>
              <a:srgbClr val="ff0000"/>
            </a:solidFill>
            <a:round/>
          </a:ln>
        </p:spPr>
      </p:sp>
      <p:sp>
        <p:nvSpPr>
          <p:cNvPr id="79" name="PlaceHolder 2"/>
          <p:cNvSpPr>
            <a:spLocks noGrp="1"/>
          </p:cNvSpPr>
          <p:nvPr>
            <p:ph type="title"/>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Click to edit the title text formatClick to edit Master title style</a:t>
            </a:r>
            <a:endParaRPr/>
          </a:p>
        </p:txBody>
      </p:sp>
      <p:sp>
        <p:nvSpPr>
          <p:cNvPr id="80" name="PlaceHolder 3"/>
          <p:cNvSpPr>
            <a:spLocks noGrp="1"/>
          </p:cNvSpPr>
          <p:nvPr>
            <p:ph type="body"/>
          </p:nvPr>
        </p:nvSpPr>
        <p:spPr>
          <a:xfrm>
            <a:off x="457200" y="1066680"/>
            <a:ext cx="4012920" cy="5638320"/>
          </a:xfrm>
          <a:prstGeom prst="rect">
            <a:avLst/>
          </a:prstGeom>
        </p:spPr>
        <p:txBody>
          <a:bodyPr/>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81" name="PlaceHolder 4"/>
          <p:cNvSpPr>
            <a:spLocks noGrp="1"/>
          </p:cNvSpPr>
          <p:nvPr>
            <p:ph type="body"/>
          </p:nvPr>
        </p:nvSpPr>
        <p:spPr>
          <a:xfrm>
            <a:off x="4622760" y="1066680"/>
            <a:ext cx="4012920" cy="5638320"/>
          </a:xfrm>
          <a:prstGeom prst="rect">
            <a:avLst/>
          </a:prstGeom>
        </p:spPr>
        <p:txBody>
          <a:bodyPr/>
          <a:p>
            <a:pPr>
              <a:buSzPct val="25000"/>
              <a:buFont typeface="StarSymbol"/>
              <a:buChar char=""/>
            </a:pPr>
            <a:r>
              <a:rPr lang="en-US" sz="2800">
                <a:solidFill>
                  <a:srgbClr val="000000"/>
                </a:solidFill>
                <a:latin typeface="Tahoma"/>
              </a:rPr>
              <a:t>Click to edit the outline text format</a:t>
            </a:r>
            <a:endParaRPr/>
          </a:p>
          <a:p>
            <a:pPr lvl="1">
              <a:buSzPct val="25000"/>
              <a:buFont typeface="StarSymbol"/>
              <a:buChar char=""/>
            </a:pPr>
            <a:r>
              <a:rPr lang="en-US" sz="2800">
                <a:solidFill>
                  <a:srgbClr val="000000"/>
                </a:solidFill>
                <a:latin typeface="Tahoma"/>
              </a:rPr>
              <a:t>Second Outline Level</a:t>
            </a:r>
            <a:endParaRPr/>
          </a:p>
          <a:p>
            <a:pPr lvl="2">
              <a:buSzPct val="25000"/>
              <a:buFont typeface="StarSymbol"/>
              <a:buChar char=""/>
            </a:pPr>
            <a:r>
              <a:rPr lang="en-US" sz="2800">
                <a:solidFill>
                  <a:srgbClr val="000000"/>
                </a:solidFill>
                <a:latin typeface="Tahoma"/>
              </a:rPr>
              <a:t>Third Outline Level</a:t>
            </a:r>
            <a:endParaRPr/>
          </a:p>
          <a:p>
            <a:pPr lvl="3">
              <a:buSzPct val="25000"/>
              <a:buFont typeface="StarSymbol"/>
              <a:buChar char=""/>
            </a:pPr>
            <a:r>
              <a:rPr lang="en-US" sz="2800">
                <a:solidFill>
                  <a:srgbClr val="000000"/>
                </a:solidFill>
                <a:latin typeface="Tahoma"/>
              </a:rPr>
              <a:t>Fourth Outline Level</a:t>
            </a:r>
            <a:endParaRPr/>
          </a:p>
          <a:p>
            <a:pPr lvl="4">
              <a:buSzPct val="25000"/>
              <a:buFont typeface="StarSymbol"/>
              <a:buChar char=""/>
            </a:pPr>
            <a:r>
              <a:rPr lang="en-US" sz="2800">
                <a:solidFill>
                  <a:srgbClr val="000000"/>
                </a:solidFill>
                <a:latin typeface="Tahoma"/>
              </a:rPr>
              <a:t>Fifth Outline Level</a:t>
            </a:r>
            <a:endParaRPr/>
          </a:p>
          <a:p>
            <a:pPr lvl="5">
              <a:buSzPct val="25000"/>
              <a:buFont typeface="StarSymbol"/>
              <a:buChar char=""/>
            </a:pPr>
            <a:r>
              <a:rPr lang="en-US" sz="2800">
                <a:solidFill>
                  <a:srgbClr val="000000"/>
                </a:solidFill>
                <a:latin typeface="Tahoma"/>
              </a:rPr>
              <a:t>Sixth Outline Level</a:t>
            </a:r>
            <a:endParaRPr/>
          </a:p>
          <a:p>
            <a:pPr>
              <a:lnSpc>
                <a:spcPct val="100000"/>
              </a:lnSpc>
              <a:buFont typeface="StarSymbol"/>
              <a:buChar char=""/>
            </a:pPr>
            <a:r>
              <a:rPr lang="en-US" sz="2800">
                <a:solidFill>
                  <a:srgbClr val="000000"/>
                </a:solidFill>
                <a:latin typeface="Tahoma"/>
              </a:rPr>
              <a:t>Seventh Outline LevelClick to edit Master text styles</a:t>
            </a:r>
            <a:endParaRPr/>
          </a:p>
          <a:p>
            <a:pPr lvl="1">
              <a:lnSpc>
                <a:spcPct val="100000"/>
              </a:lnSpc>
              <a:buFont typeface="StarSymbol"/>
              <a:buChar char="—"/>
            </a:pPr>
            <a:r>
              <a:rPr lang="en-US" sz="2400">
                <a:solidFill>
                  <a:srgbClr val="000000"/>
                </a:solidFill>
                <a:latin typeface="Tahoma"/>
              </a:rPr>
              <a:t>Second level</a:t>
            </a:r>
            <a:endParaRPr/>
          </a:p>
          <a:p>
            <a:pPr lvl="2">
              <a:lnSpc>
                <a:spcPct val="100000"/>
              </a:lnSpc>
              <a:buFont typeface="StarSymbol"/>
              <a:buChar char=""/>
            </a:pPr>
            <a:r>
              <a:rPr lang="en-US" sz="2000">
                <a:solidFill>
                  <a:srgbClr val="000000"/>
                </a:solidFill>
                <a:latin typeface="Tahoma"/>
              </a:rPr>
              <a:t>Third level</a:t>
            </a:r>
            <a:endParaRPr/>
          </a:p>
          <a:p>
            <a:pPr lvl="3">
              <a:lnSpc>
                <a:spcPct val="100000"/>
              </a:lnSpc>
              <a:buFont typeface="StarSymbol"/>
              <a:buChar char=""/>
            </a:pPr>
            <a:r>
              <a:rPr lang="en-US">
                <a:solidFill>
                  <a:srgbClr val="000000"/>
                </a:solidFill>
                <a:latin typeface="Tahoma"/>
              </a:rPr>
              <a:t>Fourth level</a:t>
            </a:r>
            <a:endParaRPr/>
          </a:p>
          <a:p>
            <a:pPr lvl="4">
              <a:lnSpc>
                <a:spcPct val="100000"/>
              </a:lnSpc>
              <a:buFont typeface="StarSymbol"/>
              <a:buChar char="o"/>
            </a:pPr>
            <a:r>
              <a:rPr lang="en-US">
                <a:solidFill>
                  <a:srgbClr val="000000"/>
                </a:solidFill>
                <a:latin typeface="Tahoma"/>
              </a:rPr>
              <a:t>Fifth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6" name="Line 1"/>
          <p:cNvSpPr/>
          <p:nvPr/>
        </p:nvSpPr>
        <p:spPr>
          <a:xfrm>
            <a:off x="457200" y="990360"/>
            <a:ext cx="8153280" cy="0"/>
          </a:xfrm>
          <a:prstGeom prst="line">
            <a:avLst/>
          </a:prstGeom>
          <a:ln w="76320">
            <a:solidFill>
              <a:srgbClr val="ff0000"/>
            </a:solidFill>
            <a:round/>
          </a:ln>
        </p:spPr>
      </p:sp>
      <p:sp>
        <p:nvSpPr>
          <p:cNvPr id="117" name="PlaceHolder 2"/>
          <p:cNvSpPr>
            <a:spLocks noGrp="1"/>
          </p:cNvSpPr>
          <p:nvPr>
            <p:ph type="title"/>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Click to edit the title text formatClick to edit Master title style</a:t>
            </a:r>
            <a:endParaRPr/>
          </a:p>
        </p:txBody>
      </p:sp>
      <p:sp>
        <p:nvSpPr>
          <p:cNvPr id="118" name="PlaceHolder 3"/>
          <p:cNvSpPr>
            <a:spLocks noGrp="1"/>
          </p:cNvSpPr>
          <p:nvPr>
            <p:ph type="body"/>
          </p:nvPr>
        </p:nvSpPr>
        <p:spPr>
          <a:xfrm>
            <a:off x="457200" y="1604520"/>
            <a:ext cx="8229240" cy="3976920"/>
          </a:xfrm>
          <a:prstGeom prst="rect">
            <a:avLst/>
          </a:prstGeom>
        </p:spPr>
        <p:txBody>
          <a:bodyPr wrap="none" lIns="0" rIns="0" tIns="0" bIns="0"/>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1.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2.xml"/>
</Relationships>
</file>

<file path=ppt/slides/_rels/slide103.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25.xml"/><Relationship Id="rId3" Type="http://schemas.openxmlformats.org/officeDocument/2006/relationships/notesSlide" Target="../notesSlides/notesSlide103.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4.xml"/>
</Relationships>
</file>

<file path=ppt/slides/_rels/slide105.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13.xml"/><Relationship Id="rId3" Type="http://schemas.openxmlformats.org/officeDocument/2006/relationships/notesSlide" Target="../notesSlides/notesSlide105.xml"/>
</Relationships>
</file>

<file path=ppt/slides/_rels/slide106.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13.xml"/><Relationship Id="rId3" Type="http://schemas.openxmlformats.org/officeDocument/2006/relationships/notesSlide" Target="../notesSlides/notesSlide106.xml"/>
</Relationships>
</file>

<file path=ppt/slides/_rels/slide107.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13.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8.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10.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13.xml"/><Relationship Id="rId3" Type="http://schemas.openxmlformats.org/officeDocument/2006/relationships/notesSlide" Target="../notesSlides/notesSlide110.xml"/>
</Relationships>
</file>

<file path=ppt/slides/_rels/slide111.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13.xml"/><Relationship Id="rId3" Type="http://schemas.openxmlformats.org/officeDocument/2006/relationships/notesSlide" Target="../notesSlides/notesSlide111.xml"/>
</Relationships>
</file>

<file path=ppt/slides/_rels/slide112.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3.xml"/><Relationship Id="rId3" Type="http://schemas.openxmlformats.org/officeDocument/2006/relationships/notesSlide" Target="../notesSlides/notesSlide112.xml"/>
</Relationships>
</file>

<file path=ppt/slides/_rels/slide113.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slideLayout" Target="../slideLayouts/slideLayout13.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4.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7.xml"/>
</Relationships>
</file>

<file path=ppt/slides/_rels/slide118.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13.xml"/><Relationship Id="rId3" Type="http://schemas.openxmlformats.org/officeDocument/2006/relationships/notesSlide" Target="../notesSlides/notesSlide118.xml"/>
</Relationships>
</file>

<file path=ppt/slides/_rels/slide119.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slideLayout" Target="../slideLayouts/slideLayout13.xml"/><Relationship Id="rId3" Type="http://schemas.openxmlformats.org/officeDocument/2006/relationships/notesSlide" Target="../notesSlides/notesSlide119.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20.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slideLayout" Target="../slideLayouts/slideLayout13.xml"/><Relationship Id="rId3" Type="http://schemas.openxmlformats.org/officeDocument/2006/relationships/notesSlide" Target="../notesSlides/notesSlide120.xml"/>
</Relationships>
</file>

<file path=ppt/slides/_rels/slide121.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slideLayout" Target="../slideLayouts/slideLayout13.xml"/>
</Relationships>
</file>

<file path=ppt/slides/_rels/slide12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
</Relationships>
</file>

<file path=ppt/slides/_rels/slide1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3.xml"/>
</Relationships>
</file>

<file path=ppt/slides/_rels/slide1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4.xml"/>
</Relationships>
</file>

<file path=ppt/slides/_rels/slide1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7.xml"/>
</Relationships>
</file>

<file path=ppt/slides/_rels/slide1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0.xml"/>
</Relationships>
</file>

<file path=ppt/slides/_rels/slide13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
</Relationships>
</file>

<file path=ppt/slides/_rels/slide1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2.xml"/>
</Relationships>
</file>

<file path=ppt/slides/_rels/slide133.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image" Target="../media/image58.png"/><Relationship Id="rId3" Type="http://schemas.openxmlformats.org/officeDocument/2006/relationships/slideLayout" Target="../slideLayouts/slideLayout13.xml"/>
</Relationships>
</file>

<file path=ppt/slides/_rels/slide13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4.xml"/>
</Relationships>
</file>

<file path=ppt/slides/_rels/slide13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
</Relationships>
</file>

<file path=ppt/slides/_rels/slide1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
</Relationships>
</file>

<file path=ppt/slides/_rels/slide14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0.xml"/>
</Relationships>
</file>

<file path=ppt/slides/_rels/slide14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1.xml"/>
</Relationships>
</file>

<file path=ppt/slides/_rels/slide14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2.xml"/>
</Relationships>
</file>

<file path=ppt/slides/_rels/slide14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3.xml"/>
</Relationships>
</file>

<file path=ppt/slides/_rels/slide14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4.xml"/>
</Relationships>
</file>

<file path=ppt/slides/_rels/slide1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6.xml.rels><?xml version="1.0" encoding="UTF-8"?>
<Relationships xmlns="http://schemas.openxmlformats.org/package/2006/relationships"><Relationship Id="rId1" Type="http://schemas.openxmlformats.org/officeDocument/2006/relationships/image" Target="../media/image59.png"/><Relationship Id="rId2" Type="http://schemas.openxmlformats.org/officeDocument/2006/relationships/slideLayout" Target="../slideLayouts/slideLayout13.xml"/>
</Relationships>
</file>

<file path=ppt/slides/_rels/slide14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7.xml"/>
</Relationships>
</file>

<file path=ppt/slides/_rels/slide1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1.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slideLayout" Target="../slideLayouts/slideLayout41.xml"/>
</Relationships>
</file>

<file path=ppt/slides/_rels/slide152.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1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5.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41.xml"/>
</Relationships>
</file>

<file path=ppt/slides/_rels/slide156.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slideLayout" Target="../slideLayouts/slideLayout41.xml"/>
</Relationships>
</file>

<file path=ppt/slides/_rels/slide15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7.xml"/>
</Relationships>
</file>

<file path=ppt/slides/_rels/slide1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9.xml.rels><?xml version="1.0" encoding="UTF-8"?>
<Relationships xmlns="http://schemas.openxmlformats.org/package/2006/relationships"><Relationship Id="rId1" Type="http://schemas.openxmlformats.org/officeDocument/2006/relationships/image" Target="../media/image63.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1.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slideLayout" Target="../slideLayouts/slideLayout13.xml"/>
</Relationships>
</file>

<file path=ppt/slides/_rels/slide1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3.xml.rels><?xml version="1.0" encoding="UTF-8"?>
<Relationships xmlns="http://schemas.openxmlformats.org/package/2006/relationships"><Relationship Id="rId1" Type="http://schemas.openxmlformats.org/officeDocument/2006/relationships/image" Target="../media/image65.png"/><Relationship Id="rId2" Type="http://schemas.openxmlformats.org/officeDocument/2006/relationships/slideLayout" Target="../slideLayouts/slideLayout13.xml"/>
</Relationships>
</file>

<file path=ppt/slides/_rels/slide1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5.xml"/>
</Relationships>
</file>

<file path=ppt/slides/_rels/slide16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6.xml"/>
</Relationships>
</file>

<file path=ppt/slides/_rels/slide167.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slideLayout" Target="../slideLayouts/slideLayout13.xml"/><Relationship Id="rId3" Type="http://schemas.openxmlformats.org/officeDocument/2006/relationships/notesSlide" Target="../notesSlides/notesSlide167.xml"/>
</Relationships>
</file>

<file path=ppt/slides/_rels/slide1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1.xml.rels><?xml version="1.0" encoding="UTF-8"?>
<Relationships xmlns="http://schemas.openxmlformats.org/package/2006/relationships"><Relationship Id="rId1" Type="http://schemas.openxmlformats.org/officeDocument/2006/relationships/image" Target="../media/image67.png"/><Relationship Id="rId2" Type="http://schemas.openxmlformats.org/officeDocument/2006/relationships/slideLayout" Target="../slideLayouts/slideLayout13.xml"/>
</Relationships>
</file>

<file path=ppt/slides/_rels/slide172.xml.rels><?xml version="1.0" encoding="UTF-8"?>
<Relationships xmlns="http://schemas.openxmlformats.org/package/2006/relationships"><Relationship Id="rId1" Type="http://schemas.openxmlformats.org/officeDocument/2006/relationships/image" Target="../media/image68.png"/><Relationship Id="rId2" Type="http://schemas.openxmlformats.org/officeDocument/2006/relationships/slideLayout" Target="../slideLayouts/slideLayout41.xml"/>
</Relationships>
</file>

<file path=ppt/slides/_rels/slide1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5.xml"/>
</Relationships>
</file>

<file path=ppt/slides/_rels/slide176.xml.rels><?xml version="1.0" encoding="UTF-8"?>
<Relationships xmlns="http://schemas.openxmlformats.org/package/2006/relationships"><Relationship Id="rId1" Type="http://schemas.openxmlformats.org/officeDocument/2006/relationships/image" Target="../media/image69.wmf"/><Relationship Id="rId2" Type="http://schemas.openxmlformats.org/officeDocument/2006/relationships/slideLayout" Target="../slideLayouts/slideLayout13.xml"/>
</Relationships>
</file>

<file path=ppt/slides/_rels/slide177.xml.rels><?xml version="1.0" encoding="UTF-8"?>
<Relationships xmlns="http://schemas.openxmlformats.org/package/2006/relationships"><Relationship Id="rId1" Type="http://schemas.openxmlformats.org/officeDocument/2006/relationships/image" Target="../media/image70.png"/><Relationship Id="rId2" Type="http://schemas.openxmlformats.org/officeDocument/2006/relationships/slideLayout" Target="../slideLayouts/slideLayout13.xml"/>
</Relationships>
</file>

<file path=ppt/slides/_rels/slide17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8.xml"/>
</Relationships>
</file>

<file path=ppt/slides/_rels/slide17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80.xml.rels><?xml version="1.0" encoding="UTF-8"?>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3.xml"/>
</Relationships>
</file>

<file path=ppt/slides/_rels/slide18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1.xml"/>
</Relationships>
</file>

<file path=ppt/slides/_rels/slide18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2.xml"/>
</Relationships>
</file>

<file path=ppt/slides/_rels/slide183.xml.rels><?xml version="1.0" encoding="UTF-8"?>
<Relationships xmlns="http://schemas.openxmlformats.org/package/2006/relationships"><Relationship Id="rId1" Type="http://schemas.openxmlformats.org/officeDocument/2006/relationships/image" Target="../media/image72.png"/><Relationship Id="rId2" Type="http://schemas.openxmlformats.org/officeDocument/2006/relationships/slideLayout" Target="../slideLayouts/slideLayout13.xml"/>
</Relationships>
</file>

<file path=ppt/slides/_rels/slide184.xml.rels><?xml version="1.0" encoding="UTF-8"?>
<Relationships xmlns="http://schemas.openxmlformats.org/package/2006/relationships"><Relationship Id="rId1" Type="http://schemas.openxmlformats.org/officeDocument/2006/relationships/image" Target="../media/image73.png"/><Relationship Id="rId2" Type="http://schemas.openxmlformats.org/officeDocument/2006/relationships/slideLayout" Target="../slideLayouts/slideLayout13.xml"/><Relationship Id="rId3" Type="http://schemas.openxmlformats.org/officeDocument/2006/relationships/notesSlide" Target="../notesSlides/notesSlide184.xml"/>
</Relationships>
</file>

<file path=ppt/slides/_rels/slide185.xml.rels><?xml version="1.0" encoding="UTF-8"?>
<Relationships xmlns="http://schemas.openxmlformats.org/package/2006/relationships"><Relationship Id="rId1" Type="http://schemas.openxmlformats.org/officeDocument/2006/relationships/image" Target="../media/image74.png"/><Relationship Id="rId2" Type="http://schemas.openxmlformats.org/officeDocument/2006/relationships/slideLayout" Target="../slideLayouts/slideLayout13.xml"/>
</Relationships>
</file>

<file path=ppt/slides/_rels/slide18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6.xml"/>
</Relationships>
</file>

<file path=ppt/slides/_rels/slide187.xml.rels><?xml version="1.0" encoding="UTF-8"?>
<Relationships xmlns="http://schemas.openxmlformats.org/package/2006/relationships"><Relationship Id="rId1" Type="http://schemas.openxmlformats.org/officeDocument/2006/relationships/image" Target="../media/image75.png"/><Relationship Id="rId2" Type="http://schemas.openxmlformats.org/officeDocument/2006/relationships/slideLayout" Target="../slideLayouts/slideLayout13.xml"/><Relationship Id="rId3" Type="http://schemas.openxmlformats.org/officeDocument/2006/relationships/notesSlide" Target="../notesSlides/notesSlide187.xml"/>
</Relationships>
</file>

<file path=ppt/slides/_rels/slide18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8.xml"/>
</Relationships>
</file>

<file path=ppt/slides/_rels/slide18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9.xml"/>
</Relationships>
</file>

<file path=ppt/slides/_rels/slide1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9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0.xml"/>
</Relationships>
</file>

<file path=ppt/slides/_rels/slide19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1.xml"/>
</Relationships>
</file>

<file path=ppt/slides/_rels/slide192.xml.rels><?xml version="1.0" encoding="UTF-8"?>
<Relationships xmlns="http://schemas.openxmlformats.org/package/2006/relationships"><Relationship Id="rId1" Type="http://schemas.openxmlformats.org/officeDocument/2006/relationships/image" Target="../media/image76.png"/><Relationship Id="rId2" Type="http://schemas.openxmlformats.org/officeDocument/2006/relationships/image" Target="../media/image77.png"/><Relationship Id="rId3" Type="http://schemas.openxmlformats.org/officeDocument/2006/relationships/image" Target="../media/image78.png"/><Relationship Id="rId4" Type="http://schemas.openxmlformats.org/officeDocument/2006/relationships/slideLayout" Target="../slideLayouts/slideLayout13.xml"/>
</Relationships>
</file>

<file path=ppt/slides/_rels/slide19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3.xml"/>
</Relationships>
</file>

<file path=ppt/slides/_rels/slide19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4.xml"/>
</Relationships>
</file>

<file path=ppt/slides/_rels/slide19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5.xml"/>
</Relationships>
</file>

<file path=ppt/slides/_rels/slide196.xml.rels><?xml version="1.0" encoding="UTF-8"?>
<Relationships xmlns="http://schemas.openxmlformats.org/package/2006/relationships"><Relationship Id="rId1" Type="http://schemas.openxmlformats.org/officeDocument/2006/relationships/image" Target="../media/image79.png"/><Relationship Id="rId2" Type="http://schemas.openxmlformats.org/officeDocument/2006/relationships/slideLayout" Target="../slideLayouts/slideLayout13.xml"/>
</Relationships>
</file>

<file path=ppt/slides/_rels/slide19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7.xml"/>
</Relationships>
</file>

<file path=ppt/slides/_rels/slide19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8.xml"/>
</Relationships>
</file>

<file path=ppt/slides/_rels/slide19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0.xml"/>
</Relationships>
</file>

<file path=ppt/slides/_rels/slide20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1.xml"/>
</Relationships>
</file>

<file path=ppt/slides/_rels/slide20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2.xml"/>
</Relationships>
</file>

<file path=ppt/slides/_rels/slide20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4.xml.rels><?xml version="1.0" encoding="UTF-8"?>
<Relationships xmlns="http://schemas.openxmlformats.org/package/2006/relationships"><Relationship Id="rId1" Type="http://schemas.openxmlformats.org/officeDocument/2006/relationships/image" Target="../media/image80.png"/><Relationship Id="rId2" Type="http://schemas.openxmlformats.org/officeDocument/2006/relationships/slideLayout" Target="../slideLayouts/slideLayout13.xml"/>
</Relationships>
</file>

<file path=ppt/slides/_rels/slide20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5.xml"/>
</Relationships>
</file>

<file path=ppt/slides/_rels/slide20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6.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Relationship Id="rId3"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Relationship Id="rId3"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
</Relationships>
</file>

<file path=ppt/slides/_rels/slide68.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70.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3.xml"/><Relationship Id="rId3" Type="http://schemas.openxmlformats.org/officeDocument/2006/relationships/notesSlide" Target="../notesSlides/notesSlide70.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4.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
</Relationships>
</file>

<file path=ppt/slides/_rels/slide77.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
</Relationships>
</file>

<file path=ppt/slides/_rels/slide81.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3.xml"/><Relationship Id="rId3" Type="http://schemas.openxmlformats.org/officeDocument/2006/relationships/notesSlide" Target="../notesSlides/notesSlide81.xml"/>
</Relationships>
</file>

<file path=ppt/slides/_rels/slide82.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6.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13.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_rels/slide90.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3.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5.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13.xml"/>
</Relationships>
</file>

<file path=ppt/slides/_rels/slide96.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13.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9.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13.xml"/><Relationship Id="rId3" Type="http://schemas.openxmlformats.org/officeDocument/2006/relationships/notesSlide" Target="../notesSlides/notesSlide9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TextShape 1"/>
          <p:cNvSpPr txBox="1"/>
          <p:nvPr/>
        </p:nvSpPr>
        <p:spPr>
          <a:xfrm>
            <a:off x="914400" y="533520"/>
            <a:ext cx="7721280" cy="1904760"/>
          </a:xfrm>
          <a:prstGeom prst="rect">
            <a:avLst/>
          </a:prstGeom>
        </p:spPr>
        <p:txBody>
          <a:bodyPr anchor="b"/>
          <a:p>
            <a:pPr>
              <a:lnSpc>
                <a:spcPct val="100000"/>
              </a:lnSpc>
            </a:pPr>
            <a:r>
              <a:rPr lang="en-US" sz="2800">
                <a:solidFill>
                  <a:srgbClr val="000000"/>
                </a:solidFill>
                <a:latin typeface="Arial Black"/>
              </a:rPr>
              <a:t>UNIT-IV</a:t>
            </a:r>
            <a:endParaRPr/>
          </a:p>
        </p:txBody>
      </p:sp>
      <p:sp>
        <p:nvSpPr>
          <p:cNvPr id="159" name="TextShape 2"/>
          <p:cNvSpPr txBox="1"/>
          <p:nvPr/>
        </p:nvSpPr>
        <p:spPr>
          <a:xfrm>
            <a:off x="914400" y="3029040"/>
            <a:ext cx="6400440" cy="1771200"/>
          </a:xfrm>
          <a:prstGeom prst="rect">
            <a:avLst/>
          </a:prstGeom>
        </p:spPr>
        <p:txBody>
          <a:bodyPr/>
          <a:p>
            <a:pPr>
              <a:lnSpc>
                <a:spcPct val="100000"/>
              </a:lnSpc>
            </a:pPr>
            <a:r>
              <a:rPr lang="en-IN" sz="2800">
                <a:solidFill>
                  <a:srgbClr val="000000"/>
                </a:solidFill>
                <a:latin typeface="Arial Black"/>
              </a:rPr>
              <a:t>Memory  and I/O Organization</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5" name="TextShape 1"/>
          <p:cNvSpPr txBox="1"/>
          <p:nvPr/>
        </p:nvSpPr>
        <p:spPr>
          <a:xfrm>
            <a:off x="0" y="152280"/>
            <a:ext cx="8610120" cy="837720"/>
          </a:xfrm>
          <a:prstGeom prst="rect">
            <a:avLst/>
          </a:prstGeom>
        </p:spPr>
        <p:txBody>
          <a:bodyPr anchor="b"/>
          <a:p>
            <a:pPr>
              <a:lnSpc>
                <a:spcPct val="100000"/>
              </a:lnSpc>
            </a:pPr>
            <a:r>
              <a:rPr lang="en-US" sz="2800">
                <a:solidFill>
                  <a:srgbClr val="000000"/>
                </a:solidFill>
                <a:latin typeface="Arial Black"/>
              </a:rPr>
              <a:t>Characteristics of memory systems (cont..)</a:t>
            </a:r>
            <a:endParaRPr/>
          </a:p>
        </p:txBody>
      </p:sp>
      <p:sp>
        <p:nvSpPr>
          <p:cNvPr id="176" name="TextShape 2"/>
          <p:cNvSpPr txBox="1"/>
          <p:nvPr/>
        </p:nvSpPr>
        <p:spPr>
          <a:xfrm>
            <a:off x="0" y="1066680"/>
            <a:ext cx="8635680" cy="5638320"/>
          </a:xfrm>
          <a:prstGeom prst="rect">
            <a:avLst/>
          </a:prstGeom>
        </p:spPr>
        <p:txBody>
          <a:bodyPr/>
          <a:p>
            <a:pPr>
              <a:lnSpc>
                <a:spcPct val="100000"/>
              </a:lnSpc>
              <a:buFont typeface="Arial Black"/>
              <a:buAutoNum type="arabicPeriod"/>
            </a:pPr>
            <a:r>
              <a:rPr lang="en-US" sz="2800">
                <a:solidFill>
                  <a:srgbClr val="000000"/>
                </a:solidFill>
                <a:latin typeface="Tahoma"/>
              </a:rPr>
              <a:t>Physical Characteristics</a:t>
            </a:r>
            <a:endParaRPr/>
          </a:p>
          <a:p>
            <a:pPr lvl="1">
              <a:lnSpc>
                <a:spcPct val="100000"/>
              </a:lnSpc>
              <a:buFont typeface="StarSymbol"/>
              <a:buChar char="—"/>
            </a:pPr>
            <a:r>
              <a:rPr lang="en-US" sz="2400">
                <a:solidFill>
                  <a:srgbClr val="000000"/>
                </a:solidFill>
                <a:latin typeface="Tahoma"/>
              </a:rPr>
              <a:t>Decay</a:t>
            </a:r>
            <a:endParaRPr/>
          </a:p>
          <a:p>
            <a:pPr lvl="1">
              <a:lnSpc>
                <a:spcPct val="100000"/>
              </a:lnSpc>
              <a:buFont typeface="StarSymbol"/>
              <a:buChar char="—"/>
            </a:pPr>
            <a:r>
              <a:rPr lang="en-US" sz="2400">
                <a:solidFill>
                  <a:srgbClr val="000000"/>
                </a:solidFill>
                <a:latin typeface="Tahoma"/>
              </a:rPr>
              <a:t>Volatility</a:t>
            </a:r>
            <a:endParaRPr/>
          </a:p>
          <a:p>
            <a:pPr lvl="1">
              <a:lnSpc>
                <a:spcPct val="100000"/>
              </a:lnSpc>
              <a:buFont typeface="StarSymbol"/>
              <a:buChar char="—"/>
            </a:pPr>
            <a:r>
              <a:rPr lang="en-US" sz="2400">
                <a:solidFill>
                  <a:srgbClr val="000000"/>
                </a:solidFill>
                <a:latin typeface="Tahoma"/>
              </a:rPr>
              <a:t>Erasable</a:t>
            </a:r>
            <a:endParaRPr/>
          </a:p>
          <a:p>
            <a:pPr lvl="1">
              <a:lnSpc>
                <a:spcPct val="100000"/>
              </a:lnSpc>
              <a:buFont typeface="StarSymbol"/>
              <a:buChar char="—"/>
            </a:pPr>
            <a:r>
              <a:rPr lang="en-US" sz="2400">
                <a:solidFill>
                  <a:srgbClr val="000000"/>
                </a:solidFill>
                <a:latin typeface="Tahoma"/>
              </a:rPr>
              <a:t>Power consumption</a:t>
            </a:r>
            <a:endParaRPr/>
          </a:p>
          <a:p>
            <a:pPr>
              <a:lnSpc>
                <a:spcPct val="100000"/>
              </a:lnSpc>
            </a:pPr>
            <a:endParaRPr/>
          </a:p>
          <a:p>
            <a:pPr>
              <a:lnSpc>
                <a:spcPct val="100000"/>
              </a:lnSpc>
              <a:buFont typeface="Arial Black"/>
              <a:buAutoNum type="arabicPeriod"/>
            </a:pPr>
            <a:r>
              <a:rPr lang="en-US" sz="2800">
                <a:solidFill>
                  <a:srgbClr val="000000"/>
                </a:solidFill>
                <a:latin typeface="Tahoma"/>
              </a:rPr>
              <a:t>Organisation</a:t>
            </a:r>
            <a:endParaRPr/>
          </a:p>
          <a:p>
            <a:pPr lvl="1">
              <a:lnSpc>
                <a:spcPct val="100000"/>
              </a:lnSpc>
              <a:buFont typeface="StarSymbol"/>
              <a:buChar char="—"/>
            </a:pPr>
            <a:r>
              <a:rPr lang="en-US" sz="2400">
                <a:solidFill>
                  <a:srgbClr val="000000"/>
                </a:solidFill>
                <a:latin typeface="Tahoma"/>
              </a:rPr>
              <a:t>Physical arrangement of bits into words</a:t>
            </a:r>
            <a:endParaRPr/>
          </a:p>
          <a:p>
            <a:pPr lvl="1">
              <a:lnSpc>
                <a:spcPct val="100000"/>
              </a:lnSpc>
              <a:buFont typeface="StarSymbol"/>
              <a:buChar char="—"/>
            </a:pPr>
            <a:r>
              <a:rPr lang="en-US" sz="2400">
                <a:solidFill>
                  <a:srgbClr val="000000"/>
                </a:solidFill>
                <a:latin typeface="Tahoma"/>
              </a:rPr>
              <a:t>Not always obvious</a:t>
            </a:r>
            <a:endParaRPr/>
          </a:p>
          <a:p>
            <a:pPr lvl="1">
              <a:lnSpc>
                <a:spcPct val="100000"/>
              </a:lnSpc>
              <a:buFont typeface="StarSymbol"/>
              <a:buChar char="—"/>
            </a:pPr>
            <a:r>
              <a:rPr lang="en-US" sz="2400">
                <a:solidFill>
                  <a:srgbClr val="000000"/>
                </a:solidFill>
                <a:latin typeface="Tahoma"/>
              </a:rPr>
              <a:t>e.g. interleaved</a:t>
            </a:r>
            <a:endParaRPr/>
          </a:p>
          <a:p>
            <a:pPr>
              <a:lnSpc>
                <a:spcPct val="100000"/>
              </a:lnSpc>
            </a:pPr>
            <a:endParaRPr/>
          </a:p>
          <a:p>
            <a:pPr>
              <a:lnSpc>
                <a:spcPct val="100000"/>
              </a:lnSpc>
            </a:pPr>
            <a:endParaRPr/>
          </a:p>
        </p:txBody>
      </p:sp>
    </p:spTree>
  </p:cSld>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2" name="TextShape 1"/>
          <p:cNvSpPr txBox="1"/>
          <p:nvPr/>
        </p:nvSpPr>
        <p:spPr>
          <a:xfrm>
            <a:off x="533520" y="533520"/>
            <a:ext cx="8102160" cy="1904760"/>
          </a:xfrm>
          <a:prstGeom prst="rect">
            <a:avLst/>
          </a:prstGeom>
        </p:spPr>
        <p:txBody>
          <a:bodyPr anchor="b"/>
          <a:p>
            <a:pPr>
              <a:lnSpc>
                <a:spcPct val="100000"/>
              </a:lnSpc>
            </a:pPr>
            <a:r>
              <a:rPr lang="en-US" sz="3600">
                <a:solidFill>
                  <a:srgbClr val="000000"/>
                </a:solidFill>
                <a:latin typeface="Octapost NBP"/>
                <a:ea typeface="Verdana"/>
              </a:rPr>
              <a:t>Cache mapping techniques</a:t>
            </a:r>
            <a:endParaRPr/>
          </a:p>
        </p:txBody>
      </p:sp>
    </p:spTree>
  </p:cSld>
  <p:transition spd="slow">
    <p:circle/>
  </p:transition>
  <p:timing>
    <p:tnLst>
      <p:par>
        <p:cTn id="149" dur="indefinite" restart="never" nodeType="tmRoot">
          <p:childTnLst>
            <p:seq>
              <p:cTn id="150" nodeType="mainSeq"/>
              <p:prevCondLst>
                <p:cond delay="0" evt="onPrev">
                  <p:tgtEl>
                    <p:sldTgt/>
                  </p:tgtEl>
                </p:cond>
              </p:prevCondLst>
              <p:nextCondLst>
                <p:cond delay="0" evt="onNext">
                  <p:tgtEl>
                    <p:sldTgt/>
                  </p:tgtEl>
                </p:cond>
              </p:nextCondLst>
            </p:seq>
          </p:childTnLst>
        </p:cTn>
      </p:par>
    </p:tnLst>
  </p:timing>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3"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Mapping Function</a:t>
            </a:r>
            <a:endParaRPr/>
          </a:p>
        </p:txBody>
      </p:sp>
      <p:sp>
        <p:nvSpPr>
          <p:cNvPr id="394" name="TextShape 2"/>
          <p:cNvSpPr txBox="1"/>
          <p:nvPr/>
        </p:nvSpPr>
        <p:spPr>
          <a:xfrm>
            <a:off x="457200" y="1066680"/>
            <a:ext cx="8457840" cy="5638320"/>
          </a:xfrm>
          <a:prstGeom prst="rect">
            <a:avLst/>
          </a:prstGeom>
        </p:spPr>
        <p:txBody>
          <a:bodyPr/>
          <a:p>
            <a:pPr>
              <a:lnSpc>
                <a:spcPct val="100000"/>
              </a:lnSpc>
            </a:pPr>
            <a:r>
              <a:rPr lang="en-US" sz="2800">
                <a:solidFill>
                  <a:srgbClr val="000000"/>
                </a:solidFill>
                <a:latin typeface="Tahoma"/>
              </a:rPr>
              <a:t>Consider:</a:t>
            </a:r>
            <a:endParaRPr/>
          </a:p>
          <a:p>
            <a:pPr>
              <a:lnSpc>
                <a:spcPct val="100000"/>
              </a:lnSpc>
              <a:buFont typeface="StarSymbol"/>
              <a:buChar char=""/>
            </a:pPr>
            <a:r>
              <a:rPr lang="en-US" sz="2800">
                <a:solidFill>
                  <a:srgbClr val="000000"/>
                </a:solidFill>
                <a:latin typeface="Tahoma"/>
              </a:rPr>
              <a:t>Cache of 64kByte</a:t>
            </a:r>
            <a:endParaRPr/>
          </a:p>
          <a:p>
            <a:pPr>
              <a:lnSpc>
                <a:spcPct val="100000"/>
              </a:lnSpc>
              <a:buFont typeface="StarSymbol"/>
              <a:buChar char=""/>
            </a:pPr>
            <a:r>
              <a:rPr lang="en-US" sz="2800">
                <a:solidFill>
                  <a:srgbClr val="000000"/>
                </a:solidFill>
                <a:latin typeface="Tahoma"/>
              </a:rPr>
              <a:t>Each cache block is of 4 bytes</a:t>
            </a:r>
            <a:endParaRPr/>
          </a:p>
          <a:p>
            <a:pPr lvl="1">
              <a:lnSpc>
                <a:spcPct val="100000"/>
              </a:lnSpc>
              <a:buFont typeface="StarSymbol"/>
              <a:buChar char="—"/>
            </a:pPr>
            <a:r>
              <a:rPr lang="en-US" sz="2400">
                <a:solidFill>
                  <a:srgbClr val="000000"/>
                </a:solidFill>
                <a:latin typeface="Tahoma"/>
              </a:rPr>
              <a:t>i.e. cache is 16k (2</a:t>
            </a:r>
            <a:r>
              <a:rPr lang="en-US" sz="2400" baseline="30000">
                <a:solidFill>
                  <a:srgbClr val="000000"/>
                </a:solidFill>
                <a:latin typeface="Tahoma"/>
              </a:rPr>
              <a:t>14) lines of 4 bytes</a:t>
            </a:r>
            <a:endParaRPr/>
          </a:p>
          <a:p>
            <a:pPr>
              <a:lnSpc>
                <a:spcPct val="100000"/>
              </a:lnSpc>
              <a:buFont typeface="StarSymbol"/>
              <a:buChar char=""/>
            </a:pPr>
            <a:r>
              <a:rPr lang="en-US" sz="2800" baseline="30000">
                <a:solidFill>
                  <a:srgbClr val="000000"/>
                </a:solidFill>
                <a:latin typeface="Tahoma"/>
              </a:rPr>
              <a:t>16MBytes main memory</a:t>
            </a:r>
            <a:endParaRPr/>
          </a:p>
          <a:p>
            <a:pPr lvl="1">
              <a:lnSpc>
                <a:spcPct val="100000"/>
              </a:lnSpc>
              <a:buFont typeface="StarSymbol"/>
              <a:buChar char="—"/>
            </a:pPr>
            <a:r>
              <a:rPr lang="en-US" sz="2400" baseline="30000">
                <a:solidFill>
                  <a:srgbClr val="000000"/>
                </a:solidFill>
                <a:latin typeface="Tahoma"/>
              </a:rPr>
              <a:t>24 bit address (224=16M)</a:t>
            </a:r>
            <a:endParaRPr/>
          </a:p>
          <a:p>
            <a:pPr>
              <a:lnSpc>
                <a:spcPct val="100000"/>
              </a:lnSpc>
              <a:buFont typeface="StarSymbol"/>
              <a:buChar char=""/>
            </a:pPr>
            <a:r>
              <a:rPr lang="en-US" sz="2800" baseline="30000">
                <a:solidFill>
                  <a:srgbClr val="000000"/>
                </a:solidFill>
                <a:latin typeface="Tahoma"/>
              </a:rPr>
              <a:t>Thus, for mapping purposes, we can consider main memory to consist of 4M blocks of 4 bytes each.</a:t>
            </a:r>
            <a:endParaRPr/>
          </a:p>
        </p:txBody>
      </p:sp>
    </p:spTree>
  </p:cSld>
  <p:timing>
    <p:tnLst>
      <p:par>
        <p:cTn id="151" dur="indefinite" restart="never" nodeType="tmRoot">
          <p:childTnLst>
            <p:seq>
              <p:cTn id="152" nodeType="mainSeq"/>
              <p:prevCondLst>
                <p:cond delay="0" evt="onPrev">
                  <p:tgtEl>
                    <p:sldTgt/>
                  </p:tgtEl>
                </p:cond>
              </p:prevCondLst>
              <p:nextCondLst>
                <p:cond delay="0" evt="onNext">
                  <p:tgtEl>
                    <p:sldTgt/>
                  </p:tgtEl>
                </p:cond>
              </p:nextCondLst>
            </p:seq>
          </p:childTnLst>
        </p:cTn>
      </p:par>
    </p:tnLst>
  </p:timing>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5"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Direct Mapping</a:t>
            </a:r>
            <a:endParaRPr/>
          </a:p>
        </p:txBody>
      </p:sp>
      <p:sp>
        <p:nvSpPr>
          <p:cNvPr id="396" name="TextShape 2"/>
          <p:cNvSpPr txBox="1"/>
          <p:nvPr/>
        </p:nvSpPr>
        <p:spPr>
          <a:xfrm>
            <a:off x="0" y="990720"/>
            <a:ext cx="9143640" cy="5866920"/>
          </a:xfrm>
          <a:prstGeom prst="rect">
            <a:avLst/>
          </a:prstGeom>
        </p:spPr>
        <p:txBody>
          <a:bodyPr/>
          <a:p>
            <a:pPr>
              <a:lnSpc>
                <a:spcPct val="100000"/>
              </a:lnSpc>
              <a:buFont typeface="StarSymbol"/>
              <a:buChar char=""/>
            </a:pPr>
            <a:r>
              <a:rPr lang="en-US" sz="2800">
                <a:solidFill>
                  <a:srgbClr val="000000"/>
                </a:solidFill>
                <a:latin typeface="Tahoma"/>
              </a:rPr>
              <a:t>Each block of main memory maps to only one cache line</a:t>
            </a:r>
            <a:endParaRPr/>
          </a:p>
          <a:p>
            <a:pPr lvl="1">
              <a:lnSpc>
                <a:spcPct val="100000"/>
              </a:lnSpc>
              <a:buFont typeface="StarSymbol"/>
              <a:buChar char="—"/>
            </a:pPr>
            <a:r>
              <a:rPr lang="en-US" sz="2400">
                <a:solidFill>
                  <a:srgbClr val="000000"/>
                </a:solidFill>
                <a:latin typeface="Tahoma"/>
              </a:rPr>
              <a:t>i.e. if a block is in cache, it must be in one specific place</a:t>
            </a:r>
            <a:endParaRPr/>
          </a:p>
          <a:p>
            <a:pPr>
              <a:lnSpc>
                <a:spcPct val="100000"/>
              </a:lnSpc>
              <a:buFont typeface="StarSymbol"/>
              <a:buChar char=""/>
            </a:pPr>
            <a:r>
              <a:rPr lang="en-US" sz="2800">
                <a:solidFill>
                  <a:srgbClr val="000000"/>
                </a:solidFill>
                <a:latin typeface="Tahoma"/>
              </a:rPr>
              <a:t>The mapping is expressed as:</a:t>
            </a:r>
            <a:endParaRPr/>
          </a:p>
          <a:p>
            <a:r>
              <a:rPr lang="en-US" sz="2400">
                <a:solidFill>
                  <a:srgbClr val="0066ff"/>
                </a:solidFill>
                <a:latin typeface="Tahoma"/>
              </a:rPr>
              <a:t>                        </a:t>
            </a:r>
            <a:r>
              <a:rPr lang="en-US" sz="2400">
                <a:solidFill>
                  <a:srgbClr val="0066ff"/>
                </a:solidFill>
                <a:latin typeface="Tahoma"/>
              </a:rPr>
              <a:t>i = j modulo m</a:t>
            </a:r>
            <a:endParaRPr/>
          </a:p>
          <a:p>
            <a:pPr lvl="1">
              <a:lnSpc>
                <a:spcPct val="100000"/>
              </a:lnSpc>
              <a:buFont typeface="StarSymbol"/>
              <a:buChar char="—"/>
            </a:pPr>
            <a:r>
              <a:rPr lang="en-US" sz="2400">
                <a:solidFill>
                  <a:srgbClr val="000000"/>
                </a:solidFill>
                <a:latin typeface="Tahoma"/>
              </a:rPr>
              <a:t>where, i= cache line number</a:t>
            </a:r>
            <a:endParaRPr/>
          </a:p>
          <a:p>
            <a:pPr lvl="1">
              <a:lnSpc>
                <a:spcPct val="100000"/>
              </a:lnSpc>
              <a:buFont typeface="StarSymbol"/>
              <a:buChar char="—"/>
            </a:pPr>
            <a:r>
              <a:rPr lang="en-US" sz="2400">
                <a:solidFill>
                  <a:srgbClr val="000000"/>
                </a:solidFill>
                <a:latin typeface="Tahoma"/>
              </a:rPr>
              <a:t>j= main memory block number</a:t>
            </a:r>
            <a:endParaRPr/>
          </a:p>
          <a:p>
            <a:pPr lvl="1">
              <a:lnSpc>
                <a:spcPct val="100000"/>
              </a:lnSpc>
              <a:buFont typeface="StarSymbol"/>
              <a:buChar char="—"/>
            </a:pPr>
            <a:r>
              <a:rPr lang="en-US" sz="2400">
                <a:solidFill>
                  <a:srgbClr val="000000"/>
                </a:solidFill>
                <a:latin typeface="Tahoma"/>
              </a:rPr>
              <a:t>m= number of lines in the cache</a:t>
            </a:r>
            <a:endParaRPr/>
          </a:p>
          <a:p>
            <a:pPr>
              <a:lnSpc>
                <a:spcPct val="100000"/>
              </a:lnSpc>
              <a:buFont typeface="StarSymbol"/>
              <a:buChar char=""/>
            </a:pPr>
            <a:r>
              <a:rPr lang="en-US" sz="2800">
                <a:solidFill>
                  <a:srgbClr val="000000"/>
                </a:solidFill>
                <a:latin typeface="Tahoma"/>
              </a:rPr>
              <a:t>Address is in two parts:</a:t>
            </a:r>
            <a:endParaRPr/>
          </a:p>
          <a:p>
            <a:pPr lvl="1">
              <a:lnSpc>
                <a:spcPct val="100000"/>
              </a:lnSpc>
              <a:buFont typeface="StarSymbol"/>
              <a:buChar char="—"/>
            </a:pPr>
            <a:r>
              <a:rPr lang="en-US" sz="2400">
                <a:solidFill>
                  <a:srgbClr val="000000"/>
                </a:solidFill>
                <a:latin typeface="Tahoma"/>
              </a:rPr>
              <a:t>Least Significant w bits identify unique word</a:t>
            </a:r>
            <a:endParaRPr/>
          </a:p>
          <a:p>
            <a:pPr lvl="1">
              <a:lnSpc>
                <a:spcPct val="100000"/>
              </a:lnSpc>
              <a:buFont typeface="StarSymbol"/>
              <a:buChar char="—"/>
            </a:pPr>
            <a:r>
              <a:rPr lang="en-US" sz="2400">
                <a:solidFill>
                  <a:srgbClr val="000000"/>
                </a:solidFill>
                <a:latin typeface="Tahoma"/>
              </a:rPr>
              <a:t>Most Significant s bits specify one memory block</a:t>
            </a:r>
            <a:endParaRPr/>
          </a:p>
          <a:p>
            <a:pPr lvl="2">
              <a:lnSpc>
                <a:spcPct val="100000"/>
              </a:lnSpc>
              <a:buFont typeface="StarSymbol"/>
              <a:buChar char=""/>
            </a:pPr>
            <a:r>
              <a:rPr lang="en-US" sz="2000">
                <a:solidFill>
                  <a:srgbClr val="000000"/>
                </a:solidFill>
                <a:latin typeface="Tahoma"/>
              </a:rPr>
              <a:t>The MSBs are split into a cache line field r and a tag of s-r (most significant)</a:t>
            </a:r>
            <a:endParaRPr/>
          </a:p>
        </p:txBody>
      </p:sp>
    </p:spTree>
  </p:cSld>
  <p:timing>
    <p:tnLst>
      <p:par>
        <p:cTn id="153" dur="indefinite" restart="never" nodeType="tmRoot">
          <p:childTnLst>
            <p:seq>
              <p:cTn id="154" nodeType="mainSeq"/>
              <p:prevCondLst>
                <p:cond delay="0" evt="onPrev">
                  <p:tgtEl>
                    <p:sldTgt/>
                  </p:tgtEl>
                </p:cond>
              </p:prevCondLst>
              <p:nextCondLst>
                <p:cond delay="0" evt="onNext">
                  <p:tgtEl>
                    <p:sldTgt/>
                  </p:tgtEl>
                </p:cond>
              </p:nextCondLst>
            </p:seq>
          </p:childTnLst>
        </p:cTn>
      </p:par>
    </p:tnLst>
  </p:timing>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7"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Direct Mapping Address Structure</a:t>
            </a:r>
            <a:endParaRPr/>
          </a:p>
        </p:txBody>
      </p:sp>
      <p:sp>
        <p:nvSpPr>
          <p:cNvPr id="398" name="TextShape 2"/>
          <p:cNvSpPr txBox="1"/>
          <p:nvPr/>
        </p:nvSpPr>
        <p:spPr>
          <a:xfrm>
            <a:off x="152280" y="2362320"/>
            <a:ext cx="8762760" cy="4152600"/>
          </a:xfrm>
          <a:prstGeom prst="rect">
            <a:avLst/>
          </a:prstGeom>
        </p:spPr>
        <p:txBody>
          <a:bodyPr/>
          <a:p>
            <a:pPr>
              <a:lnSpc>
                <a:spcPct val="100000"/>
              </a:lnSpc>
              <a:buFont typeface="StarSymbol"/>
              <a:buChar char=""/>
            </a:pPr>
            <a:r>
              <a:rPr lang="en-US" sz="2800">
                <a:solidFill>
                  <a:srgbClr val="000000"/>
                </a:solidFill>
                <a:latin typeface="Tahoma"/>
              </a:rPr>
              <a:t>24 bit address</a:t>
            </a:r>
            <a:endParaRPr/>
          </a:p>
          <a:p>
            <a:pPr>
              <a:lnSpc>
                <a:spcPct val="100000"/>
              </a:lnSpc>
              <a:buFont typeface="StarSymbol"/>
              <a:buChar char=""/>
            </a:pPr>
            <a:r>
              <a:rPr lang="en-US" sz="2800">
                <a:solidFill>
                  <a:srgbClr val="000000"/>
                </a:solidFill>
                <a:latin typeface="Tahoma"/>
              </a:rPr>
              <a:t>2 bit word identifier (4=2</a:t>
            </a:r>
            <a:r>
              <a:rPr lang="en-US" sz="2800" baseline="30000">
                <a:solidFill>
                  <a:srgbClr val="000000"/>
                </a:solidFill>
                <a:latin typeface="Tahoma"/>
              </a:rPr>
              <a:t>2 byte block)</a:t>
            </a:r>
            <a:endParaRPr/>
          </a:p>
          <a:p>
            <a:pPr>
              <a:lnSpc>
                <a:spcPct val="100000"/>
              </a:lnSpc>
              <a:buFont typeface="StarSymbol"/>
              <a:buChar char=""/>
            </a:pPr>
            <a:r>
              <a:rPr lang="en-US" sz="2800" baseline="30000">
                <a:solidFill>
                  <a:srgbClr val="000000"/>
                </a:solidFill>
                <a:latin typeface="Tahoma"/>
              </a:rPr>
              <a:t>22 bit block identifier</a:t>
            </a:r>
            <a:endParaRPr/>
          </a:p>
          <a:p>
            <a:pPr lvl="1">
              <a:lnSpc>
                <a:spcPct val="100000"/>
              </a:lnSpc>
              <a:buFont typeface="StarSymbol"/>
              <a:buChar char="—"/>
            </a:pPr>
            <a:r>
              <a:rPr lang="en-US" sz="2400" baseline="30000">
                <a:solidFill>
                  <a:srgbClr val="000000"/>
                </a:solidFill>
                <a:latin typeface="Tahoma"/>
              </a:rPr>
              <a:t>8 bit tag (=22-14)</a:t>
            </a:r>
            <a:endParaRPr/>
          </a:p>
          <a:p>
            <a:pPr lvl="1">
              <a:lnSpc>
                <a:spcPct val="100000"/>
              </a:lnSpc>
              <a:buFont typeface="StarSymbol"/>
              <a:buChar char="—"/>
            </a:pPr>
            <a:r>
              <a:rPr lang="en-US" sz="2400" baseline="30000">
                <a:solidFill>
                  <a:srgbClr val="000000"/>
                </a:solidFill>
                <a:latin typeface="Tahoma"/>
              </a:rPr>
              <a:t>14 bit slot or line</a:t>
            </a:r>
            <a:endParaRPr/>
          </a:p>
          <a:p>
            <a:pPr>
              <a:lnSpc>
                <a:spcPct val="100000"/>
              </a:lnSpc>
              <a:buFont typeface="StarSymbol"/>
              <a:buChar char=""/>
            </a:pPr>
            <a:r>
              <a:rPr lang="en-US" sz="2800" baseline="30000">
                <a:solidFill>
                  <a:srgbClr val="000000"/>
                </a:solidFill>
                <a:latin typeface="Tahoma"/>
              </a:rPr>
              <a:t>No two blocks in the same line have the same Tag field</a:t>
            </a:r>
            <a:endParaRPr/>
          </a:p>
          <a:p>
            <a:pPr>
              <a:lnSpc>
                <a:spcPct val="100000"/>
              </a:lnSpc>
              <a:buFont typeface="StarSymbol"/>
              <a:buChar char=""/>
            </a:pPr>
            <a:r>
              <a:rPr lang="en-US" sz="2800" baseline="30000">
                <a:solidFill>
                  <a:srgbClr val="000000"/>
                </a:solidFill>
                <a:latin typeface="Tahoma"/>
              </a:rPr>
              <a:t>Check contents of cache by finding line and checking Tag</a:t>
            </a:r>
            <a:endParaRPr/>
          </a:p>
        </p:txBody>
      </p:sp>
      <p:pic>
        <p:nvPicPr>
          <p:cNvPr id="399" name="Picture 2" descr=""/>
          <p:cNvPicPr/>
          <p:nvPr/>
        </p:nvPicPr>
        <p:blipFill>
          <a:blip r:embed="rId1"/>
          <a:stretch>
            <a:fillRect/>
          </a:stretch>
        </p:blipFill>
        <p:spPr>
          <a:xfrm>
            <a:off x="231480" y="1066680"/>
            <a:ext cx="8454960" cy="1142640"/>
          </a:xfrm>
          <a:prstGeom prst="rect">
            <a:avLst/>
          </a:prstGeom>
          <a:ln w="9360">
            <a:noFill/>
          </a:ln>
        </p:spPr>
      </p:pic>
    </p:spTree>
  </p:cSld>
  <p:timing>
    <p:tnLst>
      <p:par>
        <p:cTn id="155" dur="indefinite" restart="never" nodeType="tmRoot">
          <p:childTnLst>
            <p:seq>
              <p:cTn id="156" nodeType="mainSeq"/>
              <p:prevCondLst>
                <p:cond delay="0" evt="onPrev">
                  <p:tgtEl>
                    <p:sldTgt/>
                  </p:tgtEl>
                </p:cond>
              </p:prevCondLst>
              <p:nextCondLst>
                <p:cond delay="0" evt="onNext">
                  <p:tgtEl>
                    <p:sldTgt/>
                  </p:tgtEl>
                </p:cond>
              </p:nextCondLst>
            </p:seq>
          </p:childTnLst>
        </p:cTn>
      </p:par>
    </p:tnLst>
  </p:timing>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0"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Direct Mapping Cache Line Table</a:t>
            </a:r>
            <a:endParaRPr/>
          </a:p>
        </p:txBody>
      </p:sp>
      <p:sp>
        <p:nvSpPr>
          <p:cNvPr id="401"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Cache line</a:t>
            </a:r>
            <a:r>
              <a:rPr lang="en-US" sz="2800">
                <a:solidFill>
                  <a:srgbClr val="000000"/>
                </a:solidFill>
                <a:latin typeface="Tahoma"/>
              </a:rPr>
              <a:t>	</a:t>
            </a:r>
            <a:r>
              <a:rPr lang="en-US" sz="2800">
                <a:solidFill>
                  <a:srgbClr val="000000"/>
                </a:solidFill>
                <a:latin typeface="Tahoma"/>
              </a:rPr>
              <a:t>	</a:t>
            </a:r>
            <a:r>
              <a:rPr lang="en-US" sz="2800">
                <a:solidFill>
                  <a:srgbClr val="000000"/>
                </a:solidFill>
                <a:latin typeface="Tahoma"/>
              </a:rPr>
              <a:t>Main Memory blocks held</a:t>
            </a:r>
            <a:endParaRPr/>
          </a:p>
          <a:p>
            <a:pPr>
              <a:lnSpc>
                <a:spcPct val="100000"/>
              </a:lnSpc>
              <a:buFont typeface="StarSymbol"/>
              <a:buChar char=""/>
            </a:pPr>
            <a:r>
              <a:rPr lang="en-US" sz="2800">
                <a:solidFill>
                  <a:srgbClr val="000000"/>
                </a:solidFill>
                <a:latin typeface="Tahoma"/>
              </a:rPr>
              <a:t>0</a:t>
            </a:r>
            <a:r>
              <a:rPr lang="en-US" sz="2800">
                <a:solidFill>
                  <a:srgbClr val="000000"/>
                </a:solidFill>
                <a:latin typeface="Tahoma"/>
              </a:rPr>
              <a:t>	</a:t>
            </a:r>
            <a:r>
              <a:rPr lang="en-US" sz="2800">
                <a:solidFill>
                  <a:srgbClr val="000000"/>
                </a:solidFill>
                <a:latin typeface="Tahoma"/>
              </a:rPr>
              <a:t>	</a:t>
            </a:r>
            <a:r>
              <a:rPr lang="en-US" sz="2800">
                <a:solidFill>
                  <a:srgbClr val="000000"/>
                </a:solidFill>
                <a:latin typeface="Tahoma"/>
              </a:rPr>
              <a:t>	</a:t>
            </a:r>
            <a:r>
              <a:rPr lang="en-US" sz="2800">
                <a:solidFill>
                  <a:srgbClr val="000000"/>
                </a:solidFill>
                <a:latin typeface="Tahoma"/>
              </a:rPr>
              <a:t>	</a:t>
            </a:r>
            <a:r>
              <a:rPr lang="en-US" sz="2800">
                <a:solidFill>
                  <a:srgbClr val="000000"/>
                </a:solidFill>
                <a:latin typeface="Tahoma"/>
              </a:rPr>
              <a:t>0, m, 2m, 3m…2</a:t>
            </a:r>
            <a:r>
              <a:rPr lang="en-US" sz="2800" baseline="30000">
                <a:solidFill>
                  <a:srgbClr val="000000"/>
                </a:solidFill>
                <a:latin typeface="Tahoma"/>
              </a:rPr>
              <a:t>s-m</a:t>
            </a:r>
            <a:endParaRPr/>
          </a:p>
          <a:p>
            <a:pPr>
              <a:lnSpc>
                <a:spcPct val="100000"/>
              </a:lnSpc>
              <a:buFont typeface="StarSymbol"/>
              <a:buChar char=""/>
            </a:pPr>
            <a:r>
              <a:rPr lang="en-US" sz="2800" baseline="30000">
                <a:solidFill>
                  <a:srgbClr val="000000"/>
                </a:solidFill>
                <a:latin typeface="Tahoma"/>
              </a:rPr>
              <a:t>1</a:t>
            </a:r>
            <a:r>
              <a:rPr lang="en-US" sz="2800" baseline="30000">
                <a:solidFill>
                  <a:srgbClr val="000000"/>
                </a:solidFill>
                <a:latin typeface="Tahoma"/>
              </a:rPr>
              <a:t>	</a:t>
            </a:r>
            <a:r>
              <a:rPr lang="en-US" sz="2800" baseline="30000">
                <a:solidFill>
                  <a:srgbClr val="000000"/>
                </a:solidFill>
                <a:latin typeface="Tahoma"/>
              </a:rPr>
              <a:t>	</a:t>
            </a:r>
            <a:r>
              <a:rPr lang="en-US" sz="2800" baseline="30000">
                <a:solidFill>
                  <a:srgbClr val="000000"/>
                </a:solidFill>
                <a:latin typeface="Tahoma"/>
              </a:rPr>
              <a:t>	</a:t>
            </a:r>
            <a:r>
              <a:rPr lang="en-US" sz="2800" baseline="30000">
                <a:solidFill>
                  <a:srgbClr val="000000"/>
                </a:solidFill>
                <a:latin typeface="Tahoma"/>
              </a:rPr>
              <a:t>	</a:t>
            </a:r>
            <a:r>
              <a:rPr lang="en-US" sz="2800" baseline="30000">
                <a:solidFill>
                  <a:srgbClr val="000000"/>
                </a:solidFill>
                <a:latin typeface="Tahoma"/>
              </a:rPr>
              <a:t>1,m+1, 2m+1…2s-m+1</a:t>
            </a:r>
            <a:endParaRPr/>
          </a:p>
          <a:p>
            <a:pPr>
              <a:lnSpc>
                <a:spcPct val="100000"/>
              </a:lnSpc>
            </a:pPr>
            <a:endParaRPr/>
          </a:p>
          <a:p>
            <a:pPr>
              <a:lnSpc>
                <a:spcPct val="100000"/>
              </a:lnSpc>
              <a:buFont typeface="StarSymbol"/>
              <a:buChar char=""/>
            </a:pPr>
            <a:r>
              <a:rPr lang="en-US" sz="2800" baseline="30000">
                <a:solidFill>
                  <a:srgbClr val="000000"/>
                </a:solidFill>
                <a:latin typeface="Tahoma"/>
              </a:rPr>
              <a:t>m-1</a:t>
            </a:r>
            <a:r>
              <a:rPr lang="en-US" sz="2800" baseline="30000">
                <a:solidFill>
                  <a:srgbClr val="000000"/>
                </a:solidFill>
                <a:latin typeface="Tahoma"/>
              </a:rPr>
              <a:t>	</a:t>
            </a:r>
            <a:r>
              <a:rPr lang="en-US" sz="2800" baseline="30000">
                <a:solidFill>
                  <a:srgbClr val="000000"/>
                </a:solidFill>
                <a:latin typeface="Tahoma"/>
              </a:rPr>
              <a:t>	</a:t>
            </a:r>
            <a:r>
              <a:rPr lang="en-US" sz="2800" baseline="30000">
                <a:solidFill>
                  <a:srgbClr val="000000"/>
                </a:solidFill>
                <a:latin typeface="Tahoma"/>
              </a:rPr>
              <a:t>	</a:t>
            </a:r>
            <a:r>
              <a:rPr lang="en-US" sz="2800" baseline="30000">
                <a:solidFill>
                  <a:srgbClr val="000000"/>
                </a:solidFill>
                <a:latin typeface="Tahoma"/>
              </a:rPr>
              <a:t>m-1, 2m-1,3m-1…2s-1</a:t>
            </a:r>
            <a:endParaRPr/>
          </a:p>
        </p:txBody>
      </p:sp>
    </p:spTree>
  </p:cSld>
  <p:timing>
    <p:tnLst>
      <p:par>
        <p:cTn id="157" dur="indefinite" restart="never" nodeType="tmRoot">
          <p:childTnLst>
            <p:seq>
              <p:cTn id="158" nodeType="mainSeq"/>
              <p:prevCondLst>
                <p:cond delay="0" evt="onPrev">
                  <p:tgtEl>
                    <p:sldTgt/>
                  </p:tgtEl>
                </p:cond>
              </p:prevCondLst>
              <p:nextCondLst>
                <p:cond delay="0" evt="onNext">
                  <p:tgtEl>
                    <p:sldTgt/>
                  </p:tgtEl>
                </p:cond>
              </p:nextCondLst>
            </p:seq>
          </p:childTnLst>
        </p:cTn>
      </p:par>
    </p:tnLst>
  </p:timing>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2" name="TextShape 1"/>
          <p:cNvSpPr txBox="1"/>
          <p:nvPr/>
        </p:nvSpPr>
        <p:spPr>
          <a:xfrm>
            <a:off x="457200" y="0"/>
            <a:ext cx="8203680" cy="456840"/>
          </a:xfrm>
          <a:prstGeom prst="rect">
            <a:avLst/>
          </a:prstGeom>
        </p:spPr>
        <p:txBody>
          <a:bodyPr anchor="b"/>
          <a:p>
            <a:pPr>
              <a:lnSpc>
                <a:spcPct val="100000"/>
              </a:lnSpc>
            </a:pPr>
            <a:r>
              <a:rPr lang="en-US" sz="2800">
                <a:solidFill>
                  <a:srgbClr val="000000"/>
                </a:solidFill>
                <a:latin typeface="Arial Black"/>
              </a:rPr>
              <a:t>Direct Mapping Cache Organization</a:t>
            </a:r>
            <a:endParaRPr/>
          </a:p>
        </p:txBody>
      </p:sp>
      <p:pic>
        <p:nvPicPr>
          <p:cNvPr id="403" name="Picture 4" descr=""/>
          <p:cNvPicPr/>
          <p:nvPr/>
        </p:nvPicPr>
        <p:blipFill>
          <a:blip r:embed="rId1"/>
          <a:srcRect l="0" t="0" r="0" b="11048"/>
          <a:stretch>
            <a:fillRect/>
          </a:stretch>
        </p:blipFill>
        <p:spPr>
          <a:xfrm>
            <a:off x="152280" y="533520"/>
            <a:ext cx="8762760" cy="6211440"/>
          </a:xfrm>
          <a:prstGeom prst="rect">
            <a:avLst/>
          </a:prstGeom>
          <a:ln w="9360">
            <a:noFill/>
          </a:ln>
        </p:spPr>
      </p:pic>
    </p:spTree>
  </p:cSld>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4" name="TextShape 1"/>
          <p:cNvSpPr txBox="1"/>
          <p:nvPr/>
        </p:nvSpPr>
        <p:spPr>
          <a:xfrm>
            <a:off x="0" y="152280"/>
            <a:ext cx="2666520" cy="2361960"/>
          </a:xfrm>
          <a:prstGeom prst="rect">
            <a:avLst/>
          </a:prstGeom>
        </p:spPr>
        <p:txBody>
          <a:bodyPr anchor="b"/>
          <a:p>
            <a:pPr>
              <a:lnSpc>
                <a:spcPct val="100000"/>
              </a:lnSpc>
            </a:pPr>
            <a:r>
              <a:rPr lang="en-US" sz="2800">
                <a:solidFill>
                  <a:srgbClr val="000000"/>
                </a:solidFill>
                <a:latin typeface="Arial Black"/>
              </a:rPr>
              <a:t>Direct Mapping Example</a:t>
            </a:r>
            <a:endParaRPr/>
          </a:p>
        </p:txBody>
      </p:sp>
      <p:pic>
        <p:nvPicPr>
          <p:cNvPr id="405" name="Picture 4" descr=""/>
          <p:cNvPicPr/>
          <p:nvPr/>
        </p:nvPicPr>
        <p:blipFill>
          <a:blip r:embed="rId1"/>
          <a:srcRect l="0" t="0" r="0" b="24505"/>
          <a:stretch>
            <a:fillRect/>
          </a:stretch>
        </p:blipFill>
        <p:spPr>
          <a:xfrm>
            <a:off x="2681280" y="0"/>
            <a:ext cx="6462360" cy="6857640"/>
          </a:xfrm>
          <a:prstGeom prst="rect">
            <a:avLst/>
          </a:prstGeom>
          <a:ln w="9360">
            <a:noFill/>
          </a:ln>
        </p:spPr>
      </p:pic>
    </p:spTree>
  </p:cSld>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6"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Direct Mapping Summary</a:t>
            </a:r>
            <a:endParaRPr/>
          </a:p>
        </p:txBody>
      </p:sp>
      <p:pic>
        <p:nvPicPr>
          <p:cNvPr id="407" name="Picture 2" descr=""/>
          <p:cNvPicPr/>
          <p:nvPr/>
        </p:nvPicPr>
        <p:blipFill>
          <a:blip r:embed="rId1"/>
          <a:stretch>
            <a:fillRect/>
          </a:stretch>
        </p:blipFill>
        <p:spPr>
          <a:xfrm>
            <a:off x="135000" y="1447920"/>
            <a:ext cx="8551440" cy="4193640"/>
          </a:xfrm>
          <a:prstGeom prst="rect">
            <a:avLst/>
          </a:prstGeom>
          <a:ln w="9360">
            <a:noFill/>
          </a:ln>
        </p:spPr>
      </p:pic>
    </p:spTree>
  </p:cSld>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8"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Direct Mapping pros &amp; cons</a:t>
            </a:r>
            <a:endParaRPr/>
          </a:p>
        </p:txBody>
      </p:sp>
      <p:sp>
        <p:nvSpPr>
          <p:cNvPr id="409"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Simple</a:t>
            </a:r>
            <a:endParaRPr/>
          </a:p>
          <a:p>
            <a:pPr>
              <a:lnSpc>
                <a:spcPct val="100000"/>
              </a:lnSpc>
              <a:buFont typeface="StarSymbol"/>
              <a:buChar char=""/>
            </a:pPr>
            <a:r>
              <a:rPr lang="en-US" sz="2800">
                <a:solidFill>
                  <a:srgbClr val="000000"/>
                </a:solidFill>
                <a:latin typeface="Tahoma"/>
              </a:rPr>
              <a:t>Inexpensive</a:t>
            </a:r>
            <a:endParaRPr/>
          </a:p>
          <a:p>
            <a:pPr>
              <a:lnSpc>
                <a:spcPct val="100000"/>
              </a:lnSpc>
              <a:buFont typeface="StarSymbol"/>
              <a:buChar char=""/>
            </a:pPr>
            <a:r>
              <a:rPr lang="en-US" sz="2800">
                <a:solidFill>
                  <a:srgbClr val="000000"/>
                </a:solidFill>
                <a:latin typeface="Tahoma"/>
              </a:rPr>
              <a:t>Fixed location for given block</a:t>
            </a:r>
            <a:endParaRPr/>
          </a:p>
          <a:p>
            <a:pPr lvl="1">
              <a:lnSpc>
                <a:spcPct val="100000"/>
              </a:lnSpc>
              <a:buFont typeface="StarSymbol"/>
              <a:buChar char="—"/>
            </a:pPr>
            <a:r>
              <a:rPr lang="en-US" sz="2400">
                <a:solidFill>
                  <a:srgbClr val="000000"/>
                </a:solidFill>
                <a:latin typeface="Tahoma"/>
              </a:rPr>
              <a:t>If a program accesses 2 blocks that map to the same line repeatedly, cache misses are very high</a:t>
            </a:r>
            <a:endParaRPr/>
          </a:p>
          <a:p>
            <a:pPr>
              <a:lnSpc>
                <a:spcPct val="100000"/>
              </a:lnSpc>
              <a:buFont typeface="StarSymbol"/>
              <a:buChar char=""/>
            </a:pPr>
            <a:r>
              <a:rPr lang="en-US" sz="2800">
                <a:solidFill>
                  <a:srgbClr val="000000"/>
                </a:solidFill>
                <a:latin typeface="Tahoma"/>
              </a:rPr>
              <a:t>Hit ratio is very less</a:t>
            </a:r>
            <a:endParaRPr/>
          </a:p>
          <a:p>
            <a:pPr>
              <a:lnSpc>
                <a:spcPct val="100000"/>
              </a:lnSpc>
              <a:buFont typeface="StarSymbol"/>
              <a:buChar char=""/>
            </a:pPr>
            <a:r>
              <a:rPr lang="en-US" sz="2800">
                <a:solidFill>
                  <a:srgbClr val="000000"/>
                </a:solidFill>
                <a:latin typeface="Tahoma"/>
              </a:rPr>
              <a:t>The maximum number of tag comparisons=1 as all tags are compared simultaneously</a:t>
            </a:r>
            <a:endParaRPr/>
          </a:p>
        </p:txBody>
      </p:sp>
    </p:spTree>
  </p:cSld>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0"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Associative Mapping</a:t>
            </a:r>
            <a:endParaRPr/>
          </a:p>
        </p:txBody>
      </p:sp>
      <p:sp>
        <p:nvSpPr>
          <p:cNvPr id="411" name="TextShape 2"/>
          <p:cNvSpPr txBox="1"/>
          <p:nvPr/>
        </p:nvSpPr>
        <p:spPr>
          <a:xfrm>
            <a:off x="0" y="1066680"/>
            <a:ext cx="9143640" cy="5638320"/>
          </a:xfrm>
          <a:prstGeom prst="rect">
            <a:avLst/>
          </a:prstGeom>
        </p:spPr>
        <p:txBody>
          <a:bodyPr/>
          <a:p>
            <a:pPr>
              <a:lnSpc>
                <a:spcPct val="100000"/>
              </a:lnSpc>
              <a:buFont typeface="StarSymbol"/>
              <a:buChar char=""/>
            </a:pPr>
            <a:r>
              <a:rPr lang="en-US" sz="2800">
                <a:solidFill>
                  <a:srgbClr val="000000"/>
                </a:solidFill>
                <a:latin typeface="Tahoma"/>
              </a:rPr>
              <a:t>A main memory block can load into any line of cache</a:t>
            </a:r>
            <a:endParaRPr/>
          </a:p>
          <a:p>
            <a:pPr>
              <a:lnSpc>
                <a:spcPct val="100000"/>
              </a:lnSpc>
              <a:buFont typeface="StarSymbol"/>
              <a:buChar char=""/>
            </a:pPr>
            <a:r>
              <a:rPr lang="en-US" sz="2800">
                <a:solidFill>
                  <a:srgbClr val="000000"/>
                </a:solidFill>
                <a:latin typeface="Tahoma"/>
              </a:rPr>
              <a:t>Memory address is interpreted as </a:t>
            </a:r>
            <a:r>
              <a:rPr lang="en-US" sz="2800">
                <a:solidFill>
                  <a:srgbClr val="0066ff"/>
                </a:solidFill>
                <a:latin typeface="Tahoma"/>
              </a:rPr>
              <a:t>tag + word</a:t>
            </a:r>
            <a:endParaRPr/>
          </a:p>
          <a:p>
            <a:pPr>
              <a:lnSpc>
                <a:spcPct val="100000"/>
              </a:lnSpc>
              <a:buFont typeface="StarSymbol"/>
              <a:buChar char=""/>
            </a:pPr>
            <a:r>
              <a:rPr lang="en-US" sz="2800">
                <a:solidFill>
                  <a:srgbClr val="000000"/>
                </a:solidFill>
                <a:latin typeface="Tahoma"/>
              </a:rPr>
              <a:t>Tag uniquely identifies block of memory</a:t>
            </a:r>
            <a:endParaRPr/>
          </a:p>
          <a:p>
            <a:pPr>
              <a:lnSpc>
                <a:spcPct val="100000"/>
              </a:lnSpc>
              <a:buFont typeface="StarSymbol"/>
              <a:buChar char=""/>
            </a:pPr>
            <a:r>
              <a:rPr lang="en-US" sz="2800">
                <a:solidFill>
                  <a:srgbClr val="000000"/>
                </a:solidFill>
                <a:latin typeface="Tahoma"/>
              </a:rPr>
              <a:t>Every line’s tag is sequentially examined for a match</a:t>
            </a:r>
            <a:endParaRPr/>
          </a:p>
          <a:p>
            <a:pPr>
              <a:lnSpc>
                <a:spcPct val="100000"/>
              </a:lnSpc>
              <a:buFont typeface="StarSymbol"/>
              <a:buChar char=""/>
            </a:pPr>
            <a:r>
              <a:rPr lang="en-US" sz="2800">
                <a:solidFill>
                  <a:srgbClr val="000000"/>
                </a:solidFill>
                <a:latin typeface="Tahoma"/>
              </a:rPr>
              <a:t>The maximum number of tag comparisons =number of lines in a cache i.e. ‘m’.</a:t>
            </a:r>
            <a:endParaRPr/>
          </a:p>
          <a:p>
            <a:pPr>
              <a:lnSpc>
                <a:spcPct val="100000"/>
              </a:lnSpc>
              <a:buFont typeface="StarSymbol"/>
              <a:buChar char=""/>
            </a:pPr>
            <a:r>
              <a:rPr lang="en-US" sz="2800">
                <a:solidFill>
                  <a:srgbClr val="000000"/>
                </a:solidFill>
                <a:latin typeface="Tahoma"/>
              </a:rPr>
              <a:t>The complexity of comparison hardware is more.</a:t>
            </a:r>
            <a:endParaRPr/>
          </a:p>
          <a:p>
            <a:pPr>
              <a:lnSpc>
                <a:spcPct val="100000"/>
              </a:lnSpc>
              <a:buFont typeface="StarSymbol"/>
              <a:buChar char=""/>
            </a:pPr>
            <a:r>
              <a:rPr lang="en-US" sz="2800">
                <a:solidFill>
                  <a:srgbClr val="000000"/>
                </a:solidFill>
                <a:latin typeface="Tahoma"/>
              </a:rPr>
              <a:t>Cache searching gets expensive</a:t>
            </a:r>
            <a:endParaRPr/>
          </a:p>
          <a:p>
            <a:pPr>
              <a:lnSpc>
                <a:spcPct val="100000"/>
              </a:lnSpc>
              <a:buFont typeface="StarSymbol"/>
              <a:buChar char=""/>
            </a:pPr>
            <a:r>
              <a:rPr lang="en-US" sz="2800">
                <a:solidFill>
                  <a:srgbClr val="000000"/>
                </a:solidFill>
                <a:latin typeface="Tahoma"/>
              </a:rPr>
              <a:t>The replacement is done only when the cache is full.</a:t>
            </a:r>
            <a:endParaRPr/>
          </a:p>
          <a:p>
            <a:pPr>
              <a:lnSpc>
                <a:spcPct val="100000"/>
              </a:lnSpc>
              <a:buFont typeface="StarSymbol"/>
              <a:buChar char=""/>
            </a:pPr>
            <a:r>
              <a:rPr lang="en-US" sz="2800">
                <a:solidFill>
                  <a:srgbClr val="000000"/>
                </a:solidFill>
                <a:latin typeface="Tahoma"/>
              </a:rPr>
              <a:t>Hit ratio is very high.</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7"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Memory Hierarchy</a:t>
            </a:r>
            <a:endParaRPr/>
          </a:p>
        </p:txBody>
      </p:sp>
      <p:sp>
        <p:nvSpPr>
          <p:cNvPr id="178" name="TextShape 2"/>
          <p:cNvSpPr txBox="1"/>
          <p:nvPr/>
        </p:nvSpPr>
        <p:spPr>
          <a:xfrm>
            <a:off x="152280" y="990720"/>
            <a:ext cx="8991360" cy="5714640"/>
          </a:xfrm>
          <a:prstGeom prst="rect">
            <a:avLst/>
          </a:prstGeom>
        </p:spPr>
        <p:txBody>
          <a:bodyPr/>
          <a:p>
            <a:pPr>
              <a:lnSpc>
                <a:spcPct val="100000"/>
              </a:lnSpc>
              <a:buFont typeface="StarSymbol"/>
              <a:buChar char=""/>
            </a:pPr>
            <a:r>
              <a:rPr lang="en-US" sz="2800">
                <a:solidFill>
                  <a:srgbClr val="000000"/>
                </a:solidFill>
                <a:latin typeface="Tahoma"/>
              </a:rPr>
              <a:t>Registers- In CPU</a:t>
            </a:r>
            <a:endParaRPr/>
          </a:p>
          <a:p>
            <a:pPr>
              <a:lnSpc>
                <a:spcPct val="100000"/>
              </a:lnSpc>
              <a:buFont typeface="StarSymbol"/>
              <a:buChar char=""/>
            </a:pPr>
            <a:r>
              <a:rPr lang="en-US" sz="2800">
                <a:solidFill>
                  <a:srgbClr val="000000"/>
                </a:solidFill>
                <a:latin typeface="Tahoma"/>
              </a:rPr>
              <a:t>Internal or Main memory</a:t>
            </a:r>
            <a:endParaRPr/>
          </a:p>
          <a:p>
            <a:pPr lvl="1">
              <a:lnSpc>
                <a:spcPct val="100000"/>
              </a:lnSpc>
              <a:buFont typeface="StarSymbol"/>
              <a:buChar char="—"/>
            </a:pPr>
            <a:r>
              <a:rPr lang="en-US" sz="2400">
                <a:solidFill>
                  <a:srgbClr val="000000"/>
                </a:solidFill>
                <a:latin typeface="Tahoma"/>
              </a:rPr>
              <a:t>May include one or more levels of cache</a:t>
            </a:r>
            <a:endParaRPr/>
          </a:p>
          <a:p>
            <a:pPr lvl="1">
              <a:lnSpc>
                <a:spcPct val="100000"/>
              </a:lnSpc>
              <a:buFont typeface="StarSymbol"/>
              <a:buChar char="—"/>
            </a:pPr>
            <a:r>
              <a:rPr lang="en-US" sz="2400">
                <a:solidFill>
                  <a:srgbClr val="000000"/>
                </a:solidFill>
                <a:latin typeface="Tahoma"/>
              </a:rPr>
              <a:t>“</a:t>
            </a:r>
            <a:r>
              <a:rPr lang="en-US" sz="2400">
                <a:solidFill>
                  <a:srgbClr val="000000"/>
                </a:solidFill>
                <a:latin typeface="Tahoma"/>
              </a:rPr>
              <a:t>RAM”</a:t>
            </a:r>
            <a:endParaRPr/>
          </a:p>
          <a:p>
            <a:pPr>
              <a:lnSpc>
                <a:spcPct val="100000"/>
              </a:lnSpc>
              <a:buFont typeface="StarSymbol"/>
              <a:buChar char=""/>
            </a:pPr>
            <a:r>
              <a:rPr lang="en-US" sz="2800">
                <a:solidFill>
                  <a:srgbClr val="000000"/>
                </a:solidFill>
                <a:latin typeface="Tahoma"/>
              </a:rPr>
              <a:t>External memory</a:t>
            </a:r>
            <a:endParaRPr/>
          </a:p>
          <a:p>
            <a:pPr lvl="1">
              <a:lnSpc>
                <a:spcPct val="100000"/>
              </a:lnSpc>
              <a:buFont typeface="StarSymbol"/>
              <a:buChar char="—"/>
            </a:pPr>
            <a:r>
              <a:rPr lang="en-US" sz="2400">
                <a:solidFill>
                  <a:srgbClr val="000000"/>
                </a:solidFill>
                <a:latin typeface="Tahoma"/>
              </a:rPr>
              <a:t>Backing store</a:t>
            </a:r>
            <a:endParaRPr/>
          </a:p>
          <a:p>
            <a:pPr>
              <a:lnSpc>
                <a:spcPct val="100000"/>
              </a:lnSpc>
              <a:buFont typeface="StarSymbol"/>
              <a:buChar char=""/>
            </a:pPr>
            <a:r>
              <a:rPr lang="en-US" sz="2800">
                <a:solidFill>
                  <a:srgbClr val="000000"/>
                </a:solidFill>
                <a:latin typeface="Tahoma"/>
              </a:rPr>
              <a:t>As one goes down the hierarchy, the following occur:</a:t>
            </a:r>
            <a:endParaRPr/>
          </a:p>
          <a:p>
            <a:pPr lvl="1">
              <a:lnSpc>
                <a:spcPct val="100000"/>
              </a:lnSpc>
              <a:buFont typeface="StarSymbol"/>
              <a:buChar char="—"/>
            </a:pPr>
            <a:r>
              <a:rPr lang="en-US" sz="2400">
                <a:solidFill>
                  <a:srgbClr val="000000"/>
                </a:solidFill>
                <a:latin typeface="Tahoma"/>
              </a:rPr>
              <a:t>Decreasing cost per bit</a:t>
            </a:r>
            <a:endParaRPr/>
          </a:p>
          <a:p>
            <a:pPr lvl="1">
              <a:lnSpc>
                <a:spcPct val="100000"/>
              </a:lnSpc>
              <a:buFont typeface="StarSymbol"/>
              <a:buChar char="—"/>
            </a:pPr>
            <a:r>
              <a:rPr lang="en-US" sz="2400">
                <a:solidFill>
                  <a:srgbClr val="000000"/>
                </a:solidFill>
                <a:latin typeface="Tahoma"/>
              </a:rPr>
              <a:t>Increasing capacity</a:t>
            </a:r>
            <a:endParaRPr/>
          </a:p>
          <a:p>
            <a:pPr lvl="1">
              <a:lnSpc>
                <a:spcPct val="100000"/>
              </a:lnSpc>
              <a:buFont typeface="StarSymbol"/>
              <a:buChar char="—"/>
            </a:pPr>
            <a:r>
              <a:rPr lang="en-US" sz="2400">
                <a:solidFill>
                  <a:srgbClr val="000000"/>
                </a:solidFill>
                <a:latin typeface="Tahoma"/>
              </a:rPr>
              <a:t>Increasing access time</a:t>
            </a:r>
            <a:endParaRPr/>
          </a:p>
          <a:p>
            <a:pPr lvl="1">
              <a:lnSpc>
                <a:spcPct val="100000"/>
              </a:lnSpc>
              <a:buFont typeface="StarSymbol"/>
              <a:buChar char="—"/>
            </a:pPr>
            <a:r>
              <a:rPr lang="en-US" sz="2400">
                <a:solidFill>
                  <a:srgbClr val="000000"/>
                </a:solidFill>
                <a:latin typeface="Tahoma"/>
              </a:rPr>
              <a:t>Decreasing frequency of access of the memory by the processor</a:t>
            </a:r>
            <a:endParaRPr/>
          </a:p>
        </p:txBody>
      </p:sp>
    </p:spTree>
  </p:cSld>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2"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Fully Associative Cache Organization</a:t>
            </a:r>
            <a:endParaRPr/>
          </a:p>
        </p:txBody>
      </p:sp>
      <p:pic>
        <p:nvPicPr>
          <p:cNvPr id="413" name="Picture 4" descr=""/>
          <p:cNvPicPr/>
          <p:nvPr/>
        </p:nvPicPr>
        <p:blipFill>
          <a:blip r:embed="rId1"/>
          <a:srcRect l="0" t="0" r="0" b="17543"/>
          <a:stretch>
            <a:fillRect/>
          </a:stretch>
        </p:blipFill>
        <p:spPr>
          <a:xfrm>
            <a:off x="533520" y="1676520"/>
            <a:ext cx="8076960" cy="4944600"/>
          </a:xfrm>
          <a:prstGeom prst="rect">
            <a:avLst/>
          </a:prstGeom>
          <a:ln w="9360">
            <a:noFill/>
          </a:ln>
        </p:spPr>
      </p:pic>
    </p:spTree>
  </p:cSld>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4"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Associative Mapping Example</a:t>
            </a:r>
            <a:endParaRPr/>
          </a:p>
        </p:txBody>
      </p:sp>
      <p:pic>
        <p:nvPicPr>
          <p:cNvPr id="415" name="Picture 4" descr=""/>
          <p:cNvPicPr/>
          <p:nvPr/>
        </p:nvPicPr>
        <p:blipFill>
          <a:blip r:embed="rId1"/>
          <a:srcRect l="0" t="0" r="0" b="26318"/>
          <a:stretch>
            <a:fillRect/>
          </a:stretch>
        </p:blipFill>
        <p:spPr>
          <a:xfrm>
            <a:off x="1752480" y="1666800"/>
            <a:ext cx="4993920" cy="5190840"/>
          </a:xfrm>
          <a:prstGeom prst="rect">
            <a:avLst/>
          </a:prstGeom>
          <a:ln w="9360">
            <a:noFill/>
          </a:ln>
        </p:spPr>
      </p:pic>
    </p:spTree>
  </p:cSld>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6"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Associative Mapping Address Structure</a:t>
            </a:r>
            <a:endParaRPr/>
          </a:p>
        </p:txBody>
      </p:sp>
      <p:sp>
        <p:nvSpPr>
          <p:cNvPr id="417" name="TextShape 2"/>
          <p:cNvSpPr txBox="1"/>
          <p:nvPr/>
        </p:nvSpPr>
        <p:spPr>
          <a:xfrm>
            <a:off x="152280" y="2286000"/>
            <a:ext cx="8762760" cy="4266720"/>
          </a:xfrm>
          <a:prstGeom prst="rect">
            <a:avLst/>
          </a:prstGeom>
        </p:spPr>
        <p:txBody>
          <a:bodyPr/>
          <a:p>
            <a:pPr>
              <a:lnSpc>
                <a:spcPct val="100000"/>
              </a:lnSpc>
              <a:buFont typeface="StarSymbol"/>
              <a:buChar char=""/>
            </a:pPr>
            <a:r>
              <a:rPr lang="en-US" sz="2800">
                <a:solidFill>
                  <a:srgbClr val="000000"/>
                </a:solidFill>
                <a:latin typeface="Tahoma"/>
              </a:rPr>
              <a:t>22 bit tag stored with each 32 bit block of data</a:t>
            </a:r>
            <a:endParaRPr/>
          </a:p>
          <a:p>
            <a:pPr>
              <a:lnSpc>
                <a:spcPct val="100000"/>
              </a:lnSpc>
              <a:buFont typeface="StarSymbol"/>
              <a:buChar char=""/>
            </a:pPr>
            <a:r>
              <a:rPr lang="en-US" sz="2800">
                <a:solidFill>
                  <a:srgbClr val="000000"/>
                </a:solidFill>
                <a:latin typeface="Tahoma"/>
              </a:rPr>
              <a:t>Compare tag field with tag entry in cache to check for hit</a:t>
            </a:r>
            <a:endParaRPr/>
          </a:p>
          <a:p>
            <a:pPr>
              <a:lnSpc>
                <a:spcPct val="100000"/>
              </a:lnSpc>
              <a:buFont typeface="StarSymbol"/>
              <a:buChar char=""/>
            </a:pPr>
            <a:r>
              <a:rPr lang="en-US" sz="2800">
                <a:solidFill>
                  <a:srgbClr val="000000"/>
                </a:solidFill>
                <a:latin typeface="Tahoma"/>
              </a:rPr>
              <a:t>Least significant 2 bits of address identify which 16 bit word is required from 32 bit data block</a:t>
            </a:r>
            <a:endParaRPr/>
          </a:p>
          <a:p>
            <a:pPr>
              <a:lnSpc>
                <a:spcPct val="100000"/>
              </a:lnSpc>
              <a:buFont typeface="StarSymbol"/>
              <a:buChar char=""/>
            </a:pPr>
            <a:r>
              <a:rPr lang="en-US" sz="2800">
                <a:solidFill>
                  <a:srgbClr val="000000"/>
                </a:solidFill>
                <a:latin typeface="Tahoma"/>
              </a:rPr>
              <a:t>e.g.</a:t>
            </a:r>
            <a:endParaRPr/>
          </a:p>
          <a:p>
            <a:pPr lvl="1">
              <a:lnSpc>
                <a:spcPct val="100000"/>
              </a:lnSpc>
              <a:buFont typeface="StarSymbol"/>
              <a:buChar char="—"/>
            </a:pPr>
            <a:r>
              <a:rPr lang="en-US" sz="2400">
                <a:solidFill>
                  <a:srgbClr val="000000"/>
                </a:solidFill>
                <a:latin typeface="Tahoma"/>
              </a:rPr>
              <a:t>Address</a:t>
            </a:r>
            <a:r>
              <a:rPr lang="en-US" sz="2400">
                <a:solidFill>
                  <a:srgbClr val="000000"/>
                </a:solidFill>
                <a:latin typeface="Tahoma"/>
              </a:rPr>
              <a:t>	</a:t>
            </a:r>
            <a:r>
              <a:rPr lang="en-US" sz="2400">
                <a:solidFill>
                  <a:srgbClr val="000000"/>
                </a:solidFill>
                <a:latin typeface="Tahoma"/>
              </a:rPr>
              <a:t>	</a:t>
            </a:r>
            <a:r>
              <a:rPr lang="en-US" sz="2400">
                <a:solidFill>
                  <a:srgbClr val="000000"/>
                </a:solidFill>
                <a:latin typeface="Tahoma"/>
              </a:rPr>
              <a:t>Tag</a:t>
            </a:r>
            <a:r>
              <a:rPr lang="en-US" sz="2400">
                <a:solidFill>
                  <a:srgbClr val="000000"/>
                </a:solidFill>
                <a:latin typeface="Tahoma"/>
              </a:rPr>
              <a:t>	</a:t>
            </a:r>
            <a:r>
              <a:rPr lang="en-US" sz="2400">
                <a:solidFill>
                  <a:srgbClr val="000000"/>
                </a:solidFill>
                <a:latin typeface="Tahoma"/>
              </a:rPr>
              <a:t>	</a:t>
            </a:r>
            <a:r>
              <a:rPr lang="en-US" sz="2400">
                <a:solidFill>
                  <a:srgbClr val="000000"/>
                </a:solidFill>
                <a:latin typeface="Tahoma"/>
              </a:rPr>
              <a:t>Data</a:t>
            </a:r>
            <a:r>
              <a:rPr lang="en-US" sz="2400">
                <a:solidFill>
                  <a:srgbClr val="000000"/>
                </a:solidFill>
                <a:latin typeface="Tahoma"/>
              </a:rPr>
              <a:t>	</a:t>
            </a:r>
            <a:r>
              <a:rPr lang="en-US" sz="2400">
                <a:solidFill>
                  <a:srgbClr val="000000"/>
                </a:solidFill>
                <a:latin typeface="Tahoma"/>
              </a:rPr>
              <a:t>	</a:t>
            </a:r>
            <a:r>
              <a:rPr lang="en-US" sz="2400">
                <a:solidFill>
                  <a:srgbClr val="000000"/>
                </a:solidFill>
                <a:latin typeface="Tahoma"/>
              </a:rPr>
              <a:t>Cache line</a:t>
            </a:r>
            <a:endParaRPr/>
          </a:p>
          <a:p>
            <a:pPr lvl="1">
              <a:lnSpc>
                <a:spcPct val="100000"/>
              </a:lnSpc>
              <a:buFont typeface="StarSymbol"/>
              <a:buChar char="—"/>
            </a:pPr>
            <a:r>
              <a:rPr lang="en-US" sz="2400">
                <a:solidFill>
                  <a:srgbClr val="000000"/>
                </a:solidFill>
                <a:latin typeface="Tahoma"/>
              </a:rPr>
              <a:t>FFFFFC</a:t>
            </a:r>
            <a:r>
              <a:rPr lang="en-US" sz="2400">
                <a:solidFill>
                  <a:srgbClr val="000000"/>
                </a:solidFill>
                <a:latin typeface="Tahoma"/>
              </a:rPr>
              <a:t>	</a:t>
            </a:r>
            <a:r>
              <a:rPr lang="en-US" sz="2400">
                <a:solidFill>
                  <a:srgbClr val="000000"/>
                </a:solidFill>
                <a:latin typeface="Tahoma"/>
              </a:rPr>
              <a:t>	</a:t>
            </a:r>
            <a:r>
              <a:rPr lang="en-US" sz="2400">
                <a:solidFill>
                  <a:srgbClr val="000000"/>
                </a:solidFill>
                <a:latin typeface="Tahoma"/>
              </a:rPr>
              <a:t>FFFFFC</a:t>
            </a:r>
            <a:r>
              <a:rPr lang="en-US" sz="2400">
                <a:solidFill>
                  <a:srgbClr val="000000"/>
                </a:solidFill>
                <a:latin typeface="Tahoma"/>
              </a:rPr>
              <a:t>	</a:t>
            </a:r>
            <a:r>
              <a:rPr lang="en-US" sz="2400">
                <a:solidFill>
                  <a:srgbClr val="000000"/>
                </a:solidFill>
                <a:latin typeface="Tahoma"/>
              </a:rPr>
              <a:t>24682468</a:t>
            </a:r>
            <a:r>
              <a:rPr lang="en-US" sz="2400">
                <a:solidFill>
                  <a:srgbClr val="000000"/>
                </a:solidFill>
                <a:latin typeface="Tahoma"/>
              </a:rPr>
              <a:t>	</a:t>
            </a:r>
            <a:r>
              <a:rPr lang="en-US" sz="2400">
                <a:solidFill>
                  <a:srgbClr val="000000"/>
                </a:solidFill>
                <a:latin typeface="Tahoma"/>
              </a:rPr>
              <a:t>3FFF</a:t>
            </a:r>
            <a:endParaRPr/>
          </a:p>
        </p:txBody>
      </p:sp>
      <p:pic>
        <p:nvPicPr>
          <p:cNvPr id="418" name="Picture 2" descr=""/>
          <p:cNvPicPr/>
          <p:nvPr/>
        </p:nvPicPr>
        <p:blipFill>
          <a:blip r:embed="rId1"/>
          <a:stretch>
            <a:fillRect/>
          </a:stretch>
        </p:blipFill>
        <p:spPr>
          <a:xfrm>
            <a:off x="762120" y="1219320"/>
            <a:ext cx="7675200" cy="827280"/>
          </a:xfrm>
          <a:prstGeom prst="rect">
            <a:avLst/>
          </a:prstGeom>
          <a:ln w="9360">
            <a:noFill/>
          </a:ln>
        </p:spPr>
      </p:pic>
    </p:spTree>
  </p:cSld>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9"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Associative Mapping Summary</a:t>
            </a:r>
            <a:endParaRPr/>
          </a:p>
        </p:txBody>
      </p:sp>
      <p:pic>
        <p:nvPicPr>
          <p:cNvPr id="420" name="Picture 2" descr=""/>
          <p:cNvPicPr/>
          <p:nvPr/>
        </p:nvPicPr>
        <p:blipFill>
          <a:blip r:embed="rId1"/>
          <a:stretch>
            <a:fillRect/>
          </a:stretch>
        </p:blipFill>
        <p:spPr>
          <a:xfrm>
            <a:off x="380880" y="1219320"/>
            <a:ext cx="8528400" cy="3504960"/>
          </a:xfrm>
          <a:prstGeom prst="rect">
            <a:avLst/>
          </a:prstGeom>
          <a:ln w="9360">
            <a:noFill/>
          </a:ln>
        </p:spPr>
      </p:pic>
    </p:spTree>
  </p:cSld>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1"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Set Associative Mapping</a:t>
            </a:r>
            <a:endParaRPr/>
          </a:p>
        </p:txBody>
      </p:sp>
      <p:sp>
        <p:nvSpPr>
          <p:cNvPr id="422" name="TextShape 2"/>
          <p:cNvSpPr txBox="1"/>
          <p:nvPr/>
        </p:nvSpPr>
        <p:spPr>
          <a:xfrm>
            <a:off x="304920" y="1066680"/>
            <a:ext cx="8686440" cy="5638320"/>
          </a:xfrm>
          <a:prstGeom prst="rect">
            <a:avLst/>
          </a:prstGeom>
        </p:spPr>
        <p:txBody>
          <a:bodyPr/>
          <a:p>
            <a:pPr>
              <a:lnSpc>
                <a:spcPct val="100000"/>
              </a:lnSpc>
              <a:buFont typeface="StarSymbol"/>
              <a:buChar char=""/>
            </a:pPr>
            <a:r>
              <a:rPr lang="en-US" sz="2800">
                <a:solidFill>
                  <a:srgbClr val="000000"/>
                </a:solidFill>
                <a:latin typeface="Tahoma"/>
              </a:rPr>
              <a:t>It exhibits the strengths of both the direct and associative approaches while reducing their disadvantages.</a:t>
            </a:r>
            <a:endParaRPr/>
          </a:p>
          <a:p>
            <a:pPr>
              <a:lnSpc>
                <a:spcPct val="100000"/>
              </a:lnSpc>
              <a:buFont typeface="StarSymbol"/>
              <a:buChar char=""/>
            </a:pPr>
            <a:r>
              <a:rPr lang="en-US" sz="2800">
                <a:solidFill>
                  <a:srgbClr val="000000"/>
                </a:solidFill>
                <a:latin typeface="Tahoma"/>
              </a:rPr>
              <a:t>Cache is divided into a number of sets</a:t>
            </a:r>
            <a:endParaRPr/>
          </a:p>
          <a:p>
            <a:pPr>
              <a:lnSpc>
                <a:spcPct val="100000"/>
              </a:lnSpc>
              <a:buFont typeface="StarSymbol"/>
              <a:buChar char=""/>
            </a:pPr>
            <a:r>
              <a:rPr lang="en-US" sz="2800">
                <a:solidFill>
                  <a:srgbClr val="000000"/>
                </a:solidFill>
                <a:latin typeface="Tahoma"/>
              </a:rPr>
              <a:t>Each set contains a number of lines</a:t>
            </a:r>
            <a:endParaRPr/>
          </a:p>
          <a:p>
            <a:pPr>
              <a:lnSpc>
                <a:spcPct val="100000"/>
              </a:lnSpc>
              <a:buFont typeface="StarSymbol"/>
              <a:buChar char=""/>
            </a:pPr>
            <a:r>
              <a:rPr lang="en-US" sz="2800">
                <a:solidFill>
                  <a:srgbClr val="000000"/>
                </a:solidFill>
                <a:latin typeface="Tahoma"/>
              </a:rPr>
              <a:t>A given block maps to any line in a given set</a:t>
            </a:r>
            <a:endParaRPr/>
          </a:p>
          <a:p>
            <a:pPr lvl="1">
              <a:lnSpc>
                <a:spcPct val="100000"/>
              </a:lnSpc>
              <a:buFont typeface="StarSymbol"/>
              <a:buChar char="—"/>
            </a:pPr>
            <a:r>
              <a:rPr lang="en-US" sz="2400">
                <a:solidFill>
                  <a:srgbClr val="000000"/>
                </a:solidFill>
                <a:latin typeface="Tahoma"/>
              </a:rPr>
              <a:t>e.g. Block B can be in any line of set i</a:t>
            </a:r>
            <a:endParaRPr/>
          </a:p>
          <a:p>
            <a:pPr>
              <a:lnSpc>
                <a:spcPct val="100000"/>
              </a:lnSpc>
              <a:buFont typeface="StarSymbol"/>
              <a:buChar char=""/>
            </a:pPr>
            <a:r>
              <a:rPr lang="en-US" sz="2800">
                <a:solidFill>
                  <a:srgbClr val="000000"/>
                </a:solidFill>
                <a:latin typeface="Tahoma"/>
              </a:rPr>
              <a:t>e.g. 2 lines per set</a:t>
            </a:r>
            <a:endParaRPr/>
          </a:p>
          <a:p>
            <a:pPr lvl="1">
              <a:lnSpc>
                <a:spcPct val="100000"/>
              </a:lnSpc>
              <a:buFont typeface="StarSymbol"/>
              <a:buChar char="—"/>
            </a:pPr>
            <a:r>
              <a:rPr lang="en-US" sz="2400">
                <a:solidFill>
                  <a:srgbClr val="000000"/>
                </a:solidFill>
                <a:latin typeface="Tahoma"/>
              </a:rPr>
              <a:t>2 way associative mapping</a:t>
            </a:r>
            <a:endParaRPr/>
          </a:p>
          <a:p>
            <a:pPr lvl="1">
              <a:lnSpc>
                <a:spcPct val="100000"/>
              </a:lnSpc>
              <a:buFont typeface="StarSymbol"/>
              <a:buChar char="—"/>
            </a:pPr>
            <a:r>
              <a:rPr lang="en-US" sz="2400">
                <a:solidFill>
                  <a:srgbClr val="000000"/>
                </a:solidFill>
                <a:latin typeface="Tahoma"/>
              </a:rPr>
              <a:t>A given block can be in one of 2 lines in only one set</a:t>
            </a:r>
            <a:endParaRPr/>
          </a:p>
          <a:p>
            <a:pPr>
              <a:lnSpc>
                <a:spcPct val="100000"/>
              </a:lnSpc>
            </a:pPr>
            <a:endParaRPr/>
          </a:p>
        </p:txBody>
      </p:sp>
    </p:spTree>
  </p:cSld>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3"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Set Associative Mapping (cont..)</a:t>
            </a:r>
            <a:endParaRPr/>
          </a:p>
        </p:txBody>
      </p:sp>
      <p:sp>
        <p:nvSpPr>
          <p:cNvPr id="424" name="TextShape 2"/>
          <p:cNvSpPr txBox="1"/>
          <p:nvPr/>
        </p:nvSpPr>
        <p:spPr>
          <a:xfrm>
            <a:off x="0" y="990720"/>
            <a:ext cx="9143640" cy="5714640"/>
          </a:xfrm>
          <a:prstGeom prst="rect">
            <a:avLst/>
          </a:prstGeom>
        </p:spPr>
        <p:txBody>
          <a:bodyPr/>
          <a:p>
            <a:pPr>
              <a:lnSpc>
                <a:spcPct val="100000"/>
              </a:lnSpc>
              <a:buFont typeface="StarSymbol"/>
              <a:buChar char=""/>
            </a:pPr>
            <a:r>
              <a:rPr lang="en-US" sz="2800">
                <a:solidFill>
                  <a:srgbClr val="000000"/>
                </a:solidFill>
                <a:latin typeface="Tahoma"/>
              </a:rPr>
              <a:t>The relationships are</a:t>
            </a:r>
            <a:endParaRPr/>
          </a:p>
          <a:p>
            <a:r>
              <a:rPr lang="en-US" sz="2800">
                <a:solidFill>
                  <a:srgbClr val="000000"/>
                </a:solidFill>
                <a:latin typeface="Tahoma"/>
              </a:rPr>
              <a:t>                                </a:t>
            </a:r>
            <a:r>
              <a:rPr lang="en-US" sz="2800">
                <a:solidFill>
                  <a:srgbClr val="0066ff"/>
                </a:solidFill>
                <a:latin typeface="Tahoma"/>
              </a:rPr>
              <a:t>m=v x k</a:t>
            </a:r>
            <a:endParaRPr/>
          </a:p>
          <a:p>
            <a:pPr>
              <a:lnSpc>
                <a:spcPct val="100000"/>
              </a:lnSpc>
            </a:pPr>
            <a:r>
              <a:rPr lang="en-US" sz="2800">
                <a:solidFill>
                  <a:srgbClr val="0066ff"/>
                </a:solidFill>
                <a:latin typeface="Tahoma"/>
              </a:rPr>
              <a:t>                                </a:t>
            </a:r>
            <a:r>
              <a:rPr lang="en-US" sz="2800">
                <a:solidFill>
                  <a:srgbClr val="0066ff"/>
                </a:solidFill>
                <a:latin typeface="Tahoma"/>
              </a:rPr>
              <a:t>i=j modulo v</a:t>
            </a:r>
            <a:endParaRPr/>
          </a:p>
          <a:p>
            <a:pPr>
              <a:lnSpc>
                <a:spcPct val="100000"/>
              </a:lnSpc>
            </a:pPr>
            <a:r>
              <a:rPr lang="en-US" sz="2800">
                <a:solidFill>
                  <a:srgbClr val="000000"/>
                </a:solidFill>
                <a:latin typeface="Tahoma"/>
              </a:rPr>
              <a:t>    </a:t>
            </a:r>
            <a:r>
              <a:rPr lang="en-US" sz="2800">
                <a:solidFill>
                  <a:srgbClr val="000000"/>
                </a:solidFill>
                <a:latin typeface="Tahoma"/>
              </a:rPr>
              <a:t>where</a:t>
            </a:r>
            <a:endParaRPr/>
          </a:p>
          <a:p>
            <a:pPr lvl="1">
              <a:lnSpc>
                <a:spcPct val="100000"/>
              </a:lnSpc>
              <a:buFont typeface="StarSymbol"/>
              <a:buChar char="—"/>
            </a:pPr>
            <a:r>
              <a:rPr lang="en-US" sz="2400">
                <a:solidFill>
                  <a:srgbClr val="000000"/>
                </a:solidFill>
                <a:latin typeface="Tahoma"/>
              </a:rPr>
              <a:t>i = cache set number</a:t>
            </a:r>
            <a:endParaRPr/>
          </a:p>
          <a:p>
            <a:pPr lvl="1">
              <a:lnSpc>
                <a:spcPct val="100000"/>
              </a:lnSpc>
              <a:buFont typeface="StarSymbol"/>
              <a:buChar char="—"/>
            </a:pPr>
            <a:r>
              <a:rPr lang="en-US" sz="2400">
                <a:solidFill>
                  <a:srgbClr val="000000"/>
                </a:solidFill>
                <a:latin typeface="Tahoma"/>
              </a:rPr>
              <a:t>j = main memory block number</a:t>
            </a:r>
            <a:endParaRPr/>
          </a:p>
          <a:p>
            <a:pPr lvl="1">
              <a:lnSpc>
                <a:spcPct val="100000"/>
              </a:lnSpc>
              <a:buFont typeface="StarSymbol"/>
              <a:buChar char="—"/>
            </a:pPr>
            <a:r>
              <a:rPr lang="en-US" sz="2400">
                <a:solidFill>
                  <a:srgbClr val="000000"/>
                </a:solidFill>
                <a:latin typeface="Tahoma"/>
              </a:rPr>
              <a:t>m = number of lines in the cache</a:t>
            </a:r>
            <a:endParaRPr/>
          </a:p>
          <a:p>
            <a:pPr lvl="1">
              <a:lnSpc>
                <a:spcPct val="100000"/>
              </a:lnSpc>
              <a:buFont typeface="StarSymbol"/>
              <a:buChar char="—"/>
            </a:pPr>
            <a:r>
              <a:rPr lang="en-US" sz="2400">
                <a:solidFill>
                  <a:srgbClr val="000000"/>
                </a:solidFill>
                <a:latin typeface="Tahoma"/>
              </a:rPr>
              <a:t>v= number of sets</a:t>
            </a:r>
            <a:endParaRPr/>
          </a:p>
          <a:p>
            <a:pPr lvl="1">
              <a:lnSpc>
                <a:spcPct val="100000"/>
              </a:lnSpc>
              <a:buFont typeface="StarSymbol"/>
              <a:buChar char="—"/>
            </a:pPr>
            <a:r>
              <a:rPr lang="en-US" sz="2400">
                <a:solidFill>
                  <a:srgbClr val="000000"/>
                </a:solidFill>
                <a:latin typeface="Tahoma"/>
              </a:rPr>
              <a:t>k= number of lines in each set</a:t>
            </a:r>
            <a:endParaRPr/>
          </a:p>
          <a:p>
            <a:pPr>
              <a:lnSpc>
                <a:spcPct val="100000"/>
              </a:lnSpc>
              <a:buFont typeface="StarSymbol"/>
              <a:buChar char=""/>
            </a:pPr>
            <a:r>
              <a:rPr lang="en-US" sz="2800">
                <a:solidFill>
                  <a:srgbClr val="000000"/>
                </a:solidFill>
                <a:latin typeface="Tahoma"/>
              </a:rPr>
              <a:t>This is referred to as </a:t>
            </a:r>
            <a:r>
              <a:rPr lang="en-US" sz="2800">
                <a:solidFill>
                  <a:srgbClr val="0066ff"/>
                </a:solidFill>
                <a:latin typeface="Tahoma"/>
              </a:rPr>
              <a:t>k-way set-associative mapping</a:t>
            </a:r>
            <a:r>
              <a:rPr lang="en-US" sz="2800">
                <a:solidFill>
                  <a:srgbClr val="000000"/>
                </a:solidFill>
                <a:latin typeface="Tahoma"/>
              </a:rPr>
              <a:t>. </a:t>
            </a:r>
            <a:endParaRPr/>
          </a:p>
          <a:p>
            <a:pPr>
              <a:lnSpc>
                <a:spcPct val="100000"/>
              </a:lnSpc>
              <a:buFont typeface="StarSymbol"/>
              <a:buChar char=""/>
            </a:pPr>
            <a:r>
              <a:rPr lang="en-US" sz="2800">
                <a:solidFill>
                  <a:srgbClr val="000000"/>
                </a:solidFill>
                <a:latin typeface="Tahoma"/>
              </a:rPr>
              <a:t>With this mapping, block B</a:t>
            </a:r>
            <a:r>
              <a:rPr lang="en-US" sz="2800" baseline="-25000">
                <a:solidFill>
                  <a:srgbClr val="000000"/>
                </a:solidFill>
                <a:latin typeface="Tahoma"/>
              </a:rPr>
              <a:t>j can be mapped into any of the lines of set j.</a:t>
            </a:r>
            <a:endParaRPr/>
          </a:p>
        </p:txBody>
      </p:sp>
    </p:spTree>
  </p:cSld>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5"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Set Associative Mapping (cont..)</a:t>
            </a:r>
            <a:endParaRPr/>
          </a:p>
        </p:txBody>
      </p:sp>
      <p:sp>
        <p:nvSpPr>
          <p:cNvPr id="426" name="TextShape 2"/>
          <p:cNvSpPr txBox="1"/>
          <p:nvPr/>
        </p:nvSpPr>
        <p:spPr>
          <a:xfrm>
            <a:off x="228600" y="1066680"/>
            <a:ext cx="8686440" cy="5638320"/>
          </a:xfrm>
          <a:prstGeom prst="rect">
            <a:avLst/>
          </a:prstGeom>
        </p:spPr>
        <p:txBody>
          <a:bodyPr/>
          <a:p>
            <a:pPr>
              <a:lnSpc>
                <a:spcPct val="100000"/>
              </a:lnSpc>
              <a:buFont typeface="StarSymbol"/>
              <a:buChar char=""/>
            </a:pPr>
            <a:r>
              <a:rPr lang="en-US" sz="2800">
                <a:solidFill>
                  <a:srgbClr val="000000"/>
                </a:solidFill>
                <a:latin typeface="Tahoma"/>
              </a:rPr>
              <a:t>The maximum number of tag comparisons =number of number of lines in each set i.e. ‘k’ (set size).</a:t>
            </a:r>
            <a:endParaRPr/>
          </a:p>
          <a:p>
            <a:pPr>
              <a:lnSpc>
                <a:spcPct val="100000"/>
              </a:lnSpc>
              <a:buFont typeface="StarSymbol"/>
              <a:buChar char=""/>
            </a:pPr>
            <a:r>
              <a:rPr lang="en-US" sz="2800">
                <a:solidFill>
                  <a:srgbClr val="000000"/>
                </a:solidFill>
                <a:latin typeface="Tahoma"/>
              </a:rPr>
              <a:t>The complexity of comparison hardware is lesser than associative mapping.</a:t>
            </a:r>
            <a:endParaRPr/>
          </a:p>
          <a:p>
            <a:pPr lvl="1">
              <a:lnSpc>
                <a:spcPct val="100000"/>
              </a:lnSpc>
              <a:buFont typeface="StarSymbol"/>
              <a:buChar char="—"/>
            </a:pPr>
            <a:r>
              <a:rPr lang="en-US" sz="2400">
                <a:solidFill>
                  <a:srgbClr val="000000"/>
                </a:solidFill>
                <a:latin typeface="Tahoma"/>
              </a:rPr>
              <a:t>But as set size, k, increases , tag length increases &amp; hence complexity/cost of comparison hardware increases.</a:t>
            </a:r>
            <a:endParaRPr/>
          </a:p>
          <a:p>
            <a:pPr>
              <a:lnSpc>
                <a:spcPct val="100000"/>
              </a:lnSpc>
              <a:buFont typeface="StarSymbol"/>
              <a:buChar char=""/>
            </a:pPr>
            <a:r>
              <a:rPr lang="en-US" sz="2800">
                <a:solidFill>
                  <a:srgbClr val="000000"/>
                </a:solidFill>
                <a:latin typeface="Tahoma"/>
              </a:rPr>
              <a:t>The replacement is done only when the set is full.</a:t>
            </a:r>
            <a:endParaRPr/>
          </a:p>
          <a:p>
            <a:pPr>
              <a:lnSpc>
                <a:spcPct val="100000"/>
              </a:lnSpc>
              <a:buFont typeface="StarSymbol"/>
              <a:buChar char=""/>
            </a:pPr>
            <a:r>
              <a:rPr lang="en-US" sz="2800">
                <a:solidFill>
                  <a:srgbClr val="000000"/>
                </a:solidFill>
                <a:latin typeface="Tahoma"/>
              </a:rPr>
              <a:t>Hit ratio is optimal.</a:t>
            </a:r>
            <a:endParaRPr/>
          </a:p>
        </p:txBody>
      </p:sp>
    </p:spTree>
  </p:cSld>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7"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Set Associative Mapping</a:t>
            </a:r>
            <a:r>
              <a:rPr lang="en-US" sz="2800">
                <a:solidFill>
                  <a:srgbClr val="000000"/>
                </a:solidFill>
                <a:latin typeface="Arial Black"/>
              </a:rPr>
              <a:t>
</a:t>
            </a:r>
            <a:r>
              <a:rPr lang="en-US" sz="2800">
                <a:solidFill>
                  <a:srgbClr val="000000"/>
                </a:solidFill>
                <a:latin typeface="Arial Black"/>
              </a:rPr>
              <a:t>Example</a:t>
            </a:r>
            <a:endParaRPr/>
          </a:p>
        </p:txBody>
      </p:sp>
      <p:sp>
        <p:nvSpPr>
          <p:cNvPr id="428"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13 bit set number</a:t>
            </a:r>
            <a:endParaRPr/>
          </a:p>
          <a:p>
            <a:pPr>
              <a:lnSpc>
                <a:spcPct val="100000"/>
              </a:lnSpc>
              <a:buFont typeface="StarSymbol"/>
              <a:buChar char=""/>
            </a:pPr>
            <a:r>
              <a:rPr lang="en-US" sz="2800">
                <a:solidFill>
                  <a:srgbClr val="000000"/>
                </a:solidFill>
                <a:latin typeface="Tahoma"/>
              </a:rPr>
              <a:t>Block number in main memory is modulo 2</a:t>
            </a:r>
            <a:r>
              <a:rPr lang="en-US" sz="2800" baseline="30000">
                <a:solidFill>
                  <a:srgbClr val="000000"/>
                </a:solidFill>
                <a:latin typeface="Tahoma"/>
              </a:rPr>
              <a:t>13 </a:t>
            </a:r>
            <a:endParaRPr/>
          </a:p>
          <a:p>
            <a:pPr>
              <a:lnSpc>
                <a:spcPct val="100000"/>
              </a:lnSpc>
              <a:buFont typeface="StarSymbol"/>
              <a:buChar char=""/>
            </a:pPr>
            <a:r>
              <a:rPr lang="en-US" sz="2800" baseline="30000">
                <a:solidFill>
                  <a:srgbClr val="000000"/>
                </a:solidFill>
                <a:latin typeface="Tahoma"/>
              </a:rPr>
              <a:t>000000, 00A000, 00B000, 00C000 … map to same set</a:t>
            </a:r>
            <a:endParaRPr/>
          </a:p>
        </p:txBody>
      </p:sp>
    </p:spTree>
  </p:cSld>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9"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Two Way Set Associative Cache Organization</a:t>
            </a:r>
            <a:endParaRPr/>
          </a:p>
        </p:txBody>
      </p:sp>
      <p:pic>
        <p:nvPicPr>
          <p:cNvPr id="430" name="Picture 4" descr=""/>
          <p:cNvPicPr/>
          <p:nvPr/>
        </p:nvPicPr>
        <p:blipFill>
          <a:blip r:embed="rId1"/>
          <a:srcRect l="0" t="0" r="0" b="12049"/>
          <a:stretch>
            <a:fillRect/>
          </a:stretch>
        </p:blipFill>
        <p:spPr>
          <a:xfrm>
            <a:off x="533520" y="1066680"/>
            <a:ext cx="8439480" cy="5741640"/>
          </a:xfrm>
          <a:prstGeom prst="rect">
            <a:avLst/>
          </a:prstGeom>
          <a:ln w="9360">
            <a:noFill/>
          </a:ln>
        </p:spPr>
      </p:pic>
    </p:spTree>
  </p:cSld>
  <p:timing>
    <p:tnLst>
      <p:par>
        <p:cTn id="159" dur="indefinite" restart="never" nodeType="tmRoot">
          <p:childTnLst>
            <p:seq>
              <p:cTn id="160" nodeType="mainSeq"/>
              <p:prevCondLst>
                <p:cond delay="0" evt="onPrev">
                  <p:tgtEl>
                    <p:sldTgt/>
                  </p:tgtEl>
                </p:cond>
              </p:prevCondLst>
              <p:nextCondLst>
                <p:cond delay="0" evt="onNext">
                  <p:tgtEl>
                    <p:sldTgt/>
                  </p:tgtEl>
                </p:cond>
              </p:nextCondLst>
            </p:seq>
          </p:childTnLst>
        </p:cTn>
      </p:par>
    </p:tnLst>
  </p:timing>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1"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Set Associative Mapping</a:t>
            </a:r>
            <a:r>
              <a:rPr lang="en-US" sz="2800">
                <a:solidFill>
                  <a:srgbClr val="000000"/>
                </a:solidFill>
                <a:latin typeface="Arial Black"/>
              </a:rPr>
              <a:t>
</a:t>
            </a:r>
            <a:r>
              <a:rPr lang="en-US" sz="2800">
                <a:solidFill>
                  <a:srgbClr val="000000"/>
                </a:solidFill>
                <a:latin typeface="Arial Black"/>
              </a:rPr>
              <a:t>Address Structure</a:t>
            </a:r>
            <a:endParaRPr/>
          </a:p>
        </p:txBody>
      </p:sp>
      <p:sp>
        <p:nvSpPr>
          <p:cNvPr id="432" name="TextShape 2"/>
          <p:cNvSpPr txBox="1"/>
          <p:nvPr/>
        </p:nvSpPr>
        <p:spPr>
          <a:xfrm>
            <a:off x="304920" y="2209680"/>
            <a:ext cx="8534160" cy="4495320"/>
          </a:xfrm>
          <a:prstGeom prst="rect">
            <a:avLst/>
          </a:prstGeom>
        </p:spPr>
        <p:txBody>
          <a:bodyPr/>
          <a:p>
            <a:pPr>
              <a:lnSpc>
                <a:spcPct val="100000"/>
              </a:lnSpc>
              <a:buFont typeface="StarSymbol"/>
              <a:buChar char=""/>
            </a:pPr>
            <a:r>
              <a:rPr lang="en-US" sz="2800">
                <a:solidFill>
                  <a:srgbClr val="000000"/>
                </a:solidFill>
                <a:latin typeface="Tahoma"/>
              </a:rPr>
              <a:t>The cache control logic interprets a memory address as three fields: </a:t>
            </a:r>
            <a:r>
              <a:rPr lang="en-US" sz="2800">
                <a:solidFill>
                  <a:srgbClr val="0066ff"/>
                </a:solidFill>
                <a:latin typeface="Tahoma"/>
              </a:rPr>
              <a:t>Tag + Set + Word</a:t>
            </a:r>
            <a:r>
              <a:rPr lang="en-US" sz="2800">
                <a:solidFill>
                  <a:srgbClr val="000000"/>
                </a:solidFill>
                <a:latin typeface="Tahoma"/>
              </a:rPr>
              <a:t>.</a:t>
            </a:r>
            <a:endParaRPr/>
          </a:p>
          <a:p>
            <a:pPr>
              <a:lnSpc>
                <a:spcPct val="100000"/>
              </a:lnSpc>
              <a:buFont typeface="StarSymbol"/>
              <a:buChar char=""/>
            </a:pPr>
            <a:r>
              <a:rPr lang="en-US" sz="2800">
                <a:solidFill>
                  <a:srgbClr val="000000"/>
                </a:solidFill>
                <a:latin typeface="Tahoma"/>
              </a:rPr>
              <a:t>Use set field to determine cache set to look in</a:t>
            </a:r>
            <a:endParaRPr/>
          </a:p>
          <a:p>
            <a:pPr>
              <a:lnSpc>
                <a:spcPct val="100000"/>
              </a:lnSpc>
              <a:buFont typeface="StarSymbol"/>
              <a:buChar char=""/>
            </a:pPr>
            <a:r>
              <a:rPr lang="en-US" sz="2800">
                <a:solidFill>
                  <a:srgbClr val="000000"/>
                </a:solidFill>
                <a:latin typeface="Tahoma"/>
              </a:rPr>
              <a:t>Compare tag field to see if we have a hit</a:t>
            </a:r>
            <a:endParaRPr/>
          </a:p>
          <a:p>
            <a:pPr>
              <a:lnSpc>
                <a:spcPct val="100000"/>
              </a:lnSpc>
              <a:buFont typeface="StarSymbol"/>
              <a:buChar char=""/>
            </a:pPr>
            <a:r>
              <a:rPr lang="en-US" sz="2800">
                <a:solidFill>
                  <a:srgbClr val="000000"/>
                </a:solidFill>
                <a:latin typeface="Tahoma"/>
              </a:rPr>
              <a:t>e.g.</a:t>
            </a:r>
            <a:endParaRPr/>
          </a:p>
          <a:p>
            <a:pPr lvl="1">
              <a:lnSpc>
                <a:spcPct val="100000"/>
              </a:lnSpc>
              <a:buFont typeface="StarSymbol"/>
              <a:buChar char="—"/>
            </a:pPr>
            <a:r>
              <a:rPr lang="en-US" sz="2400">
                <a:solidFill>
                  <a:srgbClr val="000000"/>
                </a:solidFill>
                <a:latin typeface="Tahoma"/>
              </a:rPr>
              <a:t>Address</a:t>
            </a:r>
            <a:r>
              <a:rPr lang="en-US" sz="2400">
                <a:solidFill>
                  <a:srgbClr val="000000"/>
                </a:solidFill>
                <a:latin typeface="Tahoma"/>
              </a:rPr>
              <a:t>	</a:t>
            </a:r>
            <a:r>
              <a:rPr lang="en-US" sz="2400">
                <a:solidFill>
                  <a:srgbClr val="000000"/>
                </a:solidFill>
                <a:latin typeface="Tahoma"/>
              </a:rPr>
              <a:t>	</a:t>
            </a:r>
            <a:r>
              <a:rPr lang="en-US" sz="2400">
                <a:solidFill>
                  <a:srgbClr val="000000"/>
                </a:solidFill>
                <a:latin typeface="Tahoma"/>
              </a:rPr>
              <a:t>Tag</a:t>
            </a:r>
            <a:r>
              <a:rPr lang="en-US" sz="2400">
                <a:solidFill>
                  <a:srgbClr val="000000"/>
                </a:solidFill>
                <a:latin typeface="Tahoma"/>
              </a:rPr>
              <a:t>	</a:t>
            </a:r>
            <a:r>
              <a:rPr lang="en-US" sz="2400">
                <a:solidFill>
                  <a:srgbClr val="000000"/>
                </a:solidFill>
                <a:latin typeface="Tahoma"/>
              </a:rPr>
              <a:t>Data</a:t>
            </a:r>
            <a:r>
              <a:rPr lang="en-US" sz="2400">
                <a:solidFill>
                  <a:srgbClr val="000000"/>
                </a:solidFill>
                <a:latin typeface="Tahoma"/>
              </a:rPr>
              <a:t>	</a:t>
            </a:r>
            <a:r>
              <a:rPr lang="en-US" sz="2400">
                <a:solidFill>
                  <a:srgbClr val="000000"/>
                </a:solidFill>
                <a:latin typeface="Tahoma"/>
              </a:rPr>
              <a:t>	</a:t>
            </a:r>
            <a:r>
              <a:rPr lang="en-US" sz="2400">
                <a:solidFill>
                  <a:srgbClr val="000000"/>
                </a:solidFill>
                <a:latin typeface="Tahoma"/>
              </a:rPr>
              <a:t>Set number</a:t>
            </a:r>
            <a:endParaRPr/>
          </a:p>
          <a:p>
            <a:pPr lvl="1">
              <a:lnSpc>
                <a:spcPct val="100000"/>
              </a:lnSpc>
              <a:buFont typeface="StarSymbol"/>
              <a:buChar char="—"/>
            </a:pPr>
            <a:r>
              <a:rPr lang="en-US" sz="2400">
                <a:solidFill>
                  <a:srgbClr val="000000"/>
                </a:solidFill>
                <a:latin typeface="Tahoma"/>
              </a:rPr>
              <a:t>1FF 7FFC</a:t>
            </a:r>
            <a:r>
              <a:rPr lang="en-US" sz="2400">
                <a:solidFill>
                  <a:srgbClr val="000000"/>
                </a:solidFill>
                <a:latin typeface="Tahoma"/>
              </a:rPr>
              <a:t>	</a:t>
            </a:r>
            <a:r>
              <a:rPr lang="en-US" sz="2400">
                <a:solidFill>
                  <a:srgbClr val="000000"/>
                </a:solidFill>
                <a:latin typeface="Tahoma"/>
              </a:rPr>
              <a:t>1FF</a:t>
            </a:r>
            <a:r>
              <a:rPr lang="en-US" sz="2400">
                <a:solidFill>
                  <a:srgbClr val="000000"/>
                </a:solidFill>
                <a:latin typeface="Tahoma"/>
              </a:rPr>
              <a:t>	</a:t>
            </a:r>
            <a:r>
              <a:rPr lang="en-US" sz="2400">
                <a:solidFill>
                  <a:srgbClr val="000000"/>
                </a:solidFill>
                <a:latin typeface="Tahoma"/>
              </a:rPr>
              <a:t>12345678</a:t>
            </a:r>
            <a:r>
              <a:rPr lang="en-US" sz="2400">
                <a:solidFill>
                  <a:srgbClr val="000000"/>
                </a:solidFill>
                <a:latin typeface="Tahoma"/>
              </a:rPr>
              <a:t>	</a:t>
            </a:r>
            <a:r>
              <a:rPr lang="en-US" sz="2400">
                <a:solidFill>
                  <a:srgbClr val="000000"/>
                </a:solidFill>
                <a:latin typeface="Tahoma"/>
              </a:rPr>
              <a:t>1FFF</a:t>
            </a:r>
            <a:endParaRPr/>
          </a:p>
          <a:p>
            <a:pPr lvl="1">
              <a:lnSpc>
                <a:spcPct val="100000"/>
              </a:lnSpc>
              <a:buFont typeface="StarSymbol"/>
              <a:buChar char="—"/>
            </a:pPr>
            <a:r>
              <a:rPr lang="en-US" sz="2400">
                <a:solidFill>
                  <a:srgbClr val="000000"/>
                </a:solidFill>
                <a:latin typeface="Tahoma"/>
              </a:rPr>
              <a:t>001 7FFC</a:t>
            </a:r>
            <a:r>
              <a:rPr lang="en-US" sz="2400">
                <a:solidFill>
                  <a:srgbClr val="000000"/>
                </a:solidFill>
                <a:latin typeface="Tahoma"/>
              </a:rPr>
              <a:t>	</a:t>
            </a:r>
            <a:r>
              <a:rPr lang="en-US" sz="2400">
                <a:solidFill>
                  <a:srgbClr val="000000"/>
                </a:solidFill>
                <a:latin typeface="Tahoma"/>
              </a:rPr>
              <a:t>001</a:t>
            </a:r>
            <a:r>
              <a:rPr lang="en-US" sz="2400">
                <a:solidFill>
                  <a:srgbClr val="000000"/>
                </a:solidFill>
                <a:latin typeface="Tahoma"/>
              </a:rPr>
              <a:t>	</a:t>
            </a:r>
            <a:r>
              <a:rPr lang="en-US" sz="2400">
                <a:solidFill>
                  <a:srgbClr val="000000"/>
                </a:solidFill>
                <a:latin typeface="Tahoma"/>
              </a:rPr>
              <a:t>11223344</a:t>
            </a:r>
            <a:r>
              <a:rPr lang="en-US" sz="2400">
                <a:solidFill>
                  <a:srgbClr val="000000"/>
                </a:solidFill>
                <a:latin typeface="Tahoma"/>
              </a:rPr>
              <a:t>	</a:t>
            </a:r>
            <a:r>
              <a:rPr lang="en-US" sz="2400">
                <a:solidFill>
                  <a:srgbClr val="000000"/>
                </a:solidFill>
                <a:latin typeface="Tahoma"/>
              </a:rPr>
              <a:t>1FFF</a:t>
            </a:r>
            <a:endParaRPr/>
          </a:p>
          <a:p>
            <a:pPr>
              <a:lnSpc>
                <a:spcPct val="100000"/>
              </a:lnSpc>
            </a:pPr>
            <a:endParaRPr/>
          </a:p>
        </p:txBody>
      </p:sp>
      <p:pic>
        <p:nvPicPr>
          <p:cNvPr id="433" name="Picture 2" descr=""/>
          <p:cNvPicPr/>
          <p:nvPr/>
        </p:nvPicPr>
        <p:blipFill>
          <a:blip r:embed="rId1"/>
          <a:stretch>
            <a:fillRect/>
          </a:stretch>
        </p:blipFill>
        <p:spPr>
          <a:xfrm>
            <a:off x="623160" y="1133640"/>
            <a:ext cx="7834680" cy="847440"/>
          </a:xfrm>
          <a:prstGeom prst="rect">
            <a:avLst/>
          </a:prstGeom>
          <a:ln w="9360">
            <a:noFill/>
          </a:ln>
        </p:spPr>
      </p:pic>
    </p:spTree>
  </p:cSld>
  <p:timing>
    <p:tnLst>
      <p:par>
        <p:cTn id="161" dur="indefinite" restart="never" nodeType="tmRoot">
          <p:childTnLst>
            <p:seq>
              <p:cTn id="16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9"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Memory Hierarchy - Diagram</a:t>
            </a:r>
            <a:endParaRPr/>
          </a:p>
        </p:txBody>
      </p:sp>
      <p:pic>
        <p:nvPicPr>
          <p:cNvPr id="180" name="Picture 4" descr=""/>
          <p:cNvPicPr/>
          <p:nvPr/>
        </p:nvPicPr>
        <p:blipFill>
          <a:blip r:embed="rId1"/>
          <a:srcRect l="8820" t="18180" r="8820" b="20453"/>
          <a:stretch>
            <a:fillRect/>
          </a:stretch>
        </p:blipFill>
        <p:spPr>
          <a:xfrm>
            <a:off x="1600200" y="1050840"/>
            <a:ext cx="5943240" cy="5730480"/>
          </a:xfrm>
          <a:prstGeom prst="rect">
            <a:avLst/>
          </a:prstGeom>
          <a:ln w="9360">
            <a:noFill/>
          </a:ln>
        </p:spPr>
      </p:pic>
    </p:spTree>
  </p:cSld>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4"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Two Way Set Associative Mapping Example</a:t>
            </a:r>
            <a:endParaRPr/>
          </a:p>
        </p:txBody>
      </p:sp>
      <p:pic>
        <p:nvPicPr>
          <p:cNvPr id="435" name="Picture 4" descr=""/>
          <p:cNvPicPr/>
          <p:nvPr/>
        </p:nvPicPr>
        <p:blipFill>
          <a:blip r:embed="rId1"/>
          <a:srcRect l="0" t="0" r="0" b="26318"/>
          <a:stretch>
            <a:fillRect/>
          </a:stretch>
        </p:blipFill>
        <p:spPr>
          <a:xfrm>
            <a:off x="1447920" y="1055160"/>
            <a:ext cx="6400440" cy="5799600"/>
          </a:xfrm>
          <a:prstGeom prst="rect">
            <a:avLst/>
          </a:prstGeom>
          <a:ln w="9360">
            <a:noFill/>
          </a:ln>
        </p:spPr>
      </p:pic>
    </p:spTree>
  </p:cSld>
  <p:timing>
    <p:tnLst>
      <p:par>
        <p:cTn id="163" dur="indefinite" restart="never" nodeType="tmRoot">
          <p:childTnLst>
            <p:seq>
              <p:cTn id="164" nodeType="mainSeq"/>
              <p:prevCondLst>
                <p:cond delay="0" evt="onPrev">
                  <p:tgtEl>
                    <p:sldTgt/>
                  </p:tgtEl>
                </p:cond>
              </p:prevCondLst>
              <p:nextCondLst>
                <p:cond delay="0" evt="onNext">
                  <p:tgtEl>
                    <p:sldTgt/>
                  </p:tgtEl>
                </p:cond>
              </p:nextCondLst>
            </p:seq>
          </p:childTnLst>
        </p:cTn>
      </p:par>
    </p:tnLst>
  </p:timing>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6"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Set Associative Mapping Summary</a:t>
            </a:r>
            <a:endParaRPr/>
          </a:p>
        </p:txBody>
      </p:sp>
      <p:pic>
        <p:nvPicPr>
          <p:cNvPr id="437" name="Picture 2" descr=""/>
          <p:cNvPicPr/>
          <p:nvPr/>
        </p:nvPicPr>
        <p:blipFill>
          <a:blip r:embed="rId1"/>
          <a:stretch>
            <a:fillRect/>
          </a:stretch>
        </p:blipFill>
        <p:spPr>
          <a:xfrm>
            <a:off x="304920" y="1049400"/>
            <a:ext cx="8457840" cy="5427360"/>
          </a:xfrm>
          <a:prstGeom prst="rect">
            <a:avLst/>
          </a:prstGeom>
          <a:ln w="9360">
            <a:noFill/>
          </a:ln>
        </p:spPr>
      </p:pic>
    </p:spTree>
  </p:cSld>
  <p:timing>
    <p:tnLst>
      <p:par>
        <p:cTn id="165" dur="indefinite" restart="never" nodeType="tmRoot">
          <p:childTnLst>
            <p:seq>
              <p:cTn id="166" nodeType="mainSeq"/>
              <p:prevCondLst>
                <p:cond delay="0" evt="onPrev">
                  <p:tgtEl>
                    <p:sldTgt/>
                  </p:tgtEl>
                </p:cond>
              </p:prevCondLst>
              <p:nextCondLst>
                <p:cond delay="0" evt="onNext">
                  <p:tgtEl>
                    <p:sldTgt/>
                  </p:tgtEl>
                </p:cond>
              </p:nextCondLst>
            </p:seq>
          </p:childTnLst>
        </p:cTn>
      </p:par>
    </p:tnLst>
  </p:timing>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8" name="TextShape 1"/>
          <p:cNvSpPr txBox="1"/>
          <p:nvPr/>
        </p:nvSpPr>
        <p:spPr>
          <a:xfrm>
            <a:off x="533520" y="533520"/>
            <a:ext cx="8102160" cy="1904760"/>
          </a:xfrm>
          <a:prstGeom prst="rect">
            <a:avLst/>
          </a:prstGeom>
        </p:spPr>
        <p:txBody>
          <a:bodyPr anchor="b"/>
          <a:p>
            <a:pPr>
              <a:lnSpc>
                <a:spcPct val="100000"/>
              </a:lnSpc>
            </a:pPr>
            <a:r>
              <a:rPr lang="en-US" sz="3600">
                <a:solidFill>
                  <a:srgbClr val="000000"/>
                </a:solidFill>
                <a:latin typeface="Octapost NBP"/>
                <a:ea typeface="Verdana"/>
              </a:rPr>
              <a:t>Cache Replacement algorithms</a:t>
            </a:r>
            <a:endParaRPr/>
          </a:p>
        </p:txBody>
      </p:sp>
    </p:spTree>
  </p:cSld>
  <p:transition spd="slow">
    <p:circle/>
  </p:transition>
  <p:timing>
    <p:tnLst>
      <p:par>
        <p:cTn id="167" dur="indefinite" restart="never" nodeType="tmRoot">
          <p:childTnLst>
            <p:seq>
              <p:cTn id="168" nodeType="mainSeq"/>
              <p:prevCondLst>
                <p:cond delay="0" evt="onPrev">
                  <p:tgtEl>
                    <p:sldTgt/>
                  </p:tgtEl>
                </p:cond>
              </p:prevCondLst>
              <p:nextCondLst>
                <p:cond delay="0" evt="onNext">
                  <p:tgtEl>
                    <p:sldTgt/>
                  </p:tgtEl>
                </p:cond>
              </p:nextCondLst>
            </p:seq>
          </p:childTnLst>
        </p:cTn>
      </p:par>
    </p:tnLst>
  </p:timing>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9"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Replacement Algorithms</a:t>
            </a:r>
            <a:endParaRPr/>
          </a:p>
        </p:txBody>
      </p:sp>
      <p:sp>
        <p:nvSpPr>
          <p:cNvPr id="440" name="TextShape 2"/>
          <p:cNvSpPr txBox="1"/>
          <p:nvPr/>
        </p:nvSpPr>
        <p:spPr>
          <a:xfrm>
            <a:off x="0" y="1066680"/>
            <a:ext cx="9143640" cy="5638320"/>
          </a:xfrm>
          <a:prstGeom prst="rect">
            <a:avLst/>
          </a:prstGeom>
        </p:spPr>
        <p:txBody>
          <a:bodyPr/>
          <a:p>
            <a:pPr>
              <a:lnSpc>
                <a:spcPct val="100000"/>
              </a:lnSpc>
              <a:buFont typeface="StarSymbol"/>
              <a:buChar char=""/>
            </a:pPr>
            <a:r>
              <a:rPr lang="en-US" sz="2800">
                <a:solidFill>
                  <a:srgbClr val="000000"/>
                </a:solidFill>
                <a:latin typeface="Tahoma"/>
              </a:rPr>
              <a:t>For Direct mapping </a:t>
            </a:r>
            <a:endParaRPr/>
          </a:p>
          <a:p>
            <a:pPr lvl="1">
              <a:lnSpc>
                <a:spcPct val="100000"/>
              </a:lnSpc>
              <a:buFont typeface="StarSymbol"/>
              <a:buChar char="—"/>
            </a:pPr>
            <a:r>
              <a:rPr lang="en-US" sz="2400">
                <a:solidFill>
                  <a:srgbClr val="000000"/>
                </a:solidFill>
                <a:latin typeface="Tahoma"/>
              </a:rPr>
              <a:t>No choice</a:t>
            </a:r>
            <a:endParaRPr/>
          </a:p>
          <a:p>
            <a:pPr lvl="1">
              <a:lnSpc>
                <a:spcPct val="100000"/>
              </a:lnSpc>
              <a:buFont typeface="StarSymbol"/>
              <a:buChar char="—"/>
            </a:pPr>
            <a:r>
              <a:rPr lang="en-US" sz="2400">
                <a:solidFill>
                  <a:srgbClr val="000000"/>
                </a:solidFill>
                <a:latin typeface="Tahoma"/>
              </a:rPr>
              <a:t>Each block only maps to one line</a:t>
            </a:r>
            <a:endParaRPr/>
          </a:p>
          <a:p>
            <a:pPr lvl="1">
              <a:lnSpc>
                <a:spcPct val="100000"/>
              </a:lnSpc>
              <a:buFont typeface="StarSymbol"/>
              <a:buChar char="—"/>
            </a:pPr>
            <a:r>
              <a:rPr lang="en-US" sz="2400">
                <a:solidFill>
                  <a:srgbClr val="000000"/>
                </a:solidFill>
                <a:latin typeface="Tahoma"/>
              </a:rPr>
              <a:t>Replace that line</a:t>
            </a:r>
            <a:endParaRPr/>
          </a:p>
          <a:p>
            <a:pPr>
              <a:lnSpc>
                <a:spcPct val="100000"/>
              </a:lnSpc>
            </a:pPr>
            <a:endParaRPr/>
          </a:p>
          <a:p>
            <a:pPr>
              <a:lnSpc>
                <a:spcPct val="100000"/>
              </a:lnSpc>
              <a:buFont typeface="StarSymbol"/>
              <a:buChar char=""/>
            </a:pPr>
            <a:r>
              <a:rPr lang="en-US" sz="2800">
                <a:solidFill>
                  <a:srgbClr val="000000"/>
                </a:solidFill>
                <a:latin typeface="Tahoma"/>
              </a:rPr>
              <a:t>For Associative &amp; Set Associative mapping</a:t>
            </a:r>
            <a:endParaRPr/>
          </a:p>
          <a:p>
            <a:pPr lvl="1">
              <a:lnSpc>
                <a:spcPct val="90000"/>
              </a:lnSpc>
              <a:buFont typeface="StarSymbol"/>
              <a:buChar char="—"/>
            </a:pPr>
            <a:r>
              <a:rPr lang="en-US" sz="2400">
                <a:solidFill>
                  <a:srgbClr val="000000"/>
                </a:solidFill>
                <a:latin typeface="Tahoma"/>
              </a:rPr>
              <a:t>Hardware implemented algorithm (speed)</a:t>
            </a:r>
            <a:endParaRPr/>
          </a:p>
          <a:p>
            <a:pPr lvl="1">
              <a:lnSpc>
                <a:spcPct val="90000"/>
              </a:lnSpc>
              <a:buFont typeface="StarSymbol"/>
              <a:buChar char="—"/>
            </a:pPr>
            <a:r>
              <a:rPr lang="en-US" sz="2400">
                <a:solidFill>
                  <a:srgbClr val="0066ff"/>
                </a:solidFill>
                <a:latin typeface="Tahoma"/>
              </a:rPr>
              <a:t>Least Recently used (LRU)</a:t>
            </a:r>
            <a:endParaRPr/>
          </a:p>
          <a:p>
            <a:pPr lvl="1">
              <a:lnSpc>
                <a:spcPct val="90000"/>
              </a:lnSpc>
              <a:buFont typeface="StarSymbol"/>
              <a:buChar char="—"/>
            </a:pPr>
            <a:r>
              <a:rPr lang="en-US" sz="2400">
                <a:solidFill>
                  <a:srgbClr val="0066ff"/>
                </a:solidFill>
                <a:latin typeface="Tahoma"/>
              </a:rPr>
              <a:t>First in first out (FIFO)</a:t>
            </a:r>
            <a:endParaRPr/>
          </a:p>
          <a:p>
            <a:pPr lvl="1">
              <a:lnSpc>
                <a:spcPct val="90000"/>
              </a:lnSpc>
              <a:buFont typeface="StarSymbol"/>
              <a:buChar char="—"/>
            </a:pPr>
            <a:r>
              <a:rPr lang="en-US" sz="2400">
                <a:solidFill>
                  <a:srgbClr val="0066ff"/>
                </a:solidFill>
                <a:latin typeface="Tahoma"/>
              </a:rPr>
              <a:t>Least frequently used(LFU)</a:t>
            </a:r>
            <a:endParaRPr/>
          </a:p>
          <a:p>
            <a:pPr lvl="1">
              <a:lnSpc>
                <a:spcPct val="90000"/>
              </a:lnSpc>
              <a:buFont typeface="StarSymbol"/>
              <a:buChar char="—"/>
            </a:pPr>
            <a:r>
              <a:rPr lang="en-US" sz="2400">
                <a:solidFill>
                  <a:srgbClr val="0066ff"/>
                </a:solidFill>
                <a:latin typeface="Tahoma"/>
              </a:rPr>
              <a:t>Random</a:t>
            </a:r>
            <a:endParaRPr/>
          </a:p>
          <a:p>
            <a:pPr>
              <a:lnSpc>
                <a:spcPct val="100000"/>
              </a:lnSpc>
            </a:pPr>
            <a:endParaRPr/>
          </a:p>
        </p:txBody>
      </p:sp>
    </p:spTree>
  </p:cSld>
  <p:timing>
    <p:tnLst>
      <p:par>
        <p:cTn id="169" dur="indefinite" restart="never" nodeType="tmRoot">
          <p:childTnLst>
            <p:seq>
              <p:cTn id="170" nodeType="mainSeq"/>
              <p:prevCondLst>
                <p:cond delay="0" evt="onPrev">
                  <p:tgtEl>
                    <p:sldTgt/>
                  </p:tgtEl>
                </p:cond>
              </p:prevCondLst>
              <p:nextCondLst>
                <p:cond delay="0" evt="onNext">
                  <p:tgtEl>
                    <p:sldTgt/>
                  </p:tgtEl>
                </p:cond>
              </p:nextCondLst>
            </p:seq>
          </p:childTnLst>
        </p:cTn>
      </p:par>
    </p:tnLst>
  </p:timing>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1"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
</a:t>
            </a:r>
            <a:r>
              <a:rPr lang="en-US" sz="2800">
                <a:solidFill>
                  <a:srgbClr val="000000"/>
                </a:solidFill>
                <a:latin typeface="Arial Black"/>
              </a:rPr>
              <a:t>Least Recently used (LRU)</a:t>
            </a:r>
            <a:endParaRPr/>
          </a:p>
        </p:txBody>
      </p:sp>
      <p:sp>
        <p:nvSpPr>
          <p:cNvPr id="442" name="TextShape 2"/>
          <p:cNvSpPr txBox="1"/>
          <p:nvPr/>
        </p:nvSpPr>
        <p:spPr>
          <a:xfrm>
            <a:off x="0" y="1066680"/>
            <a:ext cx="9143640" cy="5409720"/>
          </a:xfrm>
          <a:prstGeom prst="rect">
            <a:avLst/>
          </a:prstGeom>
        </p:spPr>
        <p:txBody>
          <a:bodyPr/>
          <a:p>
            <a:pPr>
              <a:lnSpc>
                <a:spcPct val="100000"/>
              </a:lnSpc>
              <a:buFont typeface="StarSymbol"/>
              <a:buChar char=""/>
            </a:pPr>
            <a:r>
              <a:rPr lang="en-US" sz="2800">
                <a:solidFill>
                  <a:srgbClr val="0066ff"/>
                </a:solidFill>
                <a:latin typeface="Tahoma"/>
              </a:rPr>
              <a:t>Replace that block in the set that has been in the cache longest with no reference to it.</a:t>
            </a:r>
            <a:endParaRPr/>
          </a:p>
          <a:p>
            <a:pPr>
              <a:lnSpc>
                <a:spcPct val="100000"/>
              </a:lnSpc>
            </a:pPr>
            <a:endParaRPr/>
          </a:p>
          <a:p>
            <a:pPr>
              <a:lnSpc>
                <a:spcPct val="100000"/>
              </a:lnSpc>
              <a:buFont typeface="StarSymbol"/>
              <a:buChar char=""/>
            </a:pPr>
            <a:r>
              <a:rPr lang="en-US" sz="2800">
                <a:solidFill>
                  <a:srgbClr val="000000"/>
                </a:solidFill>
                <a:latin typeface="Tahoma"/>
              </a:rPr>
              <a:t>This is easily implemented using </a:t>
            </a:r>
            <a:r>
              <a:rPr lang="en-US" sz="2800">
                <a:solidFill>
                  <a:srgbClr val="0066ff"/>
                </a:solidFill>
                <a:latin typeface="Tahoma"/>
              </a:rPr>
              <a:t>USE bit.</a:t>
            </a:r>
            <a:endParaRPr/>
          </a:p>
          <a:p>
            <a:pPr>
              <a:lnSpc>
                <a:spcPct val="100000"/>
              </a:lnSpc>
            </a:pPr>
            <a:endParaRPr/>
          </a:p>
          <a:p>
            <a:pPr>
              <a:lnSpc>
                <a:spcPct val="100000"/>
              </a:lnSpc>
              <a:buFont typeface="StarSymbol"/>
              <a:buChar char=""/>
            </a:pPr>
            <a:r>
              <a:rPr lang="en-US" sz="2800">
                <a:solidFill>
                  <a:srgbClr val="000000"/>
                </a:solidFill>
                <a:latin typeface="Tahoma"/>
              </a:rPr>
              <a:t>Each line includes a USE bit. When a line is referenced, its USE bit is set to 1 and the USE bit of the other line in that set is set to 0.</a:t>
            </a:r>
            <a:endParaRPr/>
          </a:p>
          <a:p>
            <a:pPr>
              <a:lnSpc>
                <a:spcPct val="100000"/>
              </a:lnSpc>
            </a:pPr>
            <a:endParaRPr/>
          </a:p>
          <a:p>
            <a:pPr>
              <a:lnSpc>
                <a:spcPct val="100000"/>
              </a:lnSpc>
              <a:buFont typeface="StarSymbol"/>
              <a:buChar char=""/>
            </a:pPr>
            <a:r>
              <a:rPr lang="en-US" sz="2800">
                <a:solidFill>
                  <a:srgbClr val="000000"/>
                </a:solidFill>
                <a:latin typeface="Tahoma"/>
              </a:rPr>
              <a:t>LRU should give the </a:t>
            </a:r>
            <a:r>
              <a:rPr lang="en-US" sz="2800">
                <a:solidFill>
                  <a:srgbClr val="0066ff"/>
                </a:solidFill>
                <a:latin typeface="Tahoma"/>
              </a:rPr>
              <a:t>best hit ratio </a:t>
            </a:r>
            <a:r>
              <a:rPr lang="en-US" sz="2800">
                <a:solidFill>
                  <a:srgbClr val="000000"/>
                </a:solidFill>
                <a:latin typeface="Tahoma"/>
              </a:rPr>
              <a:t>as we assume that more recently used memory locations are more likely to be referenced. </a:t>
            </a:r>
            <a:endParaRPr/>
          </a:p>
          <a:p>
            <a:endParaRPr/>
          </a:p>
          <a:p>
            <a:pPr>
              <a:lnSpc>
                <a:spcPct val="90000"/>
              </a:lnSpc>
            </a:pPr>
            <a:endParaRPr/>
          </a:p>
        </p:txBody>
      </p:sp>
    </p:spTree>
  </p:cSld>
  <p:timing>
    <p:tnLst>
      <p:par>
        <p:cTn id="171" dur="indefinite" restart="never" nodeType="tmRoot">
          <p:childTnLst>
            <p:seq>
              <p:cTn id="172" nodeType="mainSeq"/>
              <p:prevCondLst>
                <p:cond delay="0" evt="onPrev">
                  <p:tgtEl>
                    <p:sldTgt/>
                  </p:tgtEl>
                </p:cond>
              </p:prevCondLst>
              <p:nextCondLst>
                <p:cond delay="0" evt="onNext">
                  <p:tgtEl>
                    <p:sldTgt/>
                  </p:tgtEl>
                </p:cond>
              </p:nextCondLst>
            </p:seq>
          </p:childTnLst>
        </p:cTn>
      </p:par>
    </p:tnLst>
  </p:timing>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3"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Least Recently used (LRU) (cont..)</a:t>
            </a:r>
            <a:endParaRPr/>
          </a:p>
        </p:txBody>
      </p:sp>
      <p:sp>
        <p:nvSpPr>
          <p:cNvPr id="444" name="TextShape 2"/>
          <p:cNvSpPr txBox="1"/>
          <p:nvPr/>
        </p:nvSpPr>
        <p:spPr>
          <a:xfrm>
            <a:off x="0" y="1066680"/>
            <a:ext cx="9143640" cy="5638320"/>
          </a:xfrm>
          <a:prstGeom prst="rect">
            <a:avLst/>
          </a:prstGeom>
        </p:spPr>
        <p:txBody>
          <a:bodyPr/>
          <a:p>
            <a:pPr>
              <a:lnSpc>
                <a:spcPct val="100000"/>
              </a:lnSpc>
              <a:buFont typeface="StarSymbol"/>
              <a:buChar char=""/>
            </a:pPr>
            <a:r>
              <a:rPr lang="en-US" sz="2800">
                <a:solidFill>
                  <a:srgbClr val="000000"/>
                </a:solidFill>
                <a:latin typeface="Tahoma"/>
              </a:rPr>
              <a:t>Relatively easy to implement </a:t>
            </a:r>
            <a:r>
              <a:rPr lang="en-US" sz="2800">
                <a:solidFill>
                  <a:srgbClr val="0066ff"/>
                </a:solidFill>
                <a:latin typeface="Tahoma"/>
              </a:rPr>
              <a:t>for a fully associative cache. </a:t>
            </a:r>
            <a:endParaRPr/>
          </a:p>
          <a:p>
            <a:pPr>
              <a:lnSpc>
                <a:spcPct val="100000"/>
              </a:lnSpc>
            </a:pPr>
            <a:endParaRPr/>
          </a:p>
          <a:p>
            <a:pPr>
              <a:lnSpc>
                <a:spcPct val="100000"/>
              </a:lnSpc>
              <a:buFont typeface="StarSymbol"/>
              <a:buChar char=""/>
            </a:pPr>
            <a:r>
              <a:rPr lang="en-US" sz="2800">
                <a:solidFill>
                  <a:srgbClr val="000000"/>
                </a:solidFill>
                <a:latin typeface="Tahoma"/>
              </a:rPr>
              <a:t>The cache mechanism </a:t>
            </a:r>
            <a:r>
              <a:rPr lang="en-US" sz="2800">
                <a:solidFill>
                  <a:srgbClr val="0066ff"/>
                </a:solidFill>
                <a:latin typeface="Tahoma"/>
              </a:rPr>
              <a:t>maintains a separate list of indices to all the lines</a:t>
            </a:r>
            <a:r>
              <a:rPr lang="en-US" sz="2800">
                <a:solidFill>
                  <a:srgbClr val="000000"/>
                </a:solidFill>
                <a:latin typeface="Tahoma"/>
              </a:rPr>
              <a:t> in the cache.</a:t>
            </a:r>
            <a:endParaRPr/>
          </a:p>
          <a:p>
            <a:pPr>
              <a:lnSpc>
                <a:spcPct val="100000"/>
              </a:lnSpc>
            </a:pPr>
            <a:endParaRPr/>
          </a:p>
          <a:p>
            <a:pPr>
              <a:lnSpc>
                <a:spcPct val="100000"/>
              </a:lnSpc>
              <a:buFont typeface="StarSymbol"/>
              <a:buChar char=""/>
            </a:pPr>
            <a:r>
              <a:rPr lang="en-US" sz="2800">
                <a:solidFill>
                  <a:srgbClr val="000000"/>
                </a:solidFill>
                <a:latin typeface="Tahoma"/>
              </a:rPr>
              <a:t>When a line is referenced, it moves to the front of the list. For replacement, the line at the back of the list is used.</a:t>
            </a:r>
            <a:endParaRPr/>
          </a:p>
          <a:p>
            <a:pPr>
              <a:lnSpc>
                <a:spcPct val="100000"/>
              </a:lnSpc>
            </a:pPr>
            <a:endParaRPr/>
          </a:p>
          <a:p>
            <a:pPr>
              <a:lnSpc>
                <a:spcPct val="100000"/>
              </a:lnSpc>
              <a:buFont typeface="StarSymbol"/>
              <a:buChar char=""/>
            </a:pPr>
            <a:r>
              <a:rPr lang="en-US" sz="2800">
                <a:solidFill>
                  <a:srgbClr val="000000"/>
                </a:solidFill>
                <a:latin typeface="Tahoma"/>
              </a:rPr>
              <a:t>Because of its simplicity of implementation, LRU is the most popular replacement algorithm.</a:t>
            </a:r>
            <a:endParaRPr/>
          </a:p>
          <a:p>
            <a:pPr>
              <a:lnSpc>
                <a:spcPct val="100000"/>
              </a:lnSpc>
            </a:pPr>
            <a:endParaRPr/>
          </a:p>
        </p:txBody>
      </p:sp>
    </p:spTree>
  </p:cSld>
  <p:timing>
    <p:tnLst>
      <p:par>
        <p:cTn id="173" dur="indefinite" restart="never" nodeType="tmRoot">
          <p:childTnLst>
            <p:seq>
              <p:cTn id="174" nodeType="mainSeq"/>
              <p:prevCondLst>
                <p:cond delay="0" evt="onPrev">
                  <p:tgtEl>
                    <p:sldTgt/>
                  </p:tgtEl>
                </p:cond>
              </p:prevCondLst>
              <p:nextCondLst>
                <p:cond delay="0" evt="onNext">
                  <p:tgtEl>
                    <p:sldTgt/>
                  </p:tgtEl>
                </p:cond>
              </p:nextCondLst>
            </p:seq>
          </p:childTnLst>
        </p:cTn>
      </p:par>
    </p:tnLst>
  </p:timing>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5"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Replacement Algorithms (cont..)</a:t>
            </a:r>
            <a:endParaRPr/>
          </a:p>
        </p:txBody>
      </p:sp>
      <p:sp>
        <p:nvSpPr>
          <p:cNvPr id="446" name="TextShape 2"/>
          <p:cNvSpPr txBox="1"/>
          <p:nvPr/>
        </p:nvSpPr>
        <p:spPr>
          <a:xfrm>
            <a:off x="0" y="1066680"/>
            <a:ext cx="8991360" cy="5638320"/>
          </a:xfrm>
          <a:prstGeom prst="rect">
            <a:avLst/>
          </a:prstGeom>
        </p:spPr>
        <p:txBody>
          <a:bodyPr/>
          <a:p>
            <a:pPr>
              <a:lnSpc>
                <a:spcPct val="90000"/>
              </a:lnSpc>
              <a:buFont typeface="StarSymbol"/>
              <a:buChar char=""/>
            </a:pPr>
            <a:r>
              <a:rPr lang="en-US" sz="2800">
                <a:solidFill>
                  <a:srgbClr val="0066ff"/>
                </a:solidFill>
                <a:latin typeface="Tahoma"/>
              </a:rPr>
              <a:t>First in first out (FIFO)</a:t>
            </a:r>
            <a:endParaRPr/>
          </a:p>
          <a:p>
            <a:pPr lvl="1">
              <a:lnSpc>
                <a:spcPct val="90000"/>
              </a:lnSpc>
              <a:buFont typeface="StarSymbol"/>
              <a:buChar char="—"/>
            </a:pPr>
            <a:r>
              <a:rPr lang="en-US" sz="2400">
                <a:solidFill>
                  <a:srgbClr val="000000"/>
                </a:solidFill>
                <a:latin typeface="Tahoma"/>
              </a:rPr>
              <a:t>replace block that has been in cache longest</a:t>
            </a:r>
            <a:endParaRPr/>
          </a:p>
          <a:p>
            <a:pPr lvl="1">
              <a:lnSpc>
                <a:spcPct val="100000"/>
              </a:lnSpc>
              <a:buFont typeface="StarSymbol"/>
              <a:buChar char="—"/>
            </a:pPr>
            <a:r>
              <a:rPr lang="en-US" sz="2400">
                <a:solidFill>
                  <a:srgbClr val="000000"/>
                </a:solidFill>
                <a:latin typeface="Tahoma"/>
              </a:rPr>
              <a:t>FIFO is easily implemented as a round-robin or circular buffer technique.</a:t>
            </a:r>
            <a:endParaRPr/>
          </a:p>
          <a:p>
            <a:pPr>
              <a:lnSpc>
                <a:spcPct val="90000"/>
              </a:lnSpc>
              <a:buFont typeface="StarSymbol"/>
              <a:buChar char=""/>
            </a:pPr>
            <a:r>
              <a:rPr lang="en-US" sz="2800">
                <a:solidFill>
                  <a:srgbClr val="0066ff"/>
                </a:solidFill>
                <a:latin typeface="Tahoma"/>
              </a:rPr>
              <a:t>Least frequently used</a:t>
            </a:r>
            <a:endParaRPr/>
          </a:p>
          <a:p>
            <a:pPr lvl="1">
              <a:lnSpc>
                <a:spcPct val="100000"/>
              </a:lnSpc>
              <a:buFont typeface="StarSymbol"/>
              <a:buChar char="—"/>
            </a:pPr>
            <a:r>
              <a:rPr lang="en-US" sz="2400">
                <a:solidFill>
                  <a:srgbClr val="000000"/>
                </a:solidFill>
                <a:latin typeface="Tahoma"/>
              </a:rPr>
              <a:t>replace the block that has experienced the fewest references. </a:t>
            </a:r>
            <a:endParaRPr/>
          </a:p>
          <a:p>
            <a:pPr lvl="1">
              <a:lnSpc>
                <a:spcPct val="100000"/>
              </a:lnSpc>
              <a:buFont typeface="StarSymbol"/>
              <a:buChar char="—"/>
            </a:pPr>
            <a:r>
              <a:rPr lang="en-US" sz="2400">
                <a:solidFill>
                  <a:srgbClr val="000000"/>
                </a:solidFill>
                <a:latin typeface="Tahoma"/>
              </a:rPr>
              <a:t>LFU could be implemented by associating a counter with each line.</a:t>
            </a:r>
            <a:endParaRPr/>
          </a:p>
          <a:p>
            <a:pPr>
              <a:lnSpc>
                <a:spcPct val="90000"/>
              </a:lnSpc>
              <a:buFont typeface="StarSymbol"/>
              <a:buChar char=""/>
            </a:pPr>
            <a:r>
              <a:rPr lang="en-US" sz="2800">
                <a:solidFill>
                  <a:srgbClr val="0066ff"/>
                </a:solidFill>
                <a:latin typeface="Tahoma"/>
              </a:rPr>
              <a:t>Random</a:t>
            </a:r>
            <a:endParaRPr/>
          </a:p>
          <a:p>
            <a:pPr lvl="1">
              <a:lnSpc>
                <a:spcPct val="100000"/>
              </a:lnSpc>
              <a:buFont typeface="StarSymbol"/>
              <a:buChar char="—"/>
            </a:pPr>
            <a:r>
              <a:rPr lang="en-US" sz="2400">
                <a:solidFill>
                  <a:srgbClr val="000000"/>
                </a:solidFill>
                <a:latin typeface="Tahoma"/>
              </a:rPr>
              <a:t>not based on usage </a:t>
            </a:r>
            <a:endParaRPr/>
          </a:p>
          <a:p>
            <a:pPr lvl="1">
              <a:lnSpc>
                <a:spcPct val="100000"/>
              </a:lnSpc>
              <a:buFont typeface="StarSymbol"/>
              <a:buChar char="—"/>
            </a:pPr>
            <a:r>
              <a:rPr lang="en-US" sz="2400">
                <a:solidFill>
                  <a:srgbClr val="000000"/>
                </a:solidFill>
                <a:latin typeface="Tahoma"/>
              </a:rPr>
              <a:t>Technique is to pick a line at random from among the candidate lines.</a:t>
            </a:r>
            <a:endParaRPr/>
          </a:p>
          <a:p>
            <a:pPr>
              <a:lnSpc>
                <a:spcPct val="100000"/>
              </a:lnSpc>
            </a:pPr>
            <a:endParaRPr/>
          </a:p>
        </p:txBody>
      </p:sp>
    </p:spTree>
  </p:cSld>
  <p:timing>
    <p:tnLst>
      <p:par>
        <p:cTn id="175" dur="indefinite" restart="never" nodeType="tmRoot">
          <p:childTnLst>
            <p:seq>
              <p:cTn id="176" nodeType="mainSeq"/>
              <p:prevCondLst>
                <p:cond delay="0" evt="onPrev">
                  <p:tgtEl>
                    <p:sldTgt/>
                  </p:tgtEl>
                </p:cond>
              </p:prevCondLst>
              <p:nextCondLst>
                <p:cond delay="0" evt="onNext">
                  <p:tgtEl>
                    <p:sldTgt/>
                  </p:tgtEl>
                </p:cond>
              </p:nextCondLst>
            </p:seq>
          </p:childTnLst>
        </p:cTn>
      </p:par>
    </p:tnLst>
  </p:timing>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7"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Write Policy</a:t>
            </a:r>
            <a:endParaRPr/>
          </a:p>
        </p:txBody>
      </p:sp>
      <p:sp>
        <p:nvSpPr>
          <p:cNvPr id="448" name="TextShape 2"/>
          <p:cNvSpPr txBox="1"/>
          <p:nvPr/>
        </p:nvSpPr>
        <p:spPr>
          <a:xfrm>
            <a:off x="76320" y="1066680"/>
            <a:ext cx="8762760" cy="5333760"/>
          </a:xfrm>
          <a:prstGeom prst="rect">
            <a:avLst/>
          </a:prstGeom>
        </p:spPr>
        <p:txBody>
          <a:bodyPr/>
          <a:p>
            <a:pPr>
              <a:lnSpc>
                <a:spcPct val="100000"/>
              </a:lnSpc>
              <a:buFont typeface="StarSymbol"/>
              <a:buChar char=""/>
            </a:pPr>
            <a:r>
              <a:rPr lang="en-US" sz="2800">
                <a:solidFill>
                  <a:srgbClr val="000000"/>
                </a:solidFill>
                <a:latin typeface="Tahoma"/>
              </a:rPr>
              <a:t>Must not overwrite a cache block unless main memory is up to date</a:t>
            </a:r>
            <a:endParaRPr/>
          </a:p>
          <a:p>
            <a:pPr>
              <a:lnSpc>
                <a:spcPct val="100000"/>
              </a:lnSpc>
            </a:pPr>
            <a:endParaRPr/>
          </a:p>
          <a:p>
            <a:pPr>
              <a:lnSpc>
                <a:spcPct val="100000"/>
              </a:lnSpc>
              <a:buFont typeface="StarSymbol"/>
              <a:buChar char=""/>
            </a:pPr>
            <a:r>
              <a:rPr lang="en-US" sz="2800">
                <a:solidFill>
                  <a:srgbClr val="000000"/>
                </a:solidFill>
                <a:latin typeface="Tahoma"/>
              </a:rPr>
              <a:t>Two cases: </a:t>
            </a:r>
            <a:endParaRPr/>
          </a:p>
          <a:p>
            <a:pPr lvl="1">
              <a:lnSpc>
                <a:spcPct val="100000"/>
              </a:lnSpc>
              <a:buFont typeface="StarSymbol"/>
              <a:buChar char="—"/>
            </a:pPr>
            <a:r>
              <a:rPr lang="en-US" sz="2400">
                <a:solidFill>
                  <a:srgbClr val="000000"/>
                </a:solidFill>
                <a:latin typeface="Tahoma"/>
              </a:rPr>
              <a:t>If the old block in the cache has not been altered, then it may be overwritten with a new block without first writing out the old block. </a:t>
            </a:r>
            <a:endParaRPr/>
          </a:p>
          <a:p>
            <a:endParaRPr/>
          </a:p>
          <a:p>
            <a:pPr lvl="1">
              <a:lnSpc>
                <a:spcPct val="100000"/>
              </a:lnSpc>
              <a:buFont typeface="StarSymbol"/>
              <a:buChar char="—"/>
            </a:pPr>
            <a:r>
              <a:rPr lang="en-US" sz="2400">
                <a:solidFill>
                  <a:srgbClr val="000000"/>
                </a:solidFill>
                <a:latin typeface="Tahoma"/>
              </a:rPr>
              <a:t>If at least one write operation has been performed on a word in that line of the cache, then main memory must be updated by writing the line of cache out to the block of memory before bringing in the new block.</a:t>
            </a:r>
            <a:endParaRPr/>
          </a:p>
        </p:txBody>
      </p:sp>
    </p:spTree>
  </p:cSld>
  <p:timing>
    <p:tnLst>
      <p:par>
        <p:cTn id="177" dur="indefinite" restart="never" nodeType="tmRoot">
          <p:childTnLst>
            <p:seq>
              <p:cTn id="178" nodeType="mainSeq"/>
              <p:prevCondLst>
                <p:cond delay="0" evt="onPrev">
                  <p:tgtEl>
                    <p:sldTgt/>
                  </p:tgtEl>
                </p:cond>
              </p:prevCondLst>
              <p:nextCondLst>
                <p:cond delay="0" evt="onNext">
                  <p:tgtEl>
                    <p:sldTgt/>
                  </p:tgtEl>
                </p:cond>
              </p:nextCondLst>
            </p:seq>
          </p:childTnLst>
        </p:cTn>
      </p:par>
    </p:tnLst>
  </p:timing>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9"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Write Policy (cont..)</a:t>
            </a:r>
            <a:endParaRPr/>
          </a:p>
        </p:txBody>
      </p:sp>
      <p:sp>
        <p:nvSpPr>
          <p:cNvPr id="450" name="TextShape 2"/>
          <p:cNvSpPr txBox="1"/>
          <p:nvPr/>
        </p:nvSpPr>
        <p:spPr>
          <a:xfrm>
            <a:off x="0" y="990720"/>
            <a:ext cx="8991360" cy="5714640"/>
          </a:xfrm>
          <a:prstGeom prst="rect">
            <a:avLst/>
          </a:prstGeom>
        </p:spPr>
        <p:txBody>
          <a:bodyPr/>
          <a:p>
            <a:pPr>
              <a:lnSpc>
                <a:spcPct val="100000"/>
              </a:lnSpc>
              <a:buFont typeface="StarSymbol"/>
              <a:buChar char=""/>
            </a:pPr>
            <a:r>
              <a:rPr lang="en-US" sz="2800">
                <a:solidFill>
                  <a:srgbClr val="000000"/>
                </a:solidFill>
                <a:latin typeface="Tahoma"/>
              </a:rPr>
              <a:t>Major Problems:</a:t>
            </a:r>
            <a:endParaRPr/>
          </a:p>
          <a:p>
            <a:pPr lvl="1">
              <a:lnSpc>
                <a:spcPct val="100000"/>
              </a:lnSpc>
              <a:buFont typeface="Arial Black"/>
              <a:buAutoNum type="arabicPeriod"/>
            </a:pPr>
            <a:r>
              <a:rPr lang="en-US" sz="2600">
                <a:solidFill>
                  <a:srgbClr val="000000"/>
                </a:solidFill>
                <a:latin typeface="Tahoma"/>
              </a:rPr>
              <a:t>Multiple CPUs may have individual local caches:</a:t>
            </a:r>
            <a:endParaRPr/>
          </a:p>
          <a:p>
            <a:pPr lvl="2">
              <a:lnSpc>
                <a:spcPct val="100000"/>
              </a:lnSpc>
              <a:buFont typeface="StarSymbol"/>
              <a:buChar char=""/>
            </a:pPr>
            <a:r>
              <a:rPr lang="en-US" sz="2200">
                <a:solidFill>
                  <a:srgbClr val="000000"/>
                </a:solidFill>
                <a:latin typeface="Tahoma"/>
              </a:rPr>
              <a:t>If a word is altered in one cache, it could conceivably invalidate a word in other caches.</a:t>
            </a:r>
            <a:endParaRPr/>
          </a:p>
          <a:p>
            <a:endParaRPr/>
          </a:p>
          <a:p>
            <a:pPr lvl="1">
              <a:lnSpc>
                <a:spcPct val="100000"/>
              </a:lnSpc>
              <a:buFont typeface="Arial Black"/>
              <a:buAutoNum type="arabicPeriod"/>
            </a:pPr>
            <a:r>
              <a:rPr lang="en-US" sz="2600">
                <a:solidFill>
                  <a:srgbClr val="000000"/>
                </a:solidFill>
                <a:latin typeface="Tahoma"/>
              </a:rPr>
              <a:t>I/O may address main memory directly:</a:t>
            </a:r>
            <a:endParaRPr/>
          </a:p>
          <a:p>
            <a:pPr lvl="2">
              <a:lnSpc>
                <a:spcPct val="100000"/>
              </a:lnSpc>
              <a:buFont typeface="StarSymbol"/>
              <a:buChar char=""/>
            </a:pPr>
            <a:r>
              <a:rPr lang="en-US" sz="2200">
                <a:solidFill>
                  <a:srgbClr val="000000"/>
                </a:solidFill>
                <a:latin typeface="Tahoma"/>
              </a:rPr>
              <a:t>If a word has been altered only in the cache, then the corresponding memory word is invalid. </a:t>
            </a:r>
            <a:endParaRPr/>
          </a:p>
          <a:p>
            <a:pPr lvl="2">
              <a:lnSpc>
                <a:spcPct val="100000"/>
              </a:lnSpc>
              <a:buFont typeface="StarSymbol"/>
              <a:buChar char=""/>
            </a:pPr>
            <a:r>
              <a:rPr lang="en-US" sz="2200">
                <a:solidFill>
                  <a:srgbClr val="000000"/>
                </a:solidFill>
                <a:latin typeface="Tahoma"/>
              </a:rPr>
              <a:t>If the I/O device has altered main memory, then the cache word is invalid.</a:t>
            </a:r>
            <a:endParaRPr/>
          </a:p>
          <a:p>
            <a:endParaRPr/>
          </a:p>
          <a:p>
            <a:pPr>
              <a:lnSpc>
                <a:spcPct val="100000"/>
              </a:lnSpc>
              <a:buFont typeface="StarSymbol"/>
              <a:buChar char=""/>
            </a:pPr>
            <a:r>
              <a:rPr lang="en-US" sz="2800">
                <a:solidFill>
                  <a:srgbClr val="000000"/>
                </a:solidFill>
                <a:latin typeface="Tahoma"/>
              </a:rPr>
              <a:t>Different WRITE policies:</a:t>
            </a:r>
            <a:endParaRPr/>
          </a:p>
          <a:p>
            <a:pPr lvl="1">
              <a:lnSpc>
                <a:spcPct val="100000"/>
              </a:lnSpc>
              <a:buFont typeface="Arial Black"/>
              <a:buChar char="—"/>
            </a:pPr>
            <a:r>
              <a:rPr lang="en-US" sz="2400">
                <a:solidFill>
                  <a:srgbClr val="000000"/>
                </a:solidFill>
                <a:latin typeface="Tahoma"/>
              </a:rPr>
              <a:t>Write Through</a:t>
            </a:r>
            <a:endParaRPr/>
          </a:p>
          <a:p>
            <a:pPr lvl="1">
              <a:lnSpc>
                <a:spcPct val="100000"/>
              </a:lnSpc>
              <a:buFont typeface="Arial Black"/>
              <a:buChar char="—"/>
            </a:pPr>
            <a:r>
              <a:rPr lang="en-US" sz="2400">
                <a:solidFill>
                  <a:srgbClr val="000000"/>
                </a:solidFill>
                <a:latin typeface="Tahoma"/>
              </a:rPr>
              <a:t>Write Back</a:t>
            </a:r>
            <a:endParaRPr/>
          </a:p>
          <a:p>
            <a:pPr>
              <a:lnSpc>
                <a:spcPct val="100000"/>
              </a:lnSpc>
            </a:pPr>
            <a:endParaRPr/>
          </a:p>
        </p:txBody>
      </p:sp>
    </p:spTree>
  </p:cSld>
  <p:timing>
    <p:tnLst>
      <p:par>
        <p:cTn id="179" dur="indefinite" restart="never" nodeType="tmRoot">
          <p:childTnLst>
            <p:seq>
              <p:cTn id="180" nodeType="mainSeq"/>
              <p:prevCondLst>
                <p:cond delay="0" evt="onPrev">
                  <p:tgtEl>
                    <p:sldTgt/>
                  </p:tgtEl>
                </p:cond>
              </p:prevCondLst>
              <p:nextCondLst>
                <p:cond delay="0" evt="onNext">
                  <p:tgtEl>
                    <p:sldTgt/>
                  </p:tgtEl>
                </p:cond>
              </p:nextCondLst>
            </p:seq>
          </p:childTnLst>
        </p:cTn>
      </p:par>
    </p:tnLst>
  </p:timing>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1"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Write through</a:t>
            </a:r>
            <a:endParaRPr/>
          </a:p>
        </p:txBody>
      </p:sp>
      <p:sp>
        <p:nvSpPr>
          <p:cNvPr id="452" name="TextShape 2"/>
          <p:cNvSpPr txBox="1"/>
          <p:nvPr/>
        </p:nvSpPr>
        <p:spPr>
          <a:xfrm>
            <a:off x="533520" y="1143000"/>
            <a:ext cx="8152920" cy="5562360"/>
          </a:xfrm>
          <a:prstGeom prst="rect">
            <a:avLst/>
          </a:prstGeom>
        </p:spPr>
        <p:txBody>
          <a:bodyPr/>
          <a:p>
            <a:pPr>
              <a:lnSpc>
                <a:spcPct val="100000"/>
              </a:lnSpc>
              <a:buFont typeface="StarSymbol"/>
              <a:buChar char=""/>
            </a:pPr>
            <a:r>
              <a:rPr lang="en-US" sz="2800">
                <a:solidFill>
                  <a:srgbClr val="000000"/>
                </a:solidFill>
                <a:latin typeface="Tahoma"/>
              </a:rPr>
              <a:t>All writes go to main memory as well as cache</a:t>
            </a:r>
            <a:endParaRPr/>
          </a:p>
          <a:p>
            <a:pPr>
              <a:lnSpc>
                <a:spcPct val="100000"/>
              </a:lnSpc>
            </a:pPr>
            <a:endParaRPr/>
          </a:p>
          <a:p>
            <a:pPr>
              <a:lnSpc>
                <a:spcPct val="100000"/>
              </a:lnSpc>
              <a:buFont typeface="StarSymbol"/>
              <a:buChar char=""/>
            </a:pPr>
            <a:r>
              <a:rPr lang="en-US" sz="2800">
                <a:solidFill>
                  <a:srgbClr val="000000"/>
                </a:solidFill>
                <a:latin typeface="Tahoma"/>
              </a:rPr>
              <a:t>Multiple CPUs can monitor main memory traffic to keep local (to CPU) cache up to date</a:t>
            </a:r>
            <a:endParaRPr/>
          </a:p>
          <a:p>
            <a:pPr>
              <a:lnSpc>
                <a:spcPct val="100000"/>
              </a:lnSpc>
            </a:pPr>
            <a:endParaRPr/>
          </a:p>
          <a:p>
            <a:pPr>
              <a:lnSpc>
                <a:spcPct val="100000"/>
              </a:lnSpc>
              <a:buFont typeface="StarSymbol"/>
              <a:buChar char=""/>
            </a:pPr>
            <a:r>
              <a:rPr lang="en-US" sz="2800">
                <a:solidFill>
                  <a:srgbClr val="000000"/>
                </a:solidFill>
                <a:latin typeface="Tahoma"/>
              </a:rPr>
              <a:t>Drawbacks:</a:t>
            </a:r>
            <a:endParaRPr/>
          </a:p>
          <a:p>
            <a:pPr lvl="1">
              <a:lnSpc>
                <a:spcPct val="100000"/>
              </a:lnSpc>
              <a:buFont typeface="StarSymbol"/>
              <a:buChar char="—"/>
            </a:pPr>
            <a:r>
              <a:rPr lang="en-US" sz="2400">
                <a:solidFill>
                  <a:srgbClr val="000000"/>
                </a:solidFill>
                <a:latin typeface="Tahoma"/>
              </a:rPr>
              <a:t>Lots of traffic</a:t>
            </a:r>
            <a:endParaRPr/>
          </a:p>
          <a:p>
            <a:pPr lvl="1">
              <a:lnSpc>
                <a:spcPct val="100000"/>
              </a:lnSpc>
              <a:buFont typeface="StarSymbol"/>
              <a:buChar char="—"/>
            </a:pPr>
            <a:r>
              <a:rPr lang="en-US" sz="2400">
                <a:solidFill>
                  <a:srgbClr val="000000"/>
                </a:solidFill>
                <a:latin typeface="Tahoma"/>
              </a:rPr>
              <a:t>Slows down writes</a:t>
            </a:r>
            <a:endParaRPr/>
          </a:p>
        </p:txBody>
      </p:sp>
    </p:spTree>
  </p:cSld>
  <p:timing>
    <p:tnLst>
      <p:par>
        <p:cTn id="181" dur="indefinite" restart="never" nodeType="tmRoot">
          <p:childTnLst>
            <p:seq>
              <p:cTn id="182"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1"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Hierarchy List</a:t>
            </a:r>
            <a:endParaRPr/>
          </a:p>
        </p:txBody>
      </p:sp>
      <p:sp>
        <p:nvSpPr>
          <p:cNvPr id="182"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Registers</a:t>
            </a:r>
            <a:endParaRPr/>
          </a:p>
          <a:p>
            <a:pPr>
              <a:lnSpc>
                <a:spcPct val="100000"/>
              </a:lnSpc>
              <a:buFont typeface="StarSymbol"/>
              <a:buChar char=""/>
            </a:pPr>
            <a:r>
              <a:rPr lang="en-US" sz="2800">
                <a:solidFill>
                  <a:srgbClr val="000000"/>
                </a:solidFill>
                <a:latin typeface="Tahoma"/>
              </a:rPr>
              <a:t>L1 Cache</a:t>
            </a:r>
            <a:endParaRPr/>
          </a:p>
          <a:p>
            <a:pPr>
              <a:lnSpc>
                <a:spcPct val="100000"/>
              </a:lnSpc>
              <a:buFont typeface="StarSymbol"/>
              <a:buChar char=""/>
            </a:pPr>
            <a:r>
              <a:rPr lang="en-US" sz="2800">
                <a:solidFill>
                  <a:srgbClr val="000000"/>
                </a:solidFill>
                <a:latin typeface="Tahoma"/>
              </a:rPr>
              <a:t>L2 Cache</a:t>
            </a:r>
            <a:endParaRPr/>
          </a:p>
          <a:p>
            <a:pPr>
              <a:lnSpc>
                <a:spcPct val="100000"/>
              </a:lnSpc>
              <a:buFont typeface="StarSymbol"/>
              <a:buChar char=""/>
            </a:pPr>
            <a:r>
              <a:rPr lang="en-US" sz="2800">
                <a:solidFill>
                  <a:srgbClr val="000000"/>
                </a:solidFill>
                <a:latin typeface="Tahoma"/>
              </a:rPr>
              <a:t>Main memory</a:t>
            </a:r>
            <a:endParaRPr/>
          </a:p>
          <a:p>
            <a:pPr>
              <a:lnSpc>
                <a:spcPct val="100000"/>
              </a:lnSpc>
              <a:buFont typeface="StarSymbol"/>
              <a:buChar char=""/>
            </a:pPr>
            <a:r>
              <a:rPr lang="en-US" sz="2800">
                <a:solidFill>
                  <a:srgbClr val="000000"/>
                </a:solidFill>
                <a:latin typeface="Tahoma"/>
              </a:rPr>
              <a:t>Disk cache</a:t>
            </a:r>
            <a:endParaRPr/>
          </a:p>
          <a:p>
            <a:pPr>
              <a:lnSpc>
                <a:spcPct val="100000"/>
              </a:lnSpc>
              <a:buFont typeface="StarSymbol"/>
              <a:buChar char=""/>
            </a:pPr>
            <a:r>
              <a:rPr lang="en-US" sz="2800">
                <a:solidFill>
                  <a:srgbClr val="000000"/>
                </a:solidFill>
                <a:latin typeface="Tahoma"/>
              </a:rPr>
              <a:t>Disk</a:t>
            </a:r>
            <a:endParaRPr/>
          </a:p>
          <a:p>
            <a:pPr>
              <a:lnSpc>
                <a:spcPct val="100000"/>
              </a:lnSpc>
              <a:buFont typeface="StarSymbol"/>
              <a:buChar char=""/>
            </a:pPr>
            <a:r>
              <a:rPr lang="en-US" sz="2800">
                <a:solidFill>
                  <a:srgbClr val="000000"/>
                </a:solidFill>
                <a:latin typeface="Tahoma"/>
              </a:rPr>
              <a:t>Optical</a:t>
            </a:r>
            <a:endParaRPr/>
          </a:p>
          <a:p>
            <a:pPr>
              <a:lnSpc>
                <a:spcPct val="100000"/>
              </a:lnSpc>
              <a:buFont typeface="StarSymbol"/>
              <a:buChar char=""/>
            </a:pPr>
            <a:r>
              <a:rPr lang="en-US" sz="2800">
                <a:solidFill>
                  <a:srgbClr val="000000"/>
                </a:solidFill>
                <a:latin typeface="Tahoma"/>
              </a:rPr>
              <a:t>Tape</a:t>
            </a:r>
            <a:endParaRPr/>
          </a:p>
        </p:txBody>
      </p:sp>
    </p:spTree>
  </p:cSld>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3"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Write back</a:t>
            </a:r>
            <a:endParaRPr/>
          </a:p>
        </p:txBody>
      </p:sp>
      <p:sp>
        <p:nvSpPr>
          <p:cNvPr id="454" name="TextShape 2"/>
          <p:cNvSpPr txBox="1"/>
          <p:nvPr/>
        </p:nvSpPr>
        <p:spPr>
          <a:xfrm>
            <a:off x="0" y="1066680"/>
            <a:ext cx="9143640" cy="5638320"/>
          </a:xfrm>
          <a:prstGeom prst="rect">
            <a:avLst/>
          </a:prstGeom>
        </p:spPr>
        <p:txBody>
          <a:bodyPr/>
          <a:p>
            <a:pPr>
              <a:lnSpc>
                <a:spcPct val="100000"/>
              </a:lnSpc>
              <a:buFont typeface="StarSymbol"/>
              <a:buChar char=""/>
            </a:pPr>
            <a:r>
              <a:rPr lang="en-US" sz="2800">
                <a:solidFill>
                  <a:srgbClr val="000000"/>
                </a:solidFill>
                <a:latin typeface="Tahoma"/>
              </a:rPr>
              <a:t>Updates are initially made in cache only</a:t>
            </a:r>
            <a:endParaRPr/>
          </a:p>
          <a:p>
            <a:pPr>
              <a:lnSpc>
                <a:spcPct val="100000"/>
              </a:lnSpc>
              <a:buFont typeface="StarSymbol"/>
              <a:buChar char=""/>
            </a:pPr>
            <a:r>
              <a:rPr lang="en-US" sz="2800">
                <a:solidFill>
                  <a:srgbClr val="000000"/>
                </a:solidFill>
                <a:latin typeface="Tahoma"/>
              </a:rPr>
              <a:t>When an update occurs, a </a:t>
            </a:r>
            <a:r>
              <a:rPr lang="en-US" sz="2800">
                <a:solidFill>
                  <a:srgbClr val="0066ff"/>
                </a:solidFill>
                <a:latin typeface="Tahoma"/>
              </a:rPr>
              <a:t>dirty bit</a:t>
            </a:r>
            <a:r>
              <a:rPr lang="en-US" sz="2800">
                <a:solidFill>
                  <a:srgbClr val="000000"/>
                </a:solidFill>
                <a:latin typeface="Tahoma"/>
              </a:rPr>
              <a:t> or </a:t>
            </a:r>
            <a:r>
              <a:rPr lang="en-US" sz="2800">
                <a:solidFill>
                  <a:srgbClr val="0066ff"/>
                </a:solidFill>
                <a:latin typeface="Tahoma"/>
              </a:rPr>
              <a:t>use bit</a:t>
            </a:r>
            <a:r>
              <a:rPr lang="en-US" sz="2800">
                <a:solidFill>
                  <a:srgbClr val="000000"/>
                </a:solidFill>
                <a:latin typeface="Tahoma"/>
              </a:rPr>
              <a:t>, associated with the line is set.</a:t>
            </a:r>
            <a:endParaRPr/>
          </a:p>
          <a:p>
            <a:pPr>
              <a:lnSpc>
                <a:spcPct val="100000"/>
              </a:lnSpc>
              <a:buFont typeface="StarSymbol"/>
              <a:buChar char=""/>
            </a:pPr>
            <a:r>
              <a:rPr lang="en-US" sz="2800">
                <a:solidFill>
                  <a:srgbClr val="000000"/>
                </a:solidFill>
                <a:latin typeface="Tahoma"/>
              </a:rPr>
              <a:t>If block is to be replaced, write to main memory only if update bit is set</a:t>
            </a:r>
            <a:endParaRPr/>
          </a:p>
          <a:p>
            <a:pPr>
              <a:lnSpc>
                <a:spcPct val="100000"/>
              </a:lnSpc>
              <a:buFont typeface="StarSymbol"/>
              <a:buChar char=""/>
            </a:pPr>
            <a:r>
              <a:rPr lang="en-US" sz="2800">
                <a:solidFill>
                  <a:srgbClr val="000000"/>
                </a:solidFill>
                <a:latin typeface="Tahoma"/>
              </a:rPr>
              <a:t>It minimizes memory writes.</a:t>
            </a:r>
            <a:endParaRPr/>
          </a:p>
          <a:p>
            <a:pPr>
              <a:lnSpc>
                <a:spcPct val="100000"/>
              </a:lnSpc>
              <a:buFont typeface="StarSymbol"/>
              <a:buChar char=""/>
            </a:pPr>
            <a:r>
              <a:rPr lang="en-US" sz="2800">
                <a:solidFill>
                  <a:srgbClr val="000000"/>
                </a:solidFill>
                <a:latin typeface="Tahoma"/>
              </a:rPr>
              <a:t>Major Problem:</a:t>
            </a:r>
            <a:endParaRPr/>
          </a:p>
          <a:p>
            <a:pPr lvl="1">
              <a:lnSpc>
                <a:spcPct val="100000"/>
              </a:lnSpc>
              <a:buFont typeface="StarSymbol"/>
              <a:buChar char="—"/>
            </a:pPr>
            <a:r>
              <a:rPr lang="en-US" sz="2400">
                <a:solidFill>
                  <a:srgbClr val="000000"/>
                </a:solidFill>
                <a:latin typeface="Tahoma"/>
              </a:rPr>
              <a:t>I/O must access main memory through cache</a:t>
            </a:r>
            <a:endParaRPr/>
          </a:p>
          <a:p>
            <a:pPr lvl="1">
              <a:lnSpc>
                <a:spcPct val="100000"/>
              </a:lnSpc>
              <a:buFont typeface="StarSymbol"/>
              <a:buChar char="—"/>
            </a:pPr>
            <a:r>
              <a:rPr lang="en-US" sz="2400">
                <a:solidFill>
                  <a:srgbClr val="000000"/>
                </a:solidFill>
                <a:latin typeface="Tahoma"/>
              </a:rPr>
              <a:t>This makes for complex circuitry and a potential bottleneck.</a:t>
            </a:r>
            <a:endParaRPr/>
          </a:p>
          <a:p>
            <a:pPr>
              <a:lnSpc>
                <a:spcPct val="100000"/>
              </a:lnSpc>
              <a:buFont typeface="StarSymbol"/>
              <a:buChar char=""/>
            </a:pPr>
            <a:r>
              <a:rPr lang="en-US" sz="2800">
                <a:solidFill>
                  <a:srgbClr val="000000"/>
                </a:solidFill>
                <a:latin typeface="Tahoma"/>
              </a:rPr>
              <a:t>Note :15% of memory references are writes</a:t>
            </a:r>
            <a:endParaRPr/>
          </a:p>
        </p:txBody>
      </p:sp>
    </p:spTree>
  </p:cSld>
  <p:timing>
    <p:tnLst>
      <p:par>
        <p:cTn id="183" dur="indefinite" restart="never" nodeType="tmRoot">
          <p:childTnLst>
            <p:seq>
              <p:cTn id="184" nodeType="mainSeq"/>
              <p:prevCondLst>
                <p:cond delay="0" evt="onPrev">
                  <p:tgtEl>
                    <p:sldTgt/>
                  </p:tgtEl>
                </p:cond>
              </p:prevCondLst>
              <p:nextCondLst>
                <p:cond delay="0" evt="onNext">
                  <p:tgtEl>
                    <p:sldTgt/>
                  </p:tgtEl>
                </p:cond>
              </p:nextCondLst>
            </p:seq>
          </p:childTnLst>
        </p:cTn>
      </p:par>
    </p:tnLst>
  </p:timing>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5" name="TextShape 1"/>
          <p:cNvSpPr txBox="1"/>
          <p:nvPr/>
        </p:nvSpPr>
        <p:spPr>
          <a:xfrm>
            <a:off x="914400" y="533520"/>
            <a:ext cx="7721280" cy="1904760"/>
          </a:xfrm>
          <a:prstGeom prst="rect">
            <a:avLst/>
          </a:prstGeom>
        </p:spPr>
        <p:txBody>
          <a:bodyPr anchor="b"/>
          <a:p>
            <a:pPr>
              <a:lnSpc>
                <a:spcPct val="100000"/>
              </a:lnSpc>
            </a:pPr>
            <a:r>
              <a:rPr lang="en-US" sz="3600">
                <a:solidFill>
                  <a:srgbClr val="000000"/>
                </a:solidFill>
                <a:latin typeface="Octapost NBP"/>
                <a:ea typeface="Verdana"/>
              </a:rPr>
              <a:t>
</a:t>
            </a:r>
            <a:r>
              <a:rPr lang="en-US" sz="3600">
                <a:solidFill>
                  <a:srgbClr val="000000"/>
                </a:solidFill>
                <a:latin typeface="Octapost NBP"/>
                <a:ea typeface="Verdana"/>
              </a:rPr>
              <a:t>multilevel caches</a:t>
            </a:r>
            <a:endParaRPr/>
          </a:p>
        </p:txBody>
      </p:sp>
    </p:spTree>
  </p:cSld>
  <p:transition spd="slow">
    <p:circle/>
  </p:transition>
  <p:timing>
    <p:tnLst>
      <p:par>
        <p:cTn id="185" dur="indefinite" restart="never" nodeType="tmRoot">
          <p:childTnLst>
            <p:seq>
              <p:cTn id="186" nodeType="mainSeq"/>
              <p:prevCondLst>
                <p:cond delay="0" evt="onPrev">
                  <p:tgtEl>
                    <p:sldTgt/>
                  </p:tgtEl>
                </p:cond>
              </p:prevCondLst>
              <p:nextCondLst>
                <p:cond delay="0" evt="onNext">
                  <p:tgtEl>
                    <p:sldTgt/>
                  </p:tgtEl>
                </p:cond>
              </p:nextCondLst>
            </p:seq>
          </p:childTnLst>
        </p:cTn>
      </p:par>
    </p:tnLst>
  </p:timing>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6"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Multilevel Caches</a:t>
            </a:r>
            <a:endParaRPr/>
          </a:p>
        </p:txBody>
      </p:sp>
      <p:sp>
        <p:nvSpPr>
          <p:cNvPr id="457" name="TextShape 2"/>
          <p:cNvSpPr txBox="1"/>
          <p:nvPr/>
        </p:nvSpPr>
        <p:spPr>
          <a:xfrm>
            <a:off x="304920" y="1066680"/>
            <a:ext cx="8534160" cy="5486040"/>
          </a:xfrm>
          <a:prstGeom prst="rect">
            <a:avLst/>
          </a:prstGeom>
        </p:spPr>
        <p:txBody>
          <a:bodyPr/>
          <a:p>
            <a:pPr>
              <a:lnSpc>
                <a:spcPct val="120000"/>
              </a:lnSpc>
              <a:buFont typeface="StarSymbol"/>
              <a:buChar char=""/>
            </a:pPr>
            <a:r>
              <a:rPr lang="en-US" sz="2800">
                <a:solidFill>
                  <a:srgbClr val="000000"/>
                </a:solidFill>
                <a:latin typeface="Tahoma"/>
              </a:rPr>
              <a:t>As logic density has increased it has become possible to have a cache on the same chip as the processor.</a:t>
            </a:r>
            <a:endParaRPr/>
          </a:p>
          <a:p>
            <a:pPr>
              <a:lnSpc>
                <a:spcPct val="120000"/>
              </a:lnSpc>
              <a:buFont typeface="StarSymbol"/>
              <a:buChar char=""/>
            </a:pPr>
            <a:r>
              <a:rPr lang="en-US" sz="2800">
                <a:solidFill>
                  <a:srgbClr val="0066ff"/>
                </a:solidFill>
                <a:latin typeface="Tahoma"/>
              </a:rPr>
              <a:t>The on-chip cache reduces the processor’s external bus activity and speeds up execution time and increases overall system performance.</a:t>
            </a:r>
            <a:endParaRPr/>
          </a:p>
          <a:p>
            <a:pPr lvl="1">
              <a:lnSpc>
                <a:spcPct val="120000"/>
              </a:lnSpc>
              <a:buFont typeface="StarSymbol"/>
              <a:buChar char="—"/>
            </a:pPr>
            <a:r>
              <a:rPr lang="en-US" sz="2400">
                <a:solidFill>
                  <a:srgbClr val="000000"/>
                </a:solidFill>
                <a:latin typeface="Tahoma"/>
              </a:rPr>
              <a:t>When the requested instruction or data is found in the on-chip cache, the bus access is eliminated</a:t>
            </a:r>
            <a:endParaRPr/>
          </a:p>
          <a:p>
            <a:pPr lvl="1">
              <a:lnSpc>
                <a:spcPct val="120000"/>
              </a:lnSpc>
              <a:buFont typeface="StarSymbol"/>
              <a:buChar char="—"/>
            </a:pPr>
            <a:r>
              <a:rPr lang="en-US" sz="2400">
                <a:solidFill>
                  <a:srgbClr val="000000"/>
                </a:solidFill>
                <a:latin typeface="Tahoma"/>
              </a:rPr>
              <a:t>On-chip cache accesses will complete appreciably faster than would even zero-wait state bus cycles</a:t>
            </a:r>
            <a:endParaRPr/>
          </a:p>
          <a:p>
            <a:pPr lvl="1">
              <a:lnSpc>
                <a:spcPct val="120000"/>
              </a:lnSpc>
              <a:buFont typeface="StarSymbol"/>
              <a:buChar char="—"/>
            </a:pPr>
            <a:r>
              <a:rPr lang="en-US" sz="2400">
                <a:solidFill>
                  <a:srgbClr val="000000"/>
                </a:solidFill>
                <a:latin typeface="Tahoma"/>
              </a:rPr>
              <a:t>During this period the bus is free to support other transfers</a:t>
            </a:r>
            <a:endParaRPr/>
          </a:p>
          <a:p>
            <a:pPr>
              <a:lnSpc>
                <a:spcPct val="120000"/>
              </a:lnSpc>
              <a:buFont typeface="StarSymbol"/>
              <a:buChar char=""/>
            </a:pPr>
            <a:r>
              <a:rPr lang="en-US" sz="2800">
                <a:solidFill>
                  <a:srgbClr val="000000"/>
                </a:solidFill>
                <a:latin typeface="Tahoma"/>
              </a:rPr>
              <a:t>Two-level cache:</a:t>
            </a:r>
            <a:endParaRPr/>
          </a:p>
          <a:p>
            <a:pPr lvl="1">
              <a:lnSpc>
                <a:spcPct val="120000"/>
              </a:lnSpc>
              <a:buFont typeface="StarSymbol"/>
              <a:buChar char="—"/>
            </a:pPr>
            <a:r>
              <a:rPr lang="en-US" sz="2400">
                <a:solidFill>
                  <a:srgbClr val="000000"/>
                </a:solidFill>
                <a:latin typeface="Tahoma"/>
              </a:rPr>
              <a:t>Internal cache designated as level 1 (L1)</a:t>
            </a:r>
            <a:endParaRPr/>
          </a:p>
          <a:p>
            <a:pPr lvl="1">
              <a:lnSpc>
                <a:spcPct val="120000"/>
              </a:lnSpc>
              <a:buFont typeface="StarSymbol"/>
              <a:buChar char="—"/>
            </a:pPr>
            <a:r>
              <a:rPr lang="en-US" sz="2400">
                <a:solidFill>
                  <a:srgbClr val="000000"/>
                </a:solidFill>
                <a:latin typeface="Tahoma"/>
              </a:rPr>
              <a:t>External cache designated as level 2 (L2)</a:t>
            </a:r>
            <a:endParaRPr/>
          </a:p>
          <a:p>
            <a:pPr>
              <a:lnSpc>
                <a:spcPct val="120000"/>
              </a:lnSpc>
              <a:buFont typeface="StarSymbol"/>
              <a:buChar char=""/>
            </a:pPr>
            <a:r>
              <a:rPr lang="en-US" sz="2800">
                <a:solidFill>
                  <a:srgbClr val="000000"/>
                </a:solidFill>
                <a:latin typeface="Tahoma"/>
              </a:rPr>
              <a:t>Potential savings due to the use of an L2 cache depends on the hit rates in both the L1 and L2 caches</a:t>
            </a:r>
            <a:endParaRPr/>
          </a:p>
          <a:p>
            <a:pPr>
              <a:lnSpc>
                <a:spcPct val="120000"/>
              </a:lnSpc>
              <a:buFont typeface="StarSymbol"/>
              <a:buChar char=""/>
            </a:pPr>
            <a:r>
              <a:rPr lang="en-US" sz="2800">
                <a:solidFill>
                  <a:srgbClr val="000000"/>
                </a:solidFill>
                <a:latin typeface="Tahoma"/>
              </a:rPr>
              <a:t>The use of multilevel caches complicates all of the design issues related to caches, including size, replacement algorithm, and write policy.</a:t>
            </a:r>
            <a:endParaRPr/>
          </a:p>
          <a:p>
            <a:pPr>
              <a:lnSpc>
                <a:spcPct val="100000"/>
              </a:lnSpc>
            </a:pPr>
            <a:endParaRPr/>
          </a:p>
          <a:p>
            <a:pPr>
              <a:lnSpc>
                <a:spcPct val="100000"/>
              </a:lnSpc>
            </a:pPr>
            <a:endParaRPr/>
          </a:p>
        </p:txBody>
      </p:sp>
    </p:spTree>
  </p:cSld>
  <p:timing>
    <p:tnLst>
      <p:par>
        <p:cTn id="187" dur="indefinite" restart="never" nodeType="tmRoot">
          <p:childTnLst>
            <p:seq>
              <p:cTn id="188" nodeType="mainSeq"/>
              <p:prevCondLst>
                <p:cond delay="0" evt="onPrev">
                  <p:tgtEl>
                    <p:sldTgt/>
                  </p:tgtEl>
                </p:cond>
              </p:prevCondLst>
              <p:nextCondLst>
                <p:cond delay="0" evt="onNext">
                  <p:tgtEl>
                    <p:sldTgt/>
                  </p:tgtEl>
                </p:cond>
              </p:nextCondLst>
            </p:seq>
          </p:childTnLst>
        </p:cTn>
      </p:par>
    </p:tnLst>
  </p:timing>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8"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Multilevel Caches (cont..)</a:t>
            </a:r>
            <a:endParaRPr/>
          </a:p>
        </p:txBody>
      </p:sp>
      <p:pic>
        <p:nvPicPr>
          <p:cNvPr id="459" name="Picture 2" descr=""/>
          <p:cNvPicPr/>
          <p:nvPr/>
        </p:nvPicPr>
        <p:blipFill>
          <a:blip r:embed="rId1"/>
          <a:stretch>
            <a:fillRect/>
          </a:stretch>
        </p:blipFill>
        <p:spPr>
          <a:xfrm>
            <a:off x="1762200" y="1171440"/>
            <a:ext cx="5619240" cy="4514400"/>
          </a:xfrm>
          <a:prstGeom prst="rect">
            <a:avLst/>
          </a:prstGeom>
          <a:ln w="9360">
            <a:noFill/>
          </a:ln>
        </p:spPr>
      </p:pic>
      <p:pic>
        <p:nvPicPr>
          <p:cNvPr id="460" name="Picture 3" descr=""/>
          <p:cNvPicPr/>
          <p:nvPr/>
        </p:nvPicPr>
        <p:blipFill>
          <a:blip r:embed="rId2"/>
          <a:stretch>
            <a:fillRect/>
          </a:stretch>
        </p:blipFill>
        <p:spPr>
          <a:xfrm>
            <a:off x="1881000" y="6019920"/>
            <a:ext cx="5891040" cy="323640"/>
          </a:xfrm>
          <a:prstGeom prst="rect">
            <a:avLst/>
          </a:prstGeom>
          <a:ln w="9360">
            <a:noFill/>
          </a:ln>
        </p:spPr>
      </p:pic>
    </p:spTree>
  </p:cSld>
  <p:timing>
    <p:tnLst>
      <p:par>
        <p:cTn id="189" dur="indefinite" restart="never" nodeType="tmRoot">
          <p:childTnLst>
            <p:seq>
              <p:cTn id="190" nodeType="mainSeq"/>
              <p:prevCondLst>
                <p:cond delay="0" evt="onPrev">
                  <p:tgtEl>
                    <p:sldTgt/>
                  </p:tgtEl>
                </p:cond>
              </p:prevCondLst>
              <p:nextCondLst>
                <p:cond delay="0" evt="onNext">
                  <p:tgtEl>
                    <p:sldTgt/>
                  </p:tgtEl>
                </p:cond>
              </p:nextCondLst>
            </p:seq>
          </p:childTnLst>
        </p:cTn>
      </p:par>
    </p:tnLst>
  </p:timing>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1"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Split Vs Unified Caches</a:t>
            </a:r>
            <a:endParaRPr/>
          </a:p>
        </p:txBody>
      </p:sp>
      <p:sp>
        <p:nvSpPr>
          <p:cNvPr id="462" name="TextShape 2"/>
          <p:cNvSpPr txBox="1"/>
          <p:nvPr/>
        </p:nvSpPr>
        <p:spPr>
          <a:xfrm>
            <a:off x="228600" y="1066680"/>
            <a:ext cx="8686440" cy="5638320"/>
          </a:xfrm>
          <a:prstGeom prst="rect">
            <a:avLst/>
          </a:prstGeom>
        </p:spPr>
        <p:txBody>
          <a:bodyPr/>
          <a:p>
            <a:pPr>
              <a:lnSpc>
                <a:spcPct val="100000"/>
              </a:lnSpc>
              <a:buFont typeface="StarSymbol"/>
              <a:buChar char=""/>
            </a:pPr>
            <a:r>
              <a:rPr lang="en-US" sz="2800">
                <a:solidFill>
                  <a:srgbClr val="000000"/>
                </a:solidFill>
                <a:latin typeface="Tahoma"/>
              </a:rPr>
              <a:t>Has become common to </a:t>
            </a:r>
            <a:r>
              <a:rPr lang="en-US" sz="2800">
                <a:solidFill>
                  <a:srgbClr val="0066ff"/>
                </a:solidFill>
                <a:latin typeface="Tahoma"/>
              </a:rPr>
              <a:t>split cache</a:t>
            </a:r>
            <a:r>
              <a:rPr lang="en-US" sz="2800">
                <a:solidFill>
                  <a:srgbClr val="000000"/>
                </a:solidFill>
                <a:latin typeface="Tahoma"/>
              </a:rPr>
              <a:t>:</a:t>
            </a:r>
            <a:endParaRPr/>
          </a:p>
          <a:p>
            <a:pPr lvl="1">
              <a:lnSpc>
                <a:spcPct val="100000"/>
              </a:lnSpc>
              <a:buFont typeface="StarSymbol"/>
              <a:buChar char="—"/>
            </a:pPr>
            <a:r>
              <a:rPr lang="en-US" sz="2400">
                <a:solidFill>
                  <a:srgbClr val="000000"/>
                </a:solidFill>
                <a:latin typeface="Tahoma"/>
              </a:rPr>
              <a:t>One dedicated to instructions</a:t>
            </a:r>
            <a:endParaRPr/>
          </a:p>
          <a:p>
            <a:pPr lvl="1">
              <a:lnSpc>
                <a:spcPct val="100000"/>
              </a:lnSpc>
              <a:buFont typeface="StarSymbol"/>
              <a:buChar char="—"/>
            </a:pPr>
            <a:r>
              <a:rPr lang="en-US" sz="2400">
                <a:solidFill>
                  <a:srgbClr val="000000"/>
                </a:solidFill>
                <a:latin typeface="Tahoma"/>
              </a:rPr>
              <a:t>One dedicated to data</a:t>
            </a:r>
            <a:endParaRPr/>
          </a:p>
          <a:p>
            <a:pPr lvl="1">
              <a:lnSpc>
                <a:spcPct val="100000"/>
              </a:lnSpc>
              <a:buFont typeface="StarSymbol"/>
              <a:buChar char="—"/>
            </a:pPr>
            <a:r>
              <a:rPr lang="en-US" sz="2400">
                <a:solidFill>
                  <a:srgbClr val="000000"/>
                </a:solidFill>
                <a:latin typeface="Tahoma"/>
              </a:rPr>
              <a:t>Both exist at the same level, typically as two L1 caches</a:t>
            </a:r>
            <a:endParaRPr/>
          </a:p>
          <a:p>
            <a:endParaRPr/>
          </a:p>
          <a:p>
            <a:pPr>
              <a:lnSpc>
                <a:spcPct val="100000"/>
              </a:lnSpc>
              <a:buFont typeface="StarSymbol"/>
              <a:buChar char=""/>
            </a:pPr>
            <a:r>
              <a:rPr lang="en-US" sz="2800">
                <a:solidFill>
                  <a:srgbClr val="000000"/>
                </a:solidFill>
                <a:latin typeface="Tahoma"/>
              </a:rPr>
              <a:t>Trend is toward split caches at the L1 and unified caches for higher levels</a:t>
            </a:r>
            <a:endParaRPr/>
          </a:p>
          <a:p>
            <a:pPr>
              <a:lnSpc>
                <a:spcPct val="100000"/>
              </a:lnSpc>
            </a:pPr>
            <a:endParaRPr/>
          </a:p>
          <a:p>
            <a:pPr>
              <a:lnSpc>
                <a:spcPct val="100000"/>
              </a:lnSpc>
              <a:buFont typeface="StarSymbol"/>
              <a:buChar char=""/>
            </a:pPr>
            <a:r>
              <a:rPr lang="en-US" sz="2800">
                <a:solidFill>
                  <a:srgbClr val="0066ff"/>
                </a:solidFill>
                <a:latin typeface="Tahoma"/>
              </a:rPr>
              <a:t>Advantages of split cache:</a:t>
            </a:r>
            <a:endParaRPr/>
          </a:p>
          <a:p>
            <a:pPr lvl="1">
              <a:lnSpc>
                <a:spcPct val="100000"/>
              </a:lnSpc>
              <a:buFont typeface="StarSymbol"/>
              <a:buChar char="—"/>
            </a:pPr>
            <a:r>
              <a:rPr lang="en-US" sz="2400">
                <a:solidFill>
                  <a:srgbClr val="000000"/>
                </a:solidFill>
                <a:latin typeface="Tahoma"/>
              </a:rPr>
              <a:t>Eliminates cache contention between instruction fetch/decode unit and execution unit</a:t>
            </a:r>
            <a:endParaRPr/>
          </a:p>
          <a:p>
            <a:pPr lvl="2">
              <a:lnSpc>
                <a:spcPct val="100000"/>
              </a:lnSpc>
              <a:buFont typeface="StarSymbol"/>
              <a:buChar char=""/>
            </a:pPr>
            <a:r>
              <a:rPr lang="en-US" sz="2000">
                <a:solidFill>
                  <a:srgbClr val="000000"/>
                </a:solidFill>
                <a:latin typeface="Tahoma"/>
              </a:rPr>
              <a:t>Important in pipelining</a:t>
            </a:r>
            <a:endParaRPr/>
          </a:p>
          <a:p>
            <a:endParaRPr/>
          </a:p>
          <a:p>
            <a:pPr>
              <a:lnSpc>
                <a:spcPct val="100000"/>
              </a:lnSpc>
              <a:buFont typeface="StarSymbol"/>
              <a:buChar char=""/>
            </a:pPr>
            <a:r>
              <a:rPr lang="en-US" sz="2800">
                <a:solidFill>
                  <a:srgbClr val="0066ff"/>
                </a:solidFill>
                <a:latin typeface="Tahoma"/>
              </a:rPr>
              <a:t>Advantages of unified cache:</a:t>
            </a:r>
            <a:endParaRPr/>
          </a:p>
          <a:p>
            <a:pPr lvl="1">
              <a:lnSpc>
                <a:spcPct val="100000"/>
              </a:lnSpc>
              <a:buFont typeface="StarSymbol"/>
              <a:buChar char="—"/>
            </a:pPr>
            <a:r>
              <a:rPr lang="en-US" sz="2400">
                <a:solidFill>
                  <a:srgbClr val="000000"/>
                </a:solidFill>
                <a:latin typeface="Tahoma"/>
              </a:rPr>
              <a:t>Higher hit rate</a:t>
            </a:r>
            <a:endParaRPr/>
          </a:p>
          <a:p>
            <a:pPr lvl="2">
              <a:lnSpc>
                <a:spcPct val="100000"/>
              </a:lnSpc>
              <a:buFont typeface="StarSymbol"/>
              <a:buChar char=""/>
            </a:pPr>
            <a:r>
              <a:rPr lang="en-US" sz="2000">
                <a:solidFill>
                  <a:srgbClr val="000000"/>
                </a:solidFill>
                <a:latin typeface="Tahoma"/>
              </a:rPr>
              <a:t>Balances load of instruction and data fetches automatically</a:t>
            </a:r>
            <a:endParaRPr/>
          </a:p>
          <a:p>
            <a:pPr lvl="2">
              <a:lnSpc>
                <a:spcPct val="100000"/>
              </a:lnSpc>
              <a:buFont typeface="StarSymbol"/>
              <a:buChar char=""/>
            </a:pPr>
            <a:r>
              <a:rPr lang="en-US" sz="2000">
                <a:solidFill>
                  <a:srgbClr val="000000"/>
                </a:solidFill>
                <a:latin typeface="Tahoma"/>
              </a:rPr>
              <a:t>Only one cache needs to be designed and implemented</a:t>
            </a:r>
            <a:endParaRPr/>
          </a:p>
          <a:p>
            <a:endParaRPr/>
          </a:p>
        </p:txBody>
      </p:sp>
    </p:spTree>
  </p:cSld>
  <p:timing>
    <p:tnLst>
      <p:par>
        <p:cTn id="191" dur="indefinite" restart="never" nodeType="tmRoot">
          <p:childTnLst>
            <p:seq>
              <p:cTn id="192" nodeType="mainSeq"/>
              <p:prevCondLst>
                <p:cond delay="0" evt="onPrev">
                  <p:tgtEl>
                    <p:sldTgt/>
                  </p:tgtEl>
                </p:cond>
              </p:prevCondLst>
              <p:nextCondLst>
                <p:cond delay="0" evt="onNext">
                  <p:tgtEl>
                    <p:sldTgt/>
                  </p:tgtEl>
                </p:cond>
              </p:nextCondLst>
            </p:seq>
          </p:childTnLst>
        </p:cTn>
      </p:par>
    </p:tnLst>
  </p:timing>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3" name="TextShape 1"/>
          <p:cNvSpPr txBox="1"/>
          <p:nvPr/>
        </p:nvSpPr>
        <p:spPr>
          <a:xfrm>
            <a:off x="914400" y="533520"/>
            <a:ext cx="7721280" cy="1904760"/>
          </a:xfrm>
          <a:prstGeom prst="rect">
            <a:avLst/>
          </a:prstGeom>
        </p:spPr>
        <p:txBody>
          <a:bodyPr anchor="b"/>
          <a:p>
            <a:pPr>
              <a:lnSpc>
                <a:spcPct val="100000"/>
              </a:lnSpc>
            </a:pPr>
            <a:r>
              <a:rPr lang="en-US" sz="3600">
                <a:solidFill>
                  <a:srgbClr val="000000"/>
                </a:solidFill>
                <a:latin typeface="Octapost NBP"/>
                <a:ea typeface="Verdana"/>
              </a:rPr>
              <a:t>
</a:t>
            </a:r>
            <a:r>
              <a:rPr lang="en-US" sz="3600">
                <a:solidFill>
                  <a:srgbClr val="000000"/>
                </a:solidFill>
                <a:latin typeface="Octapost NBP"/>
                <a:ea typeface="Verdana"/>
              </a:rPr>
              <a:t>cache coherence </a:t>
            </a:r>
            <a:r>
              <a:rPr lang="en-US" sz="3600">
                <a:solidFill>
                  <a:srgbClr val="000000"/>
                </a:solidFill>
                <a:latin typeface="Octapost NBP"/>
                <a:ea typeface="Verdana"/>
              </a:rPr>
              <a:t>
</a:t>
            </a:r>
            <a:r>
              <a:rPr lang="en-US" sz="3600">
                <a:solidFill>
                  <a:srgbClr val="000000"/>
                </a:solidFill>
                <a:latin typeface="Octapost NBP"/>
                <a:ea typeface="Verdana"/>
              </a:rPr>
              <a:t>and mesi protocol</a:t>
            </a:r>
            <a:endParaRPr/>
          </a:p>
        </p:txBody>
      </p:sp>
    </p:spTree>
  </p:cSld>
  <p:transition spd="slow">
    <p:circle/>
  </p:transition>
  <p:timing>
    <p:tnLst>
      <p:par>
        <p:cTn id="193" dur="indefinite" restart="never" nodeType="tmRoot">
          <p:childTnLst>
            <p:seq>
              <p:cTn id="194" nodeType="mainSeq"/>
              <p:prevCondLst>
                <p:cond delay="0" evt="onPrev">
                  <p:tgtEl>
                    <p:sldTgt/>
                  </p:tgtEl>
                </p:cond>
              </p:prevCondLst>
              <p:nextCondLst>
                <p:cond delay="0" evt="onNext">
                  <p:tgtEl>
                    <p:sldTgt/>
                  </p:tgtEl>
                </p:cond>
              </p:nextCondLst>
            </p:seq>
          </p:childTnLst>
        </p:cTn>
      </p:par>
    </p:tnLst>
  </p:timing>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4"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Cache Coherency</a:t>
            </a:r>
            <a:endParaRPr/>
          </a:p>
        </p:txBody>
      </p:sp>
      <p:sp>
        <p:nvSpPr>
          <p:cNvPr id="465" name="TextShape 2"/>
          <p:cNvSpPr txBox="1"/>
          <p:nvPr/>
        </p:nvSpPr>
        <p:spPr>
          <a:xfrm>
            <a:off x="152280" y="1066680"/>
            <a:ext cx="8762760" cy="5638320"/>
          </a:xfrm>
          <a:prstGeom prst="rect">
            <a:avLst/>
          </a:prstGeom>
        </p:spPr>
        <p:txBody>
          <a:bodyPr/>
          <a:p>
            <a:pPr lvl="1">
              <a:lnSpc>
                <a:spcPct val="100000"/>
              </a:lnSpc>
              <a:buFont typeface="StarSymbol"/>
              <a:buChar char=""/>
            </a:pPr>
            <a:r>
              <a:rPr lang="en-US" sz="2800">
                <a:solidFill>
                  <a:srgbClr val="000000"/>
                </a:solidFill>
                <a:latin typeface="Tahoma"/>
              </a:rPr>
              <a:t>When more than one device (typically a processor) shares a cache/ main memory a new problem arises:</a:t>
            </a:r>
            <a:endParaRPr/>
          </a:p>
          <a:p>
            <a:pPr lvl="2">
              <a:lnSpc>
                <a:spcPct val="100000"/>
              </a:lnSpc>
              <a:buFont typeface="Tahoma"/>
              <a:buChar char="−"/>
            </a:pPr>
            <a:r>
              <a:rPr lang="en-US" sz="2400">
                <a:solidFill>
                  <a:srgbClr val="000000"/>
                </a:solidFill>
                <a:latin typeface="Tahoma"/>
              </a:rPr>
              <a:t>If data in one cache are altered, this invalidates not only the corresponding word in main memory, but also that same word in other caches (if any other cache happens to have that same word). </a:t>
            </a:r>
            <a:endParaRPr/>
          </a:p>
          <a:p>
            <a:pPr lvl="2">
              <a:lnSpc>
                <a:spcPct val="100000"/>
              </a:lnSpc>
              <a:buFont typeface="Tahoma"/>
              <a:buChar char="−"/>
            </a:pPr>
            <a:r>
              <a:rPr lang="en-US" sz="2400">
                <a:solidFill>
                  <a:srgbClr val="000000"/>
                </a:solidFill>
                <a:latin typeface="Tahoma"/>
              </a:rPr>
              <a:t>Even if a write-through policy is used, the other caches may contain invalid data. </a:t>
            </a:r>
            <a:endParaRPr/>
          </a:p>
          <a:p>
            <a:endParaRPr/>
          </a:p>
          <a:p>
            <a:pPr lvl="1">
              <a:lnSpc>
                <a:spcPct val="100000"/>
              </a:lnSpc>
              <a:buFont typeface="StarSymbol"/>
              <a:buChar char=""/>
            </a:pPr>
            <a:r>
              <a:rPr lang="en-US" sz="2800">
                <a:solidFill>
                  <a:srgbClr val="000000"/>
                </a:solidFill>
                <a:latin typeface="Tahoma"/>
              </a:rPr>
              <a:t>A system that prevents this problem is said to maintain </a:t>
            </a:r>
            <a:r>
              <a:rPr lang="en-US" sz="2800">
                <a:solidFill>
                  <a:srgbClr val="0066ff"/>
                </a:solidFill>
                <a:latin typeface="Tahoma"/>
              </a:rPr>
              <a:t>cache coherency.</a:t>
            </a:r>
            <a:endParaRPr/>
          </a:p>
          <a:p>
            <a:pPr>
              <a:lnSpc>
                <a:spcPct val="100000"/>
              </a:lnSpc>
            </a:pPr>
            <a:endParaRPr/>
          </a:p>
        </p:txBody>
      </p:sp>
    </p:spTree>
  </p:cSld>
  <p:timing>
    <p:tnLst>
      <p:par>
        <p:cTn id="195" dur="indefinite" restart="never" nodeType="tmRoot">
          <p:childTnLst>
            <p:seq>
              <p:cTn id="196" nodeType="mainSeq"/>
              <p:prevCondLst>
                <p:cond delay="0" evt="onPrev">
                  <p:tgtEl>
                    <p:sldTgt/>
                  </p:tgtEl>
                </p:cond>
              </p:prevCondLst>
              <p:nextCondLst>
                <p:cond delay="0" evt="onNext">
                  <p:tgtEl>
                    <p:sldTgt/>
                  </p:tgtEl>
                </p:cond>
              </p:nextCondLst>
            </p:seq>
          </p:childTnLst>
        </p:cTn>
      </p:par>
    </p:tnLst>
  </p:timing>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6"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Cache Coherency (cont..)</a:t>
            </a:r>
            <a:endParaRPr/>
          </a:p>
        </p:txBody>
      </p:sp>
      <p:sp>
        <p:nvSpPr>
          <p:cNvPr id="467" name="TextShape 2"/>
          <p:cNvSpPr txBox="1"/>
          <p:nvPr/>
        </p:nvSpPr>
        <p:spPr>
          <a:xfrm>
            <a:off x="127080" y="1066680"/>
            <a:ext cx="8635680" cy="5638320"/>
          </a:xfrm>
          <a:prstGeom prst="rect">
            <a:avLst/>
          </a:prstGeom>
        </p:spPr>
        <p:txBody>
          <a:bodyPr/>
          <a:p>
            <a:pPr>
              <a:lnSpc>
                <a:spcPct val="100000"/>
              </a:lnSpc>
              <a:buFont typeface="StarSymbol"/>
              <a:buChar char=""/>
            </a:pPr>
            <a:r>
              <a:rPr b="1" lang="en-US" sz="2800">
                <a:solidFill>
                  <a:srgbClr val="0066ff"/>
                </a:solidFill>
                <a:latin typeface="Tahoma"/>
              </a:rPr>
              <a:t>Cache coherence problem: </a:t>
            </a:r>
            <a:r>
              <a:rPr lang="en-US" sz="2800">
                <a:solidFill>
                  <a:srgbClr val="0066ff"/>
                </a:solidFill>
                <a:latin typeface="Tahoma"/>
              </a:rPr>
              <a:t>Multiple copies of the same data can exist in different caches simultaneously, and if processors are allowed to update their own copies freely, an inconsistent view of memory can result.</a:t>
            </a:r>
            <a:endParaRPr/>
          </a:p>
          <a:p>
            <a:pPr lvl="1">
              <a:lnSpc>
                <a:spcPct val="100000"/>
              </a:lnSpc>
              <a:buFont typeface="StarSymbol"/>
              <a:buChar char="—"/>
            </a:pPr>
            <a:r>
              <a:rPr lang="en-US" sz="2400">
                <a:solidFill>
                  <a:srgbClr val="000000"/>
                </a:solidFill>
                <a:latin typeface="Tahoma"/>
              </a:rPr>
              <a:t>Write back policy can lead to inconsistency as main memory is only updated when the corresponding cache line is flushed from the cache.</a:t>
            </a:r>
            <a:endParaRPr/>
          </a:p>
          <a:p>
            <a:endParaRPr/>
          </a:p>
          <a:p>
            <a:pPr lvl="1">
              <a:lnSpc>
                <a:spcPct val="100000"/>
              </a:lnSpc>
              <a:buFont typeface="StarSymbol"/>
              <a:buChar char="—"/>
            </a:pPr>
            <a:r>
              <a:rPr lang="en-US" sz="2400">
                <a:solidFill>
                  <a:srgbClr val="000000"/>
                </a:solidFill>
                <a:latin typeface="Tahoma"/>
              </a:rPr>
              <a:t>Write through can also give problems unless caches monitor memory traffic.</a:t>
            </a:r>
            <a:endParaRPr/>
          </a:p>
          <a:p>
            <a:endParaRPr/>
          </a:p>
          <a:p>
            <a:pPr lvl="1">
              <a:lnSpc>
                <a:spcPct val="100000"/>
              </a:lnSpc>
              <a:buFont typeface="StarSymbol"/>
              <a:buChar char="—"/>
            </a:pPr>
            <a:r>
              <a:rPr lang="en-US" sz="2400">
                <a:solidFill>
                  <a:srgbClr val="000000"/>
                </a:solidFill>
                <a:latin typeface="Tahoma"/>
              </a:rPr>
              <a:t>Different approaches and different solutions.</a:t>
            </a:r>
            <a:endParaRPr/>
          </a:p>
        </p:txBody>
      </p:sp>
    </p:spTree>
  </p:cSld>
  <p:timing>
    <p:tnLst>
      <p:par>
        <p:cTn id="197" dur="indefinite" restart="never" nodeType="tmRoot">
          <p:childTnLst>
            <p:seq>
              <p:cTn id="198" nodeType="mainSeq"/>
              <p:prevCondLst>
                <p:cond delay="0" evt="onPrev">
                  <p:tgtEl>
                    <p:sldTgt/>
                  </p:tgtEl>
                </p:cond>
              </p:prevCondLst>
              <p:nextCondLst>
                <p:cond delay="0" evt="onNext">
                  <p:tgtEl>
                    <p:sldTgt/>
                  </p:tgtEl>
                </p:cond>
              </p:nextCondLst>
            </p:seq>
          </p:childTnLst>
        </p:cTn>
      </p:par>
    </p:tnLst>
  </p:timing>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8"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Approaches to Cache Coherency</a:t>
            </a:r>
            <a:endParaRPr/>
          </a:p>
        </p:txBody>
      </p:sp>
      <p:sp>
        <p:nvSpPr>
          <p:cNvPr id="469" name="TextShape 2"/>
          <p:cNvSpPr txBox="1"/>
          <p:nvPr/>
        </p:nvSpPr>
        <p:spPr>
          <a:xfrm>
            <a:off x="0" y="914400"/>
            <a:ext cx="9143640" cy="5790960"/>
          </a:xfrm>
          <a:prstGeom prst="rect">
            <a:avLst/>
          </a:prstGeom>
        </p:spPr>
        <p:txBody>
          <a:bodyPr/>
          <a:p>
            <a:pPr>
              <a:lnSpc>
                <a:spcPct val="100000"/>
              </a:lnSpc>
              <a:buFont typeface="StarSymbol"/>
              <a:buChar char=""/>
            </a:pPr>
            <a:r>
              <a:rPr lang="en-US" sz="2800">
                <a:solidFill>
                  <a:srgbClr val="0066ff"/>
                </a:solidFill>
                <a:latin typeface="Tahoma"/>
              </a:rPr>
              <a:t>Bus watching with write through: </a:t>
            </a:r>
            <a:endParaRPr/>
          </a:p>
          <a:p>
            <a:pPr lvl="1">
              <a:lnSpc>
                <a:spcPct val="100000"/>
              </a:lnSpc>
              <a:buFont typeface="StarSymbol"/>
              <a:buChar char="—"/>
            </a:pPr>
            <a:r>
              <a:rPr lang="en-US" sz="2400">
                <a:solidFill>
                  <a:srgbClr val="000000"/>
                </a:solidFill>
                <a:latin typeface="Tahoma"/>
              </a:rPr>
              <a:t>Each cache controller monitors the address lines to detect write operations to memory by other bus masters. </a:t>
            </a:r>
            <a:endParaRPr/>
          </a:p>
          <a:p>
            <a:pPr lvl="1">
              <a:lnSpc>
                <a:spcPct val="100000"/>
              </a:lnSpc>
              <a:buFont typeface="StarSymbol"/>
              <a:buChar char="—"/>
            </a:pPr>
            <a:r>
              <a:rPr lang="en-US" sz="2400">
                <a:solidFill>
                  <a:srgbClr val="000000"/>
                </a:solidFill>
                <a:latin typeface="Tahoma"/>
              </a:rPr>
              <a:t>If another master writes to a location in shared memory that also resides in the cache memory, the cache controller invalidates that cache entry. </a:t>
            </a:r>
            <a:endParaRPr/>
          </a:p>
          <a:p>
            <a:pPr lvl="1">
              <a:lnSpc>
                <a:spcPct val="100000"/>
              </a:lnSpc>
              <a:buFont typeface="StarSymbol"/>
              <a:buChar char="—"/>
            </a:pPr>
            <a:r>
              <a:rPr lang="en-US" sz="2400">
                <a:solidFill>
                  <a:srgbClr val="000000"/>
                </a:solidFill>
                <a:latin typeface="Tahoma"/>
              </a:rPr>
              <a:t>This strategy depends on the use of a write-through policy by all cache controllers.</a:t>
            </a:r>
            <a:endParaRPr/>
          </a:p>
          <a:p>
            <a:pPr>
              <a:lnSpc>
                <a:spcPct val="100000"/>
              </a:lnSpc>
              <a:buFont typeface="StarSymbol"/>
              <a:buChar char=""/>
            </a:pPr>
            <a:r>
              <a:rPr lang="en-US" sz="2800">
                <a:solidFill>
                  <a:srgbClr val="0066ff"/>
                </a:solidFill>
                <a:latin typeface="Tahoma"/>
              </a:rPr>
              <a:t>Hardware transparency: </a:t>
            </a:r>
            <a:endParaRPr/>
          </a:p>
          <a:p>
            <a:pPr lvl="1">
              <a:lnSpc>
                <a:spcPct val="100000"/>
              </a:lnSpc>
              <a:buFont typeface="StarSymbol"/>
              <a:buChar char="—"/>
            </a:pPr>
            <a:r>
              <a:rPr lang="en-US" sz="2400">
                <a:solidFill>
                  <a:srgbClr val="000000"/>
                </a:solidFill>
                <a:latin typeface="Tahoma"/>
              </a:rPr>
              <a:t>Additional hardware is used to ensure that all updates to main memory via cache are reflected in all caches. </a:t>
            </a:r>
            <a:endParaRPr/>
          </a:p>
          <a:p>
            <a:pPr lvl="1">
              <a:lnSpc>
                <a:spcPct val="100000"/>
              </a:lnSpc>
              <a:buFont typeface="StarSymbol"/>
              <a:buChar char="—"/>
            </a:pPr>
            <a:r>
              <a:rPr lang="en-US" sz="2400">
                <a:solidFill>
                  <a:srgbClr val="000000"/>
                </a:solidFill>
                <a:latin typeface="Tahoma"/>
              </a:rPr>
              <a:t>Thus, if one processor modifies a word in its cache, this update is written to main memory and also in other caches  containing the matching words .</a:t>
            </a:r>
            <a:endParaRPr/>
          </a:p>
          <a:p>
            <a:pPr>
              <a:lnSpc>
                <a:spcPct val="100000"/>
              </a:lnSpc>
            </a:pPr>
            <a:endParaRPr/>
          </a:p>
        </p:txBody>
      </p:sp>
    </p:spTree>
  </p:cSld>
  <p:timing>
    <p:tnLst>
      <p:par>
        <p:cTn id="199" dur="indefinite" restart="never" nodeType="tmRoot">
          <p:childTnLst>
            <p:seq>
              <p:cTn id="200" nodeType="mainSeq"/>
              <p:prevCondLst>
                <p:cond delay="0" evt="onPrev">
                  <p:tgtEl>
                    <p:sldTgt/>
                  </p:tgtEl>
                </p:cond>
              </p:prevCondLst>
              <p:nextCondLst>
                <p:cond delay="0" evt="onNext">
                  <p:tgtEl>
                    <p:sldTgt/>
                  </p:tgtEl>
                </p:cond>
              </p:nextCondLst>
            </p:seq>
          </p:childTnLst>
        </p:cTn>
      </p:par>
    </p:tnLst>
  </p:timing>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0"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Approaches to Cache Coherency (cont..)</a:t>
            </a:r>
            <a:endParaRPr/>
          </a:p>
        </p:txBody>
      </p:sp>
      <p:sp>
        <p:nvSpPr>
          <p:cNvPr id="471" name="TextShape 2"/>
          <p:cNvSpPr txBox="1"/>
          <p:nvPr/>
        </p:nvSpPr>
        <p:spPr>
          <a:xfrm>
            <a:off x="228600" y="1066680"/>
            <a:ext cx="8610120" cy="5638320"/>
          </a:xfrm>
          <a:prstGeom prst="rect">
            <a:avLst/>
          </a:prstGeom>
        </p:spPr>
        <p:txBody>
          <a:bodyPr/>
          <a:p>
            <a:pPr>
              <a:lnSpc>
                <a:spcPct val="100000"/>
              </a:lnSpc>
              <a:buFont typeface="StarSymbol"/>
              <a:buChar char=""/>
            </a:pPr>
            <a:r>
              <a:rPr lang="en-US" sz="2800">
                <a:solidFill>
                  <a:srgbClr val="0066ff"/>
                </a:solidFill>
                <a:latin typeface="Tahoma"/>
              </a:rPr>
              <a:t>Noncacheable memory: </a:t>
            </a:r>
            <a:endParaRPr/>
          </a:p>
          <a:p>
            <a:pPr lvl="1">
              <a:lnSpc>
                <a:spcPct val="100000"/>
              </a:lnSpc>
              <a:buFont typeface="StarSymbol"/>
              <a:buChar char="—"/>
            </a:pPr>
            <a:r>
              <a:rPr lang="en-US" sz="2400">
                <a:solidFill>
                  <a:srgbClr val="000000"/>
                </a:solidFill>
                <a:latin typeface="Tahoma"/>
              </a:rPr>
              <a:t>Only a portion of main memory is shared by more than one processor, and this is designated as noncacheable. </a:t>
            </a:r>
            <a:endParaRPr/>
          </a:p>
          <a:p>
            <a:pPr lvl="1">
              <a:lnSpc>
                <a:spcPct val="100000"/>
              </a:lnSpc>
              <a:buFont typeface="StarSymbol"/>
              <a:buChar char="—"/>
            </a:pPr>
            <a:r>
              <a:rPr lang="en-US" sz="2400">
                <a:solidFill>
                  <a:srgbClr val="000000"/>
                </a:solidFill>
                <a:latin typeface="Tahoma"/>
              </a:rPr>
              <a:t>In such a system, all accesses to shared memory are cache misses, because the shared memory is never copied into the cache.</a:t>
            </a:r>
            <a:endParaRPr/>
          </a:p>
          <a:p>
            <a:pPr lvl="1">
              <a:lnSpc>
                <a:spcPct val="100000"/>
              </a:lnSpc>
              <a:buFont typeface="StarSymbol"/>
              <a:buChar char="—"/>
            </a:pPr>
            <a:r>
              <a:rPr lang="en-US" sz="2400">
                <a:solidFill>
                  <a:srgbClr val="000000"/>
                </a:solidFill>
                <a:latin typeface="Tahoma"/>
              </a:rPr>
              <a:t>The noncacheable memory can be identified using chip-select logic or high-address bits.</a:t>
            </a:r>
            <a:endParaRPr/>
          </a:p>
          <a:p>
            <a:pPr>
              <a:lnSpc>
                <a:spcPct val="100000"/>
              </a:lnSpc>
            </a:pPr>
            <a:endParaRPr/>
          </a:p>
        </p:txBody>
      </p:sp>
    </p:spTree>
  </p:cSld>
  <p:timing>
    <p:tnLst>
      <p:par>
        <p:cTn id="201" dur="indefinite" restart="never" nodeType="tmRoot">
          <p:childTnLst>
            <p:seq>
              <p:cTn id="202"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3" name="TextShape 1"/>
          <p:cNvSpPr txBox="1"/>
          <p:nvPr/>
        </p:nvSpPr>
        <p:spPr>
          <a:xfrm>
            <a:off x="914400" y="533520"/>
            <a:ext cx="7721280" cy="1904760"/>
          </a:xfrm>
          <a:prstGeom prst="rect">
            <a:avLst/>
          </a:prstGeom>
        </p:spPr>
        <p:txBody>
          <a:bodyPr anchor="b"/>
          <a:p>
            <a:pPr>
              <a:lnSpc>
                <a:spcPct val="100000"/>
              </a:lnSpc>
            </a:pPr>
            <a:r>
              <a:rPr lang="en-US" sz="3600">
                <a:solidFill>
                  <a:srgbClr val="000000"/>
                </a:solidFill>
                <a:latin typeface="Octapost NBP"/>
                <a:ea typeface="Verdana"/>
              </a:rPr>
              <a:t>Internal Memory</a:t>
            </a:r>
            <a:endParaRPr/>
          </a:p>
        </p:txBody>
      </p:sp>
    </p:spTree>
  </p:cSld>
  <p:transition spd="slow">
    <p:circle/>
  </p:transition>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2"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Software Solutions</a:t>
            </a:r>
            <a:endParaRPr/>
          </a:p>
        </p:txBody>
      </p:sp>
      <p:sp>
        <p:nvSpPr>
          <p:cNvPr id="473" name="TextShape 2"/>
          <p:cNvSpPr txBox="1"/>
          <p:nvPr/>
        </p:nvSpPr>
        <p:spPr>
          <a:xfrm>
            <a:off x="0" y="990720"/>
            <a:ext cx="9143640" cy="5714640"/>
          </a:xfrm>
          <a:prstGeom prst="rect">
            <a:avLst/>
          </a:prstGeom>
        </p:spPr>
        <p:txBody>
          <a:bodyPr/>
          <a:p>
            <a:pPr>
              <a:lnSpc>
                <a:spcPct val="100000"/>
              </a:lnSpc>
              <a:buFont typeface="StarSymbol"/>
              <a:buChar char=""/>
            </a:pPr>
            <a:r>
              <a:rPr lang="en-US" sz="2800">
                <a:solidFill>
                  <a:srgbClr val="0066ff"/>
                </a:solidFill>
                <a:latin typeface="Tahoma"/>
              </a:rPr>
              <a:t>Software Solutions:</a:t>
            </a:r>
            <a:endParaRPr/>
          </a:p>
          <a:p>
            <a:pPr lvl="1">
              <a:lnSpc>
                <a:spcPct val="100000"/>
              </a:lnSpc>
              <a:buFont typeface="StarSymbol"/>
              <a:buChar char="—"/>
            </a:pPr>
            <a:r>
              <a:rPr lang="en-US" sz="2400">
                <a:solidFill>
                  <a:srgbClr val="000000"/>
                </a:solidFill>
                <a:latin typeface="Tahoma"/>
              </a:rPr>
              <a:t>Compiler and operating system deal with problem</a:t>
            </a:r>
            <a:endParaRPr/>
          </a:p>
          <a:p>
            <a:pPr lvl="1">
              <a:lnSpc>
                <a:spcPct val="100000"/>
              </a:lnSpc>
              <a:buFont typeface="StarSymbol"/>
              <a:buChar char="—"/>
            </a:pPr>
            <a:r>
              <a:rPr lang="en-US" sz="2400">
                <a:solidFill>
                  <a:srgbClr val="000000"/>
                </a:solidFill>
                <a:latin typeface="Tahoma"/>
              </a:rPr>
              <a:t>Overhead transferred to compile time</a:t>
            </a:r>
            <a:endParaRPr/>
          </a:p>
          <a:p>
            <a:pPr lvl="1">
              <a:lnSpc>
                <a:spcPct val="100000"/>
              </a:lnSpc>
              <a:buFont typeface="StarSymbol"/>
              <a:buChar char="—"/>
            </a:pPr>
            <a:r>
              <a:rPr lang="en-US" sz="2400">
                <a:solidFill>
                  <a:srgbClr val="000000"/>
                </a:solidFill>
                <a:latin typeface="Tahoma"/>
              </a:rPr>
              <a:t>Design complexity transferred from hardware to software</a:t>
            </a:r>
            <a:endParaRPr/>
          </a:p>
          <a:p>
            <a:pPr lvl="1">
              <a:lnSpc>
                <a:spcPct val="100000"/>
              </a:lnSpc>
              <a:buFont typeface="StarSymbol"/>
              <a:buChar char="—"/>
            </a:pPr>
            <a:r>
              <a:rPr lang="en-US" sz="2400">
                <a:solidFill>
                  <a:srgbClr val="000000"/>
                </a:solidFill>
                <a:latin typeface="Tahoma"/>
              </a:rPr>
              <a:t>S/W tends to make conservative decisions</a:t>
            </a:r>
            <a:endParaRPr/>
          </a:p>
          <a:p>
            <a:pPr lvl="2">
              <a:lnSpc>
                <a:spcPct val="100000"/>
              </a:lnSpc>
              <a:buFont typeface="StarSymbol"/>
              <a:buChar char=""/>
            </a:pPr>
            <a:r>
              <a:rPr lang="en-US" sz="2000">
                <a:solidFill>
                  <a:srgbClr val="000000"/>
                </a:solidFill>
                <a:latin typeface="Tahoma"/>
              </a:rPr>
              <a:t> </a:t>
            </a:r>
            <a:r>
              <a:rPr lang="en-US" sz="2000">
                <a:solidFill>
                  <a:srgbClr val="000000"/>
                </a:solidFill>
                <a:latin typeface="Tahoma"/>
              </a:rPr>
              <a:t>Inefficient cache utilization</a:t>
            </a:r>
            <a:endParaRPr/>
          </a:p>
          <a:p>
            <a:pPr lvl="1">
              <a:lnSpc>
                <a:spcPct val="100000"/>
              </a:lnSpc>
              <a:buFont typeface="StarSymbol"/>
              <a:buChar char="—"/>
            </a:pPr>
            <a:r>
              <a:rPr lang="en-US" sz="2400">
                <a:solidFill>
                  <a:srgbClr val="000000"/>
                </a:solidFill>
                <a:latin typeface="Tahoma"/>
              </a:rPr>
              <a:t>Analyze code to determine safe periods for caching shared variables</a:t>
            </a:r>
            <a:endParaRPr/>
          </a:p>
          <a:p>
            <a:pPr>
              <a:lnSpc>
                <a:spcPct val="100000"/>
              </a:lnSpc>
              <a:buFont typeface="StarSymbol"/>
              <a:buChar char=""/>
            </a:pPr>
            <a:r>
              <a:rPr lang="en-US" sz="2800">
                <a:solidFill>
                  <a:srgbClr val="0066ff"/>
                </a:solidFill>
                <a:latin typeface="Tahoma"/>
              </a:rPr>
              <a:t>Hardware Solutions(Cache coherence protocols):</a:t>
            </a:r>
            <a:endParaRPr/>
          </a:p>
          <a:p>
            <a:pPr lvl="1">
              <a:lnSpc>
                <a:spcPct val="100000"/>
              </a:lnSpc>
              <a:buFont typeface="StarSymbol"/>
              <a:buChar char="—"/>
            </a:pPr>
            <a:r>
              <a:rPr lang="en-US" sz="2400">
                <a:solidFill>
                  <a:srgbClr val="000000"/>
                </a:solidFill>
                <a:latin typeface="Tahoma"/>
              </a:rPr>
              <a:t>Dynamic recognition of potential problems ,Run time</a:t>
            </a:r>
            <a:endParaRPr/>
          </a:p>
          <a:p>
            <a:pPr lvl="1">
              <a:lnSpc>
                <a:spcPct val="100000"/>
              </a:lnSpc>
              <a:buFont typeface="StarSymbol"/>
              <a:buChar char="—"/>
            </a:pPr>
            <a:r>
              <a:rPr lang="en-US" sz="2400">
                <a:solidFill>
                  <a:srgbClr val="000000"/>
                </a:solidFill>
                <a:latin typeface="Tahoma"/>
              </a:rPr>
              <a:t>More efficient use of cache</a:t>
            </a:r>
            <a:endParaRPr/>
          </a:p>
          <a:p>
            <a:pPr lvl="1">
              <a:lnSpc>
                <a:spcPct val="100000"/>
              </a:lnSpc>
              <a:buFont typeface="StarSymbol"/>
              <a:buChar char="—"/>
            </a:pPr>
            <a:r>
              <a:rPr lang="en-US" sz="2400">
                <a:solidFill>
                  <a:srgbClr val="000000"/>
                </a:solidFill>
                <a:latin typeface="Tahoma"/>
              </a:rPr>
              <a:t>Transparent to programmer</a:t>
            </a:r>
            <a:endParaRPr/>
          </a:p>
          <a:p>
            <a:pPr lvl="1">
              <a:lnSpc>
                <a:spcPct val="100000"/>
              </a:lnSpc>
              <a:buFont typeface="StarSymbol"/>
              <a:buChar char="—"/>
            </a:pPr>
            <a:r>
              <a:rPr lang="en-US" sz="2400">
                <a:solidFill>
                  <a:srgbClr val="000000"/>
                </a:solidFill>
                <a:latin typeface="Tahoma"/>
              </a:rPr>
              <a:t>Two categories:-Directory protocols &amp; Snoopy protocols</a:t>
            </a:r>
            <a:endParaRPr/>
          </a:p>
        </p:txBody>
      </p:sp>
    </p:spTree>
  </p:cSld>
  <p:timing>
    <p:tnLst>
      <p:par>
        <p:cTn id="203" dur="indefinite" restart="never" nodeType="tmRoot">
          <p:childTnLst>
            <p:seq>
              <p:cTn id="204" nodeType="mainSeq"/>
              <p:prevCondLst>
                <p:cond delay="0" evt="onPrev">
                  <p:tgtEl>
                    <p:sldTgt/>
                  </p:tgtEl>
                </p:cond>
              </p:prevCondLst>
              <p:nextCondLst>
                <p:cond delay="0" evt="onNext">
                  <p:tgtEl>
                    <p:sldTgt/>
                  </p:tgtEl>
                </p:cond>
              </p:nextCondLst>
            </p:seq>
          </p:childTnLst>
        </p:cTn>
      </p:par>
    </p:tnLst>
  </p:timing>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4"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Directory Protocols</a:t>
            </a:r>
            <a:endParaRPr/>
          </a:p>
        </p:txBody>
      </p:sp>
      <p:sp>
        <p:nvSpPr>
          <p:cNvPr id="475"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Collect and maintain information about copies of data in cache</a:t>
            </a:r>
            <a:endParaRPr/>
          </a:p>
          <a:p>
            <a:pPr>
              <a:lnSpc>
                <a:spcPct val="100000"/>
              </a:lnSpc>
              <a:buFont typeface="StarSymbol"/>
              <a:buChar char=""/>
            </a:pPr>
            <a:r>
              <a:rPr lang="en-US" sz="2800">
                <a:solidFill>
                  <a:srgbClr val="000000"/>
                </a:solidFill>
                <a:latin typeface="Tahoma"/>
              </a:rPr>
              <a:t>Directory stored in main memory</a:t>
            </a:r>
            <a:endParaRPr/>
          </a:p>
          <a:p>
            <a:pPr>
              <a:lnSpc>
                <a:spcPct val="100000"/>
              </a:lnSpc>
              <a:buFont typeface="StarSymbol"/>
              <a:buChar char=""/>
            </a:pPr>
            <a:r>
              <a:rPr lang="en-US" sz="2800">
                <a:solidFill>
                  <a:srgbClr val="000000"/>
                </a:solidFill>
                <a:latin typeface="Tahoma"/>
              </a:rPr>
              <a:t>Requests are checked against directory</a:t>
            </a:r>
            <a:endParaRPr/>
          </a:p>
          <a:p>
            <a:pPr>
              <a:lnSpc>
                <a:spcPct val="100000"/>
              </a:lnSpc>
              <a:buFont typeface="StarSymbol"/>
              <a:buChar char=""/>
            </a:pPr>
            <a:r>
              <a:rPr lang="en-US" sz="2800">
                <a:solidFill>
                  <a:srgbClr val="000000"/>
                </a:solidFill>
                <a:latin typeface="Tahoma"/>
              </a:rPr>
              <a:t>Appropriate transfers are performed</a:t>
            </a:r>
            <a:endParaRPr/>
          </a:p>
          <a:p>
            <a:pPr>
              <a:lnSpc>
                <a:spcPct val="100000"/>
              </a:lnSpc>
              <a:buFont typeface="StarSymbol"/>
              <a:buChar char=""/>
            </a:pPr>
            <a:r>
              <a:rPr lang="en-US" sz="2800">
                <a:solidFill>
                  <a:srgbClr val="000000"/>
                </a:solidFill>
                <a:latin typeface="Tahoma"/>
              </a:rPr>
              <a:t>Creates central bottleneck</a:t>
            </a:r>
            <a:endParaRPr/>
          </a:p>
          <a:p>
            <a:pPr>
              <a:lnSpc>
                <a:spcPct val="100000"/>
              </a:lnSpc>
              <a:buFont typeface="StarSymbol"/>
              <a:buChar char=""/>
            </a:pPr>
            <a:r>
              <a:rPr lang="en-US" sz="2800">
                <a:solidFill>
                  <a:srgbClr val="000000"/>
                </a:solidFill>
                <a:latin typeface="Tahoma"/>
              </a:rPr>
              <a:t>Effective in large scale systems with complex interconnection schemes</a:t>
            </a:r>
            <a:endParaRPr/>
          </a:p>
          <a:p>
            <a:pPr>
              <a:lnSpc>
                <a:spcPct val="100000"/>
              </a:lnSpc>
            </a:pPr>
            <a:endParaRPr/>
          </a:p>
        </p:txBody>
      </p:sp>
    </p:spTree>
  </p:cSld>
  <p:timing>
    <p:tnLst>
      <p:par>
        <p:cTn id="205" dur="indefinite" restart="never" nodeType="tmRoot">
          <p:childTnLst>
            <p:seq>
              <p:cTn id="206" nodeType="mainSeq"/>
              <p:prevCondLst>
                <p:cond delay="0" evt="onPrev">
                  <p:tgtEl>
                    <p:sldTgt/>
                  </p:tgtEl>
                </p:cond>
              </p:prevCondLst>
              <p:nextCondLst>
                <p:cond delay="0" evt="onNext">
                  <p:tgtEl>
                    <p:sldTgt/>
                  </p:tgtEl>
                </p:cond>
              </p:nextCondLst>
            </p:seq>
          </p:childTnLst>
        </p:cTn>
      </p:par>
    </p:tnLst>
  </p:timing>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6"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Snoopy Protocols</a:t>
            </a:r>
            <a:endParaRPr/>
          </a:p>
        </p:txBody>
      </p:sp>
      <p:sp>
        <p:nvSpPr>
          <p:cNvPr id="477" name="TextShape 2"/>
          <p:cNvSpPr txBox="1"/>
          <p:nvPr/>
        </p:nvSpPr>
        <p:spPr>
          <a:xfrm>
            <a:off x="380880" y="1066680"/>
            <a:ext cx="8610120" cy="5638320"/>
          </a:xfrm>
          <a:prstGeom prst="rect">
            <a:avLst/>
          </a:prstGeom>
        </p:spPr>
        <p:txBody>
          <a:bodyPr/>
          <a:p>
            <a:pPr>
              <a:lnSpc>
                <a:spcPct val="100000"/>
              </a:lnSpc>
              <a:buFont typeface="StarSymbol"/>
              <a:buChar char=""/>
            </a:pPr>
            <a:r>
              <a:rPr lang="en-US" sz="2800">
                <a:solidFill>
                  <a:srgbClr val="000000"/>
                </a:solidFill>
                <a:latin typeface="Tahoma"/>
              </a:rPr>
              <a:t>Distribute cache coherence responsibility among cache controllers</a:t>
            </a:r>
            <a:endParaRPr/>
          </a:p>
          <a:p>
            <a:pPr>
              <a:lnSpc>
                <a:spcPct val="100000"/>
              </a:lnSpc>
              <a:buFont typeface="StarSymbol"/>
              <a:buChar char=""/>
            </a:pPr>
            <a:r>
              <a:rPr lang="en-US" sz="2800">
                <a:solidFill>
                  <a:srgbClr val="000000"/>
                </a:solidFill>
                <a:latin typeface="Tahoma"/>
              </a:rPr>
              <a:t>Cache recognizes that a line is shared</a:t>
            </a:r>
            <a:endParaRPr/>
          </a:p>
          <a:p>
            <a:pPr>
              <a:lnSpc>
                <a:spcPct val="100000"/>
              </a:lnSpc>
              <a:buFont typeface="StarSymbol"/>
              <a:buChar char=""/>
            </a:pPr>
            <a:r>
              <a:rPr lang="en-US" sz="2800">
                <a:solidFill>
                  <a:srgbClr val="000000"/>
                </a:solidFill>
                <a:latin typeface="Tahoma"/>
              </a:rPr>
              <a:t>Updates announced to other caches</a:t>
            </a:r>
            <a:endParaRPr/>
          </a:p>
          <a:p>
            <a:pPr>
              <a:lnSpc>
                <a:spcPct val="100000"/>
              </a:lnSpc>
              <a:buFont typeface="StarSymbol"/>
              <a:buChar char=""/>
            </a:pPr>
            <a:r>
              <a:rPr lang="en-US" sz="2800">
                <a:solidFill>
                  <a:srgbClr val="000000"/>
                </a:solidFill>
                <a:latin typeface="Tahoma"/>
              </a:rPr>
              <a:t>Suited to bus based multiprocessor</a:t>
            </a:r>
            <a:endParaRPr/>
          </a:p>
          <a:p>
            <a:pPr>
              <a:lnSpc>
                <a:spcPct val="100000"/>
              </a:lnSpc>
              <a:buFont typeface="StarSymbol"/>
              <a:buChar char=""/>
            </a:pPr>
            <a:r>
              <a:rPr lang="en-US" sz="2800">
                <a:solidFill>
                  <a:srgbClr val="000000"/>
                </a:solidFill>
                <a:latin typeface="Tahoma"/>
              </a:rPr>
              <a:t>Increases bus traffic</a:t>
            </a:r>
            <a:endParaRPr/>
          </a:p>
          <a:p>
            <a:pPr>
              <a:lnSpc>
                <a:spcPct val="100000"/>
              </a:lnSpc>
              <a:buFont typeface="StarSymbol"/>
              <a:buChar char=""/>
            </a:pPr>
            <a:r>
              <a:rPr lang="en-US" sz="2800">
                <a:solidFill>
                  <a:srgbClr val="000000"/>
                </a:solidFill>
                <a:latin typeface="Tahoma"/>
              </a:rPr>
              <a:t>Two basic approaches:</a:t>
            </a:r>
            <a:endParaRPr/>
          </a:p>
          <a:p>
            <a:pPr lvl="1">
              <a:lnSpc>
                <a:spcPct val="100000"/>
              </a:lnSpc>
              <a:buFont typeface="StarSymbol"/>
              <a:buChar char="—"/>
            </a:pPr>
            <a:r>
              <a:rPr lang="en-US" sz="2400">
                <a:solidFill>
                  <a:srgbClr val="0066ff"/>
                </a:solidFill>
                <a:latin typeface="Tahoma"/>
              </a:rPr>
              <a:t>Write Invalidate </a:t>
            </a:r>
            <a:r>
              <a:rPr lang="en-US" sz="2400">
                <a:solidFill>
                  <a:srgbClr val="000000"/>
                </a:solidFill>
                <a:latin typeface="Tahoma"/>
              </a:rPr>
              <a:t>and</a:t>
            </a:r>
            <a:r>
              <a:rPr lang="en-US" sz="2400">
                <a:solidFill>
                  <a:srgbClr val="0066ff"/>
                </a:solidFill>
                <a:latin typeface="Tahoma"/>
              </a:rPr>
              <a:t> Write Update (or write broadcast)</a:t>
            </a:r>
            <a:endParaRPr/>
          </a:p>
          <a:p>
            <a:pPr lvl="1">
              <a:lnSpc>
                <a:spcPct val="100000"/>
              </a:lnSpc>
              <a:buFont typeface="StarSymbol"/>
              <a:buChar char="—"/>
            </a:pPr>
            <a:r>
              <a:rPr lang="en-US" sz="2400">
                <a:solidFill>
                  <a:srgbClr val="000000"/>
                </a:solidFill>
                <a:latin typeface="Tahoma"/>
              </a:rPr>
              <a:t>Neither of these two approaches is superior</a:t>
            </a:r>
            <a:endParaRPr/>
          </a:p>
          <a:p>
            <a:pPr lvl="1">
              <a:lnSpc>
                <a:spcPct val="100000"/>
              </a:lnSpc>
              <a:buFont typeface="StarSymbol"/>
              <a:buChar char="—"/>
            </a:pPr>
            <a:r>
              <a:rPr lang="en-US" sz="2400">
                <a:solidFill>
                  <a:srgbClr val="000000"/>
                </a:solidFill>
                <a:latin typeface="Tahoma"/>
              </a:rPr>
              <a:t>Performance depends on the number of local caches and the pattern of memory reads and writes. </a:t>
            </a:r>
            <a:endParaRPr/>
          </a:p>
          <a:p>
            <a:pPr lvl="1">
              <a:lnSpc>
                <a:spcPct val="100000"/>
              </a:lnSpc>
              <a:buFont typeface="StarSymbol"/>
              <a:buChar char="—"/>
            </a:pPr>
            <a:r>
              <a:rPr lang="en-US" sz="2400">
                <a:solidFill>
                  <a:srgbClr val="000000"/>
                </a:solidFill>
                <a:latin typeface="Tahoma"/>
              </a:rPr>
              <a:t>Adaptive protocols that employ both mechanisms.</a:t>
            </a:r>
            <a:endParaRPr/>
          </a:p>
          <a:p>
            <a:pPr>
              <a:lnSpc>
                <a:spcPct val="100000"/>
              </a:lnSpc>
            </a:pPr>
            <a:endParaRPr/>
          </a:p>
        </p:txBody>
      </p:sp>
    </p:spTree>
  </p:cSld>
  <p:timing>
    <p:tnLst>
      <p:par>
        <p:cTn id="207" dur="indefinite" restart="never" nodeType="tmRoot">
          <p:childTnLst>
            <p:seq>
              <p:cTn id="208" nodeType="mainSeq"/>
              <p:prevCondLst>
                <p:cond delay="0" evt="onPrev">
                  <p:tgtEl>
                    <p:sldTgt/>
                  </p:tgtEl>
                </p:cond>
              </p:prevCondLst>
              <p:nextCondLst>
                <p:cond delay="0" evt="onNext">
                  <p:tgtEl>
                    <p:sldTgt/>
                  </p:tgtEl>
                </p:cond>
              </p:nextCondLst>
            </p:seq>
          </p:childTnLst>
        </p:cTn>
      </p:par>
    </p:tnLst>
  </p:timing>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8"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Write Invalidate</a:t>
            </a:r>
            <a:endParaRPr/>
          </a:p>
        </p:txBody>
      </p:sp>
      <p:sp>
        <p:nvSpPr>
          <p:cNvPr id="479" name="TextShape 2"/>
          <p:cNvSpPr txBox="1"/>
          <p:nvPr/>
        </p:nvSpPr>
        <p:spPr>
          <a:xfrm>
            <a:off x="0" y="1066680"/>
            <a:ext cx="9143640" cy="5638320"/>
          </a:xfrm>
          <a:prstGeom prst="rect">
            <a:avLst/>
          </a:prstGeom>
        </p:spPr>
        <p:txBody>
          <a:bodyPr/>
          <a:p>
            <a:pPr>
              <a:lnSpc>
                <a:spcPct val="100000"/>
              </a:lnSpc>
              <a:buFont typeface="StarSymbol"/>
              <a:buChar char=""/>
            </a:pPr>
            <a:r>
              <a:rPr lang="en-US" sz="2800">
                <a:solidFill>
                  <a:srgbClr val="000000"/>
                </a:solidFill>
                <a:latin typeface="Tahoma"/>
              </a:rPr>
              <a:t>Multiple readers, one writer</a:t>
            </a:r>
            <a:endParaRPr/>
          </a:p>
          <a:p>
            <a:pPr>
              <a:lnSpc>
                <a:spcPct val="100000"/>
              </a:lnSpc>
              <a:buFont typeface="StarSymbol"/>
              <a:buChar char=""/>
            </a:pPr>
            <a:r>
              <a:rPr lang="en-US" sz="2800">
                <a:solidFill>
                  <a:srgbClr val="000000"/>
                </a:solidFill>
                <a:latin typeface="Tahoma"/>
              </a:rPr>
              <a:t>When a write is required, all other caches of the line are invalidated</a:t>
            </a:r>
            <a:endParaRPr/>
          </a:p>
          <a:p>
            <a:pPr>
              <a:lnSpc>
                <a:spcPct val="100000"/>
              </a:lnSpc>
              <a:buFont typeface="StarSymbol"/>
              <a:buChar char=""/>
            </a:pPr>
            <a:r>
              <a:rPr lang="en-US" sz="2800">
                <a:solidFill>
                  <a:srgbClr val="000000"/>
                </a:solidFill>
                <a:latin typeface="Tahoma"/>
              </a:rPr>
              <a:t>Writing processor then has exclusive (chip) access until line required by another processor</a:t>
            </a:r>
            <a:endParaRPr/>
          </a:p>
          <a:p>
            <a:pPr>
              <a:lnSpc>
                <a:spcPct val="100000"/>
              </a:lnSpc>
              <a:buFont typeface="StarSymbol"/>
              <a:buChar char=""/>
            </a:pPr>
            <a:r>
              <a:rPr lang="en-US" sz="2800">
                <a:solidFill>
                  <a:srgbClr val="000000"/>
                </a:solidFill>
                <a:latin typeface="Tahoma"/>
              </a:rPr>
              <a:t>Used in Pentium II and PowerPC systems</a:t>
            </a:r>
            <a:endParaRPr/>
          </a:p>
          <a:p>
            <a:pPr>
              <a:lnSpc>
                <a:spcPct val="100000"/>
              </a:lnSpc>
              <a:buFont typeface="StarSymbol"/>
              <a:buChar char=""/>
            </a:pPr>
            <a:r>
              <a:rPr lang="en-US" sz="2800">
                <a:solidFill>
                  <a:srgbClr val="000000"/>
                </a:solidFill>
                <a:latin typeface="Tahoma"/>
              </a:rPr>
              <a:t>State of every line is marked as modified, exclusive, shared or invalid</a:t>
            </a:r>
            <a:endParaRPr/>
          </a:p>
          <a:p>
            <a:pPr>
              <a:lnSpc>
                <a:spcPct val="100000"/>
              </a:lnSpc>
              <a:buFont typeface="StarSymbol"/>
              <a:buChar char=""/>
            </a:pPr>
            <a:r>
              <a:rPr lang="en-US" sz="2800">
                <a:solidFill>
                  <a:srgbClr val="000000"/>
                </a:solidFill>
                <a:latin typeface="Tahoma"/>
              </a:rPr>
              <a:t>It is called MESI protocol (modified, exclusive, shared, or invalid)</a:t>
            </a:r>
            <a:endParaRPr/>
          </a:p>
          <a:p>
            <a:pPr lvl="1">
              <a:lnSpc>
                <a:spcPct val="100000"/>
              </a:lnSpc>
              <a:buFont typeface="StarSymbol"/>
              <a:buChar char="—"/>
            </a:pPr>
            <a:r>
              <a:rPr lang="en-US" sz="2400">
                <a:solidFill>
                  <a:srgbClr val="000000"/>
                </a:solidFill>
                <a:latin typeface="Tahoma"/>
              </a:rPr>
              <a:t>As it uses 2 extra bits in the cache tag for identifying the line status as modified/ exclusive/ shared/invalid</a:t>
            </a:r>
            <a:endParaRPr/>
          </a:p>
        </p:txBody>
      </p:sp>
    </p:spTree>
  </p:cSld>
  <p:timing>
    <p:tnLst>
      <p:par>
        <p:cTn id="209" dur="indefinite" restart="never" nodeType="tmRoot">
          <p:childTnLst>
            <p:seq>
              <p:cTn id="210" nodeType="mainSeq"/>
              <p:prevCondLst>
                <p:cond delay="0" evt="onPrev">
                  <p:tgtEl>
                    <p:sldTgt/>
                  </p:tgtEl>
                </p:cond>
              </p:prevCondLst>
              <p:nextCondLst>
                <p:cond delay="0" evt="onNext">
                  <p:tgtEl>
                    <p:sldTgt/>
                  </p:tgtEl>
                </p:cond>
              </p:nextCondLst>
            </p:seq>
          </p:childTnLst>
        </p:cTn>
      </p:par>
    </p:tnLst>
  </p:timing>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0"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Write Update</a:t>
            </a:r>
            <a:endParaRPr/>
          </a:p>
        </p:txBody>
      </p:sp>
      <p:sp>
        <p:nvSpPr>
          <p:cNvPr id="481"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Multiple readers and writers</a:t>
            </a:r>
            <a:endParaRPr/>
          </a:p>
          <a:p>
            <a:pPr>
              <a:lnSpc>
                <a:spcPct val="100000"/>
              </a:lnSpc>
              <a:buFont typeface="StarSymbol"/>
              <a:buChar char=""/>
            </a:pPr>
            <a:r>
              <a:rPr lang="en-US" sz="2800">
                <a:solidFill>
                  <a:srgbClr val="000000"/>
                </a:solidFill>
                <a:latin typeface="Tahoma"/>
              </a:rPr>
              <a:t>When a processor wishes to update a shared line, the word to be updated is distributed to all others, and caches containing that line can update it.</a:t>
            </a:r>
            <a:endParaRPr/>
          </a:p>
          <a:p>
            <a:pPr>
              <a:lnSpc>
                <a:spcPct val="100000"/>
              </a:lnSpc>
            </a:pPr>
            <a:endParaRPr/>
          </a:p>
        </p:txBody>
      </p:sp>
    </p:spTree>
  </p:cSld>
  <p:timing>
    <p:tnLst>
      <p:par>
        <p:cTn id="211" dur="indefinite" restart="never" nodeType="tmRoot">
          <p:childTnLst>
            <p:seq>
              <p:cTn id="212" nodeType="mainSeq"/>
              <p:prevCondLst>
                <p:cond delay="0" evt="onPrev">
                  <p:tgtEl>
                    <p:sldTgt/>
                  </p:tgtEl>
                </p:cond>
              </p:prevCondLst>
              <p:nextCondLst>
                <p:cond delay="0" evt="onNext">
                  <p:tgtEl>
                    <p:sldTgt/>
                  </p:tgtEl>
                </p:cond>
              </p:nextCondLst>
            </p:seq>
          </p:childTnLst>
        </p:cTn>
      </p:par>
    </p:tnLst>
  </p:timing>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2"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MESI Protocol</a:t>
            </a:r>
            <a:endParaRPr/>
          </a:p>
        </p:txBody>
      </p:sp>
      <p:sp>
        <p:nvSpPr>
          <p:cNvPr id="483" name="TextShape 2"/>
          <p:cNvSpPr txBox="1"/>
          <p:nvPr/>
        </p:nvSpPr>
        <p:spPr>
          <a:xfrm>
            <a:off x="0" y="1143000"/>
            <a:ext cx="8991360" cy="5562360"/>
          </a:xfrm>
          <a:prstGeom prst="rect">
            <a:avLst/>
          </a:prstGeom>
        </p:spPr>
        <p:txBody>
          <a:bodyPr/>
          <a:p>
            <a:pPr>
              <a:lnSpc>
                <a:spcPct val="100000"/>
              </a:lnSpc>
              <a:buFont typeface="StarSymbol"/>
              <a:buChar char=""/>
            </a:pPr>
            <a:r>
              <a:rPr lang="en-US" sz="2800">
                <a:solidFill>
                  <a:srgbClr val="000000"/>
                </a:solidFill>
                <a:latin typeface="Tahoma"/>
              </a:rPr>
              <a:t>For MESI, the data cache includes two status bits per tag, so that each line can be in one of four states:</a:t>
            </a:r>
            <a:endParaRPr/>
          </a:p>
          <a:p>
            <a:pPr>
              <a:lnSpc>
                <a:spcPct val="100000"/>
              </a:lnSpc>
            </a:pPr>
            <a:endParaRPr/>
          </a:p>
          <a:p>
            <a:pPr lvl="1">
              <a:lnSpc>
                <a:spcPct val="100000"/>
              </a:lnSpc>
              <a:buFont typeface="Arial Black"/>
              <a:buAutoNum type="arabicPeriod"/>
            </a:pPr>
            <a:r>
              <a:rPr lang="en-US" sz="2400">
                <a:solidFill>
                  <a:srgbClr val="0066ff"/>
                </a:solidFill>
                <a:latin typeface="Tahoma"/>
              </a:rPr>
              <a:t>Modified: </a:t>
            </a:r>
            <a:r>
              <a:rPr lang="en-US" sz="2400">
                <a:solidFill>
                  <a:srgbClr val="000000"/>
                </a:solidFill>
                <a:latin typeface="Tahoma"/>
              </a:rPr>
              <a:t>The line in the cache has been modified (different from main memory) and is available only in this cache.</a:t>
            </a:r>
            <a:endParaRPr/>
          </a:p>
          <a:p>
            <a:endParaRPr/>
          </a:p>
          <a:p>
            <a:pPr lvl="1">
              <a:lnSpc>
                <a:spcPct val="100000"/>
              </a:lnSpc>
              <a:buFont typeface="Arial Black"/>
              <a:buAutoNum type="arabicPeriod"/>
            </a:pPr>
            <a:r>
              <a:rPr lang="en-US" sz="2400">
                <a:solidFill>
                  <a:srgbClr val="0066ff"/>
                </a:solidFill>
                <a:latin typeface="Tahoma"/>
              </a:rPr>
              <a:t>Exclusive:</a:t>
            </a:r>
            <a:r>
              <a:rPr lang="en-US" sz="2400">
                <a:solidFill>
                  <a:srgbClr val="000000"/>
                </a:solidFill>
                <a:latin typeface="Tahoma"/>
              </a:rPr>
              <a:t> The line in the cache is the same as that in main memory and is not present in any other cache.</a:t>
            </a:r>
            <a:endParaRPr/>
          </a:p>
          <a:p>
            <a:endParaRPr/>
          </a:p>
          <a:p>
            <a:pPr lvl="1">
              <a:lnSpc>
                <a:spcPct val="100000"/>
              </a:lnSpc>
              <a:buFont typeface="Arial Black"/>
              <a:buAutoNum type="arabicPeriod"/>
            </a:pPr>
            <a:r>
              <a:rPr lang="en-US" sz="2400">
                <a:solidFill>
                  <a:srgbClr val="0066ff"/>
                </a:solidFill>
                <a:latin typeface="Tahoma"/>
              </a:rPr>
              <a:t>Shared: </a:t>
            </a:r>
            <a:r>
              <a:rPr lang="en-US" sz="2400">
                <a:solidFill>
                  <a:srgbClr val="000000"/>
                </a:solidFill>
                <a:latin typeface="Tahoma"/>
              </a:rPr>
              <a:t>The line in the cache is the same as that in main memory and may be present in another cache.</a:t>
            </a:r>
            <a:endParaRPr/>
          </a:p>
          <a:p>
            <a:endParaRPr/>
          </a:p>
          <a:p>
            <a:pPr lvl="1">
              <a:lnSpc>
                <a:spcPct val="100000"/>
              </a:lnSpc>
              <a:buFont typeface="Arial Black"/>
              <a:buAutoNum type="arabicPeriod"/>
            </a:pPr>
            <a:r>
              <a:rPr lang="en-US" sz="2400">
                <a:solidFill>
                  <a:srgbClr val="0066ff"/>
                </a:solidFill>
                <a:latin typeface="Tahoma"/>
              </a:rPr>
              <a:t>Invalid:</a:t>
            </a:r>
            <a:r>
              <a:rPr lang="en-US" sz="2400">
                <a:solidFill>
                  <a:srgbClr val="000000"/>
                </a:solidFill>
                <a:latin typeface="Tahoma"/>
              </a:rPr>
              <a:t> The line in the cache does not contain valid data.</a:t>
            </a:r>
            <a:endParaRPr/>
          </a:p>
        </p:txBody>
      </p:sp>
    </p:spTree>
  </p:cSld>
  <p:timing>
    <p:tnLst>
      <p:par>
        <p:cTn id="213" dur="indefinite" restart="never" nodeType="tmRoot">
          <p:childTnLst>
            <p:seq>
              <p:cTn id="214" nodeType="mainSeq"/>
              <p:prevCondLst>
                <p:cond delay="0" evt="onPrev">
                  <p:tgtEl>
                    <p:sldTgt/>
                  </p:tgtEl>
                </p:cond>
              </p:prevCondLst>
              <p:nextCondLst>
                <p:cond delay="0" evt="onNext">
                  <p:tgtEl>
                    <p:sldTgt/>
                  </p:tgtEl>
                </p:cond>
              </p:nextCondLst>
            </p:seq>
          </p:childTnLst>
        </p:cTn>
      </p:par>
    </p:tnLst>
  </p:timing>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4" name="TextShape 1"/>
          <p:cNvSpPr txBox="1"/>
          <p:nvPr/>
        </p:nvSpPr>
        <p:spPr>
          <a:xfrm>
            <a:off x="406440" y="0"/>
            <a:ext cx="8203680" cy="609120"/>
          </a:xfrm>
          <a:prstGeom prst="rect">
            <a:avLst/>
          </a:prstGeom>
        </p:spPr>
        <p:txBody>
          <a:bodyPr anchor="b"/>
          <a:p>
            <a:pPr>
              <a:lnSpc>
                <a:spcPct val="100000"/>
              </a:lnSpc>
            </a:pPr>
            <a:r>
              <a:rPr lang="en-US" sz="2800">
                <a:solidFill>
                  <a:srgbClr val="000000"/>
                </a:solidFill>
                <a:latin typeface="Arial Black"/>
              </a:rPr>
              <a:t>MESI State Transition Diagram</a:t>
            </a:r>
            <a:endParaRPr/>
          </a:p>
        </p:txBody>
      </p:sp>
      <p:pic>
        <p:nvPicPr>
          <p:cNvPr id="485" name="Picture 2" descr=""/>
          <p:cNvPicPr/>
          <p:nvPr/>
        </p:nvPicPr>
        <p:blipFill>
          <a:blip r:embed="rId1"/>
          <a:stretch>
            <a:fillRect/>
          </a:stretch>
        </p:blipFill>
        <p:spPr>
          <a:xfrm>
            <a:off x="304920" y="600120"/>
            <a:ext cx="8688600" cy="6257520"/>
          </a:xfrm>
          <a:prstGeom prst="rect">
            <a:avLst/>
          </a:prstGeom>
          <a:ln w="9360">
            <a:noFill/>
          </a:ln>
        </p:spPr>
      </p:pic>
    </p:spTree>
  </p:cSld>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6" name="TextShape 1"/>
          <p:cNvSpPr txBox="1"/>
          <p:nvPr/>
        </p:nvSpPr>
        <p:spPr>
          <a:xfrm>
            <a:off x="914400" y="533520"/>
            <a:ext cx="7721280" cy="1904760"/>
          </a:xfrm>
          <a:prstGeom prst="rect">
            <a:avLst/>
          </a:prstGeom>
        </p:spPr>
        <p:txBody>
          <a:bodyPr anchor="b"/>
          <a:p>
            <a:pPr>
              <a:lnSpc>
                <a:spcPct val="100000"/>
              </a:lnSpc>
            </a:pPr>
            <a:r>
              <a:rPr lang="en-US" sz="3600">
                <a:solidFill>
                  <a:srgbClr val="000000"/>
                </a:solidFill>
                <a:latin typeface="Octapost NBP"/>
                <a:ea typeface="Verdana"/>
              </a:rPr>
              <a:t>Memory SEGMENTATION</a:t>
            </a:r>
            <a:endParaRPr/>
          </a:p>
        </p:txBody>
      </p:sp>
    </p:spTree>
  </p:cSld>
  <p:transition spd="slow">
    <p:circle/>
  </p:transition>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7" name="TextShape 1"/>
          <p:cNvSpPr txBox="1"/>
          <p:nvPr/>
        </p:nvSpPr>
        <p:spPr>
          <a:xfrm>
            <a:off x="406440" y="152280"/>
            <a:ext cx="8203680" cy="837720"/>
          </a:xfrm>
          <a:prstGeom prst="rect">
            <a:avLst/>
          </a:prstGeom>
        </p:spPr>
        <p:txBody>
          <a:bodyPr anchor="b"/>
          <a:p>
            <a:pPr>
              <a:lnSpc>
                <a:spcPct val="100000"/>
              </a:lnSpc>
            </a:pPr>
            <a:r>
              <a:rPr lang="en-US" sz="3200">
                <a:solidFill>
                  <a:srgbClr val="000000"/>
                </a:solidFill>
                <a:latin typeface="Arial Black"/>
              </a:rPr>
              <a:t>Memory segmentation</a:t>
            </a:r>
            <a:endParaRPr/>
          </a:p>
        </p:txBody>
      </p:sp>
      <p:sp>
        <p:nvSpPr>
          <p:cNvPr id="488" name="TextShape 2"/>
          <p:cNvSpPr txBox="1"/>
          <p:nvPr/>
        </p:nvSpPr>
        <p:spPr>
          <a:xfrm>
            <a:off x="0" y="1066680"/>
            <a:ext cx="9143640" cy="5638320"/>
          </a:xfrm>
          <a:prstGeom prst="rect">
            <a:avLst/>
          </a:prstGeom>
        </p:spPr>
        <p:txBody>
          <a:bodyPr/>
          <a:p>
            <a:pPr>
              <a:lnSpc>
                <a:spcPct val="100000"/>
              </a:lnSpc>
              <a:buFont typeface="StarSymbol"/>
              <a:buChar char=""/>
            </a:pPr>
            <a:r>
              <a:rPr lang="en-US" sz="2800">
                <a:solidFill>
                  <a:srgbClr val="000000"/>
                </a:solidFill>
                <a:latin typeface="Tahoma"/>
              </a:rPr>
              <a:t>It is the division of a computer's primary memory into </a:t>
            </a:r>
            <a:r>
              <a:rPr lang="en-US" sz="2800">
                <a:solidFill>
                  <a:srgbClr val="0066ff"/>
                </a:solidFill>
                <a:latin typeface="Tahoma"/>
              </a:rPr>
              <a:t>segments</a:t>
            </a:r>
            <a:r>
              <a:rPr lang="en-US" sz="2800">
                <a:solidFill>
                  <a:srgbClr val="000000"/>
                </a:solidFill>
                <a:latin typeface="Tahoma"/>
              </a:rPr>
              <a:t> or </a:t>
            </a:r>
            <a:r>
              <a:rPr lang="en-US" sz="2800">
                <a:solidFill>
                  <a:srgbClr val="0066ff"/>
                </a:solidFill>
                <a:latin typeface="Tahoma"/>
              </a:rPr>
              <a:t>sections.</a:t>
            </a:r>
            <a:r>
              <a:rPr lang="en-US" sz="2800">
                <a:solidFill>
                  <a:srgbClr val="000000"/>
                </a:solidFill>
                <a:latin typeface="Tahoma"/>
              </a:rPr>
              <a:t> </a:t>
            </a:r>
            <a:endParaRPr/>
          </a:p>
          <a:p>
            <a:pPr>
              <a:lnSpc>
                <a:spcPct val="100000"/>
              </a:lnSpc>
            </a:pPr>
            <a:endParaRPr/>
          </a:p>
          <a:p>
            <a:pPr>
              <a:lnSpc>
                <a:spcPct val="100000"/>
              </a:lnSpc>
              <a:buFont typeface="StarSymbol"/>
              <a:buChar char=""/>
            </a:pPr>
            <a:r>
              <a:rPr lang="en-US" sz="2800">
                <a:solidFill>
                  <a:srgbClr val="000000"/>
                </a:solidFill>
                <a:latin typeface="Tahoma"/>
              </a:rPr>
              <a:t>In segmentation, a reference to a memory location includes a value that identifies a segment and an offset within that segment. </a:t>
            </a:r>
            <a:endParaRPr/>
          </a:p>
          <a:p>
            <a:pPr>
              <a:lnSpc>
                <a:spcPct val="100000"/>
              </a:lnSpc>
            </a:pPr>
            <a:endParaRPr/>
          </a:p>
          <a:p>
            <a:pPr>
              <a:lnSpc>
                <a:spcPct val="100000"/>
              </a:lnSpc>
              <a:buFont typeface="StarSymbol"/>
              <a:buChar char=""/>
            </a:pPr>
            <a:r>
              <a:rPr lang="en-US" sz="2800">
                <a:solidFill>
                  <a:srgbClr val="000000"/>
                </a:solidFill>
                <a:latin typeface="Tahoma"/>
              </a:rPr>
              <a:t>Segments usually correspond to natural divisions of a program such as individual routines or data tables so segmentation is generally more visible to the programmer than paging alone. </a:t>
            </a:r>
            <a:endParaRPr/>
          </a:p>
        </p:txBody>
      </p:sp>
    </p:spTree>
  </p:cSld>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9"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Segmentation(cont..)</a:t>
            </a:r>
            <a:endParaRPr/>
          </a:p>
        </p:txBody>
      </p:sp>
      <p:sp>
        <p:nvSpPr>
          <p:cNvPr id="490" name="TextShape 2"/>
          <p:cNvSpPr txBox="1"/>
          <p:nvPr/>
        </p:nvSpPr>
        <p:spPr>
          <a:xfrm>
            <a:off x="0" y="1066680"/>
            <a:ext cx="9143640" cy="5638320"/>
          </a:xfrm>
          <a:prstGeom prst="rect">
            <a:avLst/>
          </a:prstGeom>
        </p:spPr>
        <p:txBody>
          <a:bodyPr/>
          <a:p>
            <a:pPr>
              <a:lnSpc>
                <a:spcPct val="100000"/>
              </a:lnSpc>
              <a:buFont typeface="StarSymbol"/>
              <a:buChar char=""/>
            </a:pPr>
            <a:r>
              <a:rPr lang="en-US" sz="2800">
                <a:solidFill>
                  <a:srgbClr val="000000"/>
                </a:solidFill>
                <a:latin typeface="Tahoma"/>
              </a:rPr>
              <a:t>Different segments may be created for different program modules, or for different classes of memory usage such as code and data segments. </a:t>
            </a:r>
            <a:endParaRPr/>
          </a:p>
          <a:p>
            <a:pPr>
              <a:lnSpc>
                <a:spcPct val="100000"/>
              </a:lnSpc>
            </a:pPr>
            <a:endParaRPr/>
          </a:p>
          <a:p>
            <a:pPr>
              <a:lnSpc>
                <a:spcPct val="100000"/>
              </a:lnSpc>
              <a:buFont typeface="StarSymbol"/>
              <a:buChar char=""/>
            </a:pPr>
            <a:r>
              <a:rPr lang="en-US" sz="2800">
                <a:solidFill>
                  <a:srgbClr val="000000"/>
                </a:solidFill>
                <a:latin typeface="Tahoma"/>
              </a:rPr>
              <a:t>Certain segments may be shared between programs.</a:t>
            </a:r>
            <a:endParaRPr/>
          </a:p>
          <a:p>
            <a:pPr>
              <a:lnSpc>
                <a:spcPct val="100000"/>
              </a:lnSpc>
            </a:pPr>
            <a:endParaRPr/>
          </a:p>
          <a:p>
            <a:pPr lvl="1">
              <a:lnSpc>
                <a:spcPct val="100000"/>
              </a:lnSpc>
              <a:buFont typeface="StarSymbol"/>
              <a:buChar char=""/>
            </a:pPr>
            <a:r>
              <a:rPr lang="en-US" sz="2800">
                <a:solidFill>
                  <a:srgbClr val="000000"/>
                </a:solidFill>
                <a:latin typeface="Tahoma"/>
              </a:rPr>
              <a:t>Segment table entries map virtual addresses to segment addresses, intermediate table addresses and page table addresses.</a:t>
            </a:r>
            <a:endParaRPr/>
          </a:p>
          <a:p>
            <a:pPr>
              <a:lnSpc>
                <a:spcPct val="100000"/>
              </a:lnSpc>
            </a:pP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Semiconductor Memory Types</a:t>
            </a:r>
            <a:endParaRPr/>
          </a:p>
        </p:txBody>
      </p:sp>
      <p:pic>
        <p:nvPicPr>
          <p:cNvPr id="185" name="Picture 2" descr=""/>
          <p:cNvPicPr/>
          <p:nvPr/>
        </p:nvPicPr>
        <p:blipFill>
          <a:blip r:embed="rId1"/>
          <a:stretch>
            <a:fillRect/>
          </a:stretch>
        </p:blipFill>
        <p:spPr>
          <a:xfrm>
            <a:off x="0" y="1143000"/>
            <a:ext cx="9143640" cy="4343040"/>
          </a:xfrm>
          <a:prstGeom prst="rect">
            <a:avLst/>
          </a:prstGeom>
          <a:ln w="9360">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1"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Segmentation (cont..)</a:t>
            </a:r>
            <a:endParaRPr/>
          </a:p>
        </p:txBody>
      </p:sp>
      <p:sp>
        <p:nvSpPr>
          <p:cNvPr id="492" name="TextShape 2"/>
          <p:cNvSpPr txBox="1"/>
          <p:nvPr/>
        </p:nvSpPr>
        <p:spPr>
          <a:xfrm>
            <a:off x="0" y="990720"/>
            <a:ext cx="9143640" cy="5866920"/>
          </a:xfrm>
          <a:prstGeom prst="rect">
            <a:avLst/>
          </a:prstGeom>
        </p:spPr>
        <p:txBody>
          <a:bodyPr/>
          <a:p>
            <a:pPr>
              <a:lnSpc>
                <a:spcPct val="90000"/>
              </a:lnSpc>
              <a:buFont typeface="StarSymbol"/>
              <a:buChar char=""/>
            </a:pPr>
            <a:r>
              <a:rPr lang="en-US" sz="2800">
                <a:solidFill>
                  <a:srgbClr val="000000"/>
                </a:solidFill>
                <a:latin typeface="Tahoma"/>
              </a:rPr>
              <a:t>Memory-management scheme that supports user view of memory </a:t>
            </a:r>
            <a:endParaRPr/>
          </a:p>
          <a:p>
            <a:pPr>
              <a:lnSpc>
                <a:spcPct val="90000"/>
              </a:lnSpc>
              <a:buFont typeface="StarSymbol"/>
              <a:buChar char=""/>
            </a:pPr>
            <a:r>
              <a:rPr lang="en-US" sz="2800">
                <a:solidFill>
                  <a:srgbClr val="000000"/>
                </a:solidFill>
                <a:latin typeface="Tahoma"/>
              </a:rPr>
              <a:t>A program is a collection of segments.  A segment is a logical unit such as:</a:t>
            </a:r>
            <a:endParaRPr/>
          </a:p>
          <a:p>
            <a:pPr>
              <a:lnSpc>
                <a:spcPct val="90000"/>
              </a:lnSpc>
            </a:pPr>
            <a:r>
              <a:rPr lang="en-US" sz="2800">
                <a:solidFill>
                  <a:srgbClr val="000000"/>
                </a:solidFill>
                <a:latin typeface="Tahoma"/>
              </a:rPr>
              <a:t>	</a:t>
            </a:r>
            <a:r>
              <a:rPr lang="en-US" sz="2800">
                <a:solidFill>
                  <a:srgbClr val="000000"/>
                </a:solidFill>
                <a:latin typeface="Tahoma"/>
              </a:rPr>
              <a:t>	</a:t>
            </a:r>
            <a:r>
              <a:rPr lang="en-US" sz="2400">
                <a:solidFill>
                  <a:srgbClr val="000000"/>
                </a:solidFill>
                <a:latin typeface="Tahoma"/>
              </a:rPr>
              <a:t>main program,</a:t>
            </a:r>
            <a:endParaRPr/>
          </a:p>
          <a:p>
            <a:pPr>
              <a:lnSpc>
                <a:spcPct val="90000"/>
              </a:lnSpc>
            </a:pPr>
            <a:r>
              <a:rPr lang="en-US" sz="2400">
                <a:solidFill>
                  <a:srgbClr val="000000"/>
                </a:solidFill>
                <a:latin typeface="Tahoma"/>
              </a:rPr>
              <a:t>	</a:t>
            </a:r>
            <a:r>
              <a:rPr lang="en-US" sz="2400">
                <a:solidFill>
                  <a:srgbClr val="000000"/>
                </a:solidFill>
                <a:latin typeface="Tahoma"/>
              </a:rPr>
              <a:t>	</a:t>
            </a:r>
            <a:r>
              <a:rPr lang="en-US" sz="2400">
                <a:solidFill>
                  <a:srgbClr val="000000"/>
                </a:solidFill>
                <a:latin typeface="Tahoma"/>
              </a:rPr>
              <a:t>procedure, </a:t>
            </a:r>
            <a:endParaRPr/>
          </a:p>
          <a:p>
            <a:pPr>
              <a:lnSpc>
                <a:spcPct val="90000"/>
              </a:lnSpc>
            </a:pPr>
            <a:r>
              <a:rPr lang="en-US" sz="2400">
                <a:solidFill>
                  <a:srgbClr val="000000"/>
                </a:solidFill>
                <a:latin typeface="Tahoma"/>
              </a:rPr>
              <a:t>	</a:t>
            </a:r>
            <a:r>
              <a:rPr lang="en-US" sz="2400">
                <a:solidFill>
                  <a:srgbClr val="000000"/>
                </a:solidFill>
                <a:latin typeface="Tahoma"/>
              </a:rPr>
              <a:t>	</a:t>
            </a:r>
            <a:r>
              <a:rPr lang="en-US" sz="2400">
                <a:solidFill>
                  <a:srgbClr val="000000"/>
                </a:solidFill>
                <a:latin typeface="Tahoma"/>
              </a:rPr>
              <a:t>function,</a:t>
            </a:r>
            <a:endParaRPr/>
          </a:p>
          <a:p>
            <a:pPr>
              <a:lnSpc>
                <a:spcPct val="90000"/>
              </a:lnSpc>
            </a:pPr>
            <a:r>
              <a:rPr lang="en-US" sz="2400">
                <a:solidFill>
                  <a:srgbClr val="000000"/>
                </a:solidFill>
                <a:latin typeface="Tahoma"/>
              </a:rPr>
              <a:t>	</a:t>
            </a:r>
            <a:r>
              <a:rPr lang="en-US" sz="2400">
                <a:solidFill>
                  <a:srgbClr val="000000"/>
                </a:solidFill>
                <a:latin typeface="Tahoma"/>
              </a:rPr>
              <a:t>	</a:t>
            </a:r>
            <a:r>
              <a:rPr lang="en-US" sz="2400">
                <a:solidFill>
                  <a:srgbClr val="000000"/>
                </a:solidFill>
                <a:latin typeface="Tahoma"/>
              </a:rPr>
              <a:t>method,</a:t>
            </a:r>
            <a:endParaRPr/>
          </a:p>
          <a:p>
            <a:pPr>
              <a:lnSpc>
                <a:spcPct val="90000"/>
              </a:lnSpc>
            </a:pPr>
            <a:r>
              <a:rPr lang="en-US" sz="2400">
                <a:solidFill>
                  <a:srgbClr val="000000"/>
                </a:solidFill>
                <a:latin typeface="Tahoma"/>
              </a:rPr>
              <a:t>	</a:t>
            </a:r>
            <a:r>
              <a:rPr lang="en-US" sz="2400">
                <a:solidFill>
                  <a:srgbClr val="000000"/>
                </a:solidFill>
                <a:latin typeface="Tahoma"/>
              </a:rPr>
              <a:t>	</a:t>
            </a:r>
            <a:r>
              <a:rPr lang="en-US" sz="2400">
                <a:solidFill>
                  <a:srgbClr val="000000"/>
                </a:solidFill>
                <a:latin typeface="Tahoma"/>
              </a:rPr>
              <a:t>object,</a:t>
            </a:r>
            <a:endParaRPr/>
          </a:p>
          <a:p>
            <a:pPr>
              <a:lnSpc>
                <a:spcPct val="90000"/>
              </a:lnSpc>
            </a:pPr>
            <a:r>
              <a:rPr lang="en-US" sz="2400">
                <a:solidFill>
                  <a:srgbClr val="000000"/>
                </a:solidFill>
                <a:latin typeface="Tahoma"/>
              </a:rPr>
              <a:t>	</a:t>
            </a:r>
            <a:r>
              <a:rPr lang="en-US" sz="2400">
                <a:solidFill>
                  <a:srgbClr val="000000"/>
                </a:solidFill>
                <a:latin typeface="Tahoma"/>
              </a:rPr>
              <a:t>	</a:t>
            </a:r>
            <a:r>
              <a:rPr lang="en-US" sz="2400">
                <a:solidFill>
                  <a:srgbClr val="000000"/>
                </a:solidFill>
                <a:latin typeface="Tahoma"/>
              </a:rPr>
              <a:t>local variables, global variables,</a:t>
            </a:r>
            <a:endParaRPr/>
          </a:p>
          <a:p>
            <a:pPr>
              <a:lnSpc>
                <a:spcPct val="90000"/>
              </a:lnSpc>
            </a:pPr>
            <a:r>
              <a:rPr lang="en-US" sz="2400">
                <a:solidFill>
                  <a:srgbClr val="000000"/>
                </a:solidFill>
                <a:latin typeface="Tahoma"/>
              </a:rPr>
              <a:t>	</a:t>
            </a:r>
            <a:r>
              <a:rPr lang="en-US" sz="2400">
                <a:solidFill>
                  <a:srgbClr val="000000"/>
                </a:solidFill>
                <a:latin typeface="Tahoma"/>
              </a:rPr>
              <a:t>	</a:t>
            </a:r>
            <a:r>
              <a:rPr lang="en-US" sz="2400">
                <a:solidFill>
                  <a:srgbClr val="000000"/>
                </a:solidFill>
                <a:latin typeface="Tahoma"/>
              </a:rPr>
              <a:t>common block,</a:t>
            </a:r>
            <a:endParaRPr/>
          </a:p>
          <a:p>
            <a:pPr>
              <a:lnSpc>
                <a:spcPct val="90000"/>
              </a:lnSpc>
            </a:pPr>
            <a:r>
              <a:rPr lang="en-US" sz="2400">
                <a:solidFill>
                  <a:srgbClr val="000000"/>
                </a:solidFill>
                <a:latin typeface="Tahoma"/>
              </a:rPr>
              <a:t>	</a:t>
            </a:r>
            <a:r>
              <a:rPr lang="en-US" sz="2400">
                <a:solidFill>
                  <a:srgbClr val="000000"/>
                </a:solidFill>
                <a:latin typeface="Tahoma"/>
              </a:rPr>
              <a:t>	</a:t>
            </a:r>
            <a:r>
              <a:rPr lang="en-US" sz="2400">
                <a:solidFill>
                  <a:srgbClr val="000000"/>
                </a:solidFill>
                <a:latin typeface="Tahoma"/>
              </a:rPr>
              <a:t>stack,</a:t>
            </a:r>
            <a:endParaRPr/>
          </a:p>
          <a:p>
            <a:pPr>
              <a:lnSpc>
                <a:spcPct val="90000"/>
              </a:lnSpc>
            </a:pPr>
            <a:r>
              <a:rPr lang="en-US" sz="2400">
                <a:solidFill>
                  <a:srgbClr val="000000"/>
                </a:solidFill>
                <a:latin typeface="Tahoma"/>
              </a:rPr>
              <a:t>	</a:t>
            </a:r>
            <a:r>
              <a:rPr lang="en-US" sz="2400">
                <a:solidFill>
                  <a:srgbClr val="000000"/>
                </a:solidFill>
                <a:latin typeface="Tahoma"/>
              </a:rPr>
              <a:t>	</a:t>
            </a:r>
            <a:r>
              <a:rPr lang="en-US" sz="2400">
                <a:solidFill>
                  <a:srgbClr val="000000"/>
                </a:solidFill>
                <a:latin typeface="Tahoma"/>
              </a:rPr>
              <a:t>symbol table, arrays</a:t>
            </a:r>
            <a:endParaRPr/>
          </a:p>
        </p:txBody>
      </p:sp>
    </p:spTree>
  </p:cSld>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3"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User’s View of a Program</a:t>
            </a:r>
            <a:endParaRPr/>
          </a:p>
        </p:txBody>
      </p:sp>
      <p:pic>
        <p:nvPicPr>
          <p:cNvPr id="494" name="Picture 3" descr=""/>
          <p:cNvPicPr/>
          <p:nvPr/>
        </p:nvPicPr>
        <p:blipFill>
          <a:blip r:embed="rId1"/>
          <a:srcRect l="21809" t="630" r="21809" b="959"/>
          <a:stretch>
            <a:fillRect/>
          </a:stretch>
        </p:blipFill>
        <p:spPr>
          <a:xfrm>
            <a:off x="2286000" y="1307880"/>
            <a:ext cx="4266720" cy="5321160"/>
          </a:xfrm>
          <a:prstGeom prst="rect">
            <a:avLst/>
          </a:prstGeom>
          <a:ln w="38160">
            <a:solidFill>
              <a:srgbClr val="cc6600"/>
            </a:solidFill>
            <a:miter/>
          </a:ln>
        </p:spPr>
      </p:pic>
    </p:spTree>
  </p:cSld>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5"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Logical View of Segmentation</a:t>
            </a:r>
            <a:endParaRPr/>
          </a:p>
        </p:txBody>
      </p:sp>
      <p:sp>
        <p:nvSpPr>
          <p:cNvPr id="496" name="CustomShape 2"/>
          <p:cNvSpPr/>
          <p:nvPr/>
        </p:nvSpPr>
        <p:spPr>
          <a:xfrm>
            <a:off x="914400" y="1295280"/>
            <a:ext cx="4038120" cy="4539960"/>
          </a:xfrm>
          <a:prstGeom prst="ellipse">
            <a:avLst/>
          </a:prstGeom>
          <a:solidFill>
            <a:srgbClr val="ffffff"/>
          </a:solidFill>
          <a:ln w="9360">
            <a:solidFill>
              <a:srgbClr val="000000"/>
            </a:solidFill>
            <a:round/>
          </a:ln>
        </p:spPr>
      </p:sp>
      <p:sp>
        <p:nvSpPr>
          <p:cNvPr id="497" name="CustomShape 3"/>
          <p:cNvSpPr/>
          <p:nvPr/>
        </p:nvSpPr>
        <p:spPr>
          <a:xfrm>
            <a:off x="1905120" y="1857240"/>
            <a:ext cx="990360" cy="533160"/>
          </a:xfrm>
          <a:prstGeom prst="rect">
            <a:avLst/>
          </a:prstGeom>
          <a:solidFill>
            <a:srgbClr val="ffffff"/>
          </a:solidFill>
          <a:ln w="9360">
            <a:solidFill>
              <a:srgbClr val="000000"/>
            </a:solidFill>
            <a:miter/>
          </a:ln>
        </p:spPr>
        <p:txBody>
          <a:bodyPr wrap="none" lIns="90000" rIns="90000" tIns="45000" bIns="45000" anchor="ctr"/>
          <a:p>
            <a:pPr algn="ctr">
              <a:lnSpc>
                <a:spcPct val="100000"/>
              </a:lnSpc>
            </a:pPr>
            <a:r>
              <a:rPr lang="en-IN" sz="2400">
                <a:solidFill>
                  <a:srgbClr val="000000"/>
                </a:solidFill>
                <a:latin typeface="Times New Roman"/>
              </a:rPr>
              <a:t>1</a:t>
            </a:r>
            <a:endParaRPr/>
          </a:p>
        </p:txBody>
      </p:sp>
      <p:sp>
        <p:nvSpPr>
          <p:cNvPr id="498" name="CustomShape 4"/>
          <p:cNvSpPr/>
          <p:nvPr/>
        </p:nvSpPr>
        <p:spPr>
          <a:xfrm>
            <a:off x="1752480" y="3000240"/>
            <a:ext cx="914040" cy="914040"/>
          </a:xfrm>
          <a:prstGeom prst="rect">
            <a:avLst/>
          </a:prstGeom>
          <a:solidFill>
            <a:srgbClr val="ffffff"/>
          </a:solidFill>
          <a:ln w="9360">
            <a:solidFill>
              <a:srgbClr val="000000"/>
            </a:solidFill>
            <a:miter/>
          </a:ln>
        </p:spPr>
        <p:txBody>
          <a:bodyPr wrap="none" lIns="90000" rIns="90000" tIns="45000" bIns="45000" anchor="ctr"/>
          <a:p>
            <a:pPr algn="ctr">
              <a:lnSpc>
                <a:spcPct val="100000"/>
              </a:lnSpc>
            </a:pPr>
            <a:r>
              <a:rPr lang="en-IN" sz="2400">
                <a:solidFill>
                  <a:srgbClr val="000000"/>
                </a:solidFill>
                <a:latin typeface="Times New Roman"/>
              </a:rPr>
              <a:t>3</a:t>
            </a:r>
            <a:endParaRPr/>
          </a:p>
        </p:txBody>
      </p:sp>
      <p:sp>
        <p:nvSpPr>
          <p:cNvPr id="499" name="CustomShape 5"/>
          <p:cNvSpPr/>
          <p:nvPr/>
        </p:nvSpPr>
        <p:spPr>
          <a:xfrm>
            <a:off x="3200400" y="2467080"/>
            <a:ext cx="914040" cy="380520"/>
          </a:xfrm>
          <a:prstGeom prst="rect">
            <a:avLst/>
          </a:prstGeom>
          <a:solidFill>
            <a:srgbClr val="ffffff"/>
          </a:solidFill>
          <a:ln w="9360">
            <a:solidFill>
              <a:srgbClr val="000000"/>
            </a:solidFill>
            <a:miter/>
          </a:ln>
        </p:spPr>
        <p:txBody>
          <a:bodyPr wrap="none" lIns="90000" rIns="90000" tIns="45000" bIns="45000" anchor="ctr"/>
          <a:p>
            <a:pPr algn="ctr">
              <a:lnSpc>
                <a:spcPct val="100000"/>
              </a:lnSpc>
            </a:pPr>
            <a:r>
              <a:rPr lang="en-IN" sz="2400">
                <a:solidFill>
                  <a:srgbClr val="000000"/>
                </a:solidFill>
                <a:latin typeface="Times New Roman"/>
              </a:rPr>
              <a:t>2</a:t>
            </a:r>
            <a:endParaRPr/>
          </a:p>
        </p:txBody>
      </p:sp>
      <p:sp>
        <p:nvSpPr>
          <p:cNvPr id="500" name="CustomShape 6"/>
          <p:cNvSpPr/>
          <p:nvPr/>
        </p:nvSpPr>
        <p:spPr>
          <a:xfrm>
            <a:off x="3124080" y="3457440"/>
            <a:ext cx="914040" cy="533160"/>
          </a:xfrm>
          <a:prstGeom prst="rect">
            <a:avLst/>
          </a:prstGeom>
          <a:solidFill>
            <a:srgbClr val="ffffff"/>
          </a:solidFill>
          <a:ln w="9360">
            <a:solidFill>
              <a:srgbClr val="000000"/>
            </a:solidFill>
            <a:miter/>
          </a:ln>
        </p:spPr>
        <p:txBody>
          <a:bodyPr wrap="none" lIns="90000" rIns="90000" tIns="45000" bIns="45000" anchor="ctr"/>
          <a:p>
            <a:pPr algn="ctr">
              <a:lnSpc>
                <a:spcPct val="100000"/>
              </a:lnSpc>
            </a:pPr>
            <a:r>
              <a:rPr lang="en-IN" sz="2400">
                <a:solidFill>
                  <a:srgbClr val="000000"/>
                </a:solidFill>
                <a:latin typeface="Times New Roman"/>
              </a:rPr>
              <a:t>4</a:t>
            </a:r>
            <a:endParaRPr/>
          </a:p>
        </p:txBody>
      </p:sp>
      <p:sp>
        <p:nvSpPr>
          <p:cNvPr id="501" name="CustomShape 7"/>
          <p:cNvSpPr/>
          <p:nvPr/>
        </p:nvSpPr>
        <p:spPr>
          <a:xfrm>
            <a:off x="5638680" y="1295280"/>
            <a:ext cx="1523520" cy="1221840"/>
          </a:xfrm>
          <a:prstGeom prst="rect">
            <a:avLst/>
          </a:prstGeom>
          <a:solidFill>
            <a:srgbClr val="ffffff"/>
          </a:solidFill>
          <a:ln w="9360">
            <a:solidFill>
              <a:srgbClr val="000000"/>
            </a:solidFill>
            <a:miter/>
          </a:ln>
        </p:spPr>
      </p:sp>
      <p:sp>
        <p:nvSpPr>
          <p:cNvPr id="502" name="Line 8"/>
          <p:cNvSpPr/>
          <p:nvPr/>
        </p:nvSpPr>
        <p:spPr>
          <a:xfrm>
            <a:off x="5638680" y="1906560"/>
            <a:ext cx="1523880" cy="0"/>
          </a:xfrm>
          <a:prstGeom prst="line">
            <a:avLst/>
          </a:prstGeom>
          <a:ln w="9360">
            <a:solidFill>
              <a:srgbClr val="000000"/>
            </a:solidFill>
            <a:round/>
          </a:ln>
        </p:spPr>
      </p:sp>
      <p:sp>
        <p:nvSpPr>
          <p:cNvPr id="503" name="CustomShape 9"/>
          <p:cNvSpPr/>
          <p:nvPr/>
        </p:nvSpPr>
        <p:spPr>
          <a:xfrm>
            <a:off x="5638680" y="2517840"/>
            <a:ext cx="1523520" cy="1221840"/>
          </a:xfrm>
          <a:prstGeom prst="rect">
            <a:avLst/>
          </a:prstGeom>
          <a:solidFill>
            <a:srgbClr val="dddddd"/>
          </a:solidFill>
          <a:ln w="9360">
            <a:solidFill>
              <a:srgbClr val="000000"/>
            </a:solidFill>
            <a:miter/>
          </a:ln>
        </p:spPr>
      </p:sp>
      <p:sp>
        <p:nvSpPr>
          <p:cNvPr id="504" name="Line 10"/>
          <p:cNvSpPr/>
          <p:nvPr/>
        </p:nvSpPr>
        <p:spPr>
          <a:xfrm>
            <a:off x="5638680" y="3128760"/>
            <a:ext cx="1523880" cy="0"/>
          </a:xfrm>
          <a:prstGeom prst="line">
            <a:avLst/>
          </a:prstGeom>
          <a:ln w="9360">
            <a:solidFill>
              <a:srgbClr val="000000"/>
            </a:solidFill>
            <a:round/>
          </a:ln>
        </p:spPr>
      </p:sp>
      <p:sp>
        <p:nvSpPr>
          <p:cNvPr id="505" name="CustomShape 11"/>
          <p:cNvSpPr/>
          <p:nvPr/>
        </p:nvSpPr>
        <p:spPr>
          <a:xfrm>
            <a:off x="6183000" y="1417680"/>
            <a:ext cx="333360" cy="455040"/>
          </a:xfrm>
          <a:prstGeom prst="rect">
            <a:avLst/>
          </a:prstGeom>
          <a:noFill/>
          <a:ln w="9360">
            <a:noFill/>
          </a:ln>
        </p:spPr>
        <p:txBody>
          <a:bodyPr wrap="none" lIns="90000" rIns="90000" tIns="45000" bIns="45000" anchor="ctr"/>
          <a:p>
            <a:pPr algn="ctr">
              <a:lnSpc>
                <a:spcPct val="100000"/>
              </a:lnSpc>
            </a:pPr>
            <a:r>
              <a:rPr lang="en-IN" sz="2400">
                <a:solidFill>
                  <a:srgbClr val="000000"/>
                </a:solidFill>
                <a:latin typeface="Times New Roman"/>
              </a:rPr>
              <a:t>1</a:t>
            </a:r>
            <a:endParaRPr/>
          </a:p>
        </p:txBody>
      </p:sp>
      <p:sp>
        <p:nvSpPr>
          <p:cNvPr id="506" name="CustomShape 12"/>
          <p:cNvSpPr/>
          <p:nvPr/>
        </p:nvSpPr>
        <p:spPr>
          <a:xfrm>
            <a:off x="6186960" y="1976400"/>
            <a:ext cx="333360" cy="455040"/>
          </a:xfrm>
          <a:prstGeom prst="rect">
            <a:avLst/>
          </a:prstGeom>
          <a:noFill/>
          <a:ln w="9360">
            <a:noFill/>
          </a:ln>
        </p:spPr>
        <p:txBody>
          <a:bodyPr wrap="none" lIns="90000" rIns="90000" tIns="45000" bIns="45000" anchor="ctr"/>
          <a:p>
            <a:pPr algn="ctr">
              <a:lnSpc>
                <a:spcPct val="100000"/>
              </a:lnSpc>
            </a:pPr>
            <a:r>
              <a:rPr lang="en-IN" sz="2400">
                <a:solidFill>
                  <a:srgbClr val="000000"/>
                </a:solidFill>
                <a:latin typeface="Times New Roman"/>
              </a:rPr>
              <a:t>4</a:t>
            </a:r>
            <a:endParaRPr/>
          </a:p>
        </p:txBody>
      </p:sp>
      <p:sp>
        <p:nvSpPr>
          <p:cNvPr id="507" name="CustomShape 13"/>
          <p:cNvSpPr/>
          <p:nvPr/>
        </p:nvSpPr>
        <p:spPr>
          <a:xfrm>
            <a:off x="5638680" y="3740040"/>
            <a:ext cx="1523520" cy="1658520"/>
          </a:xfrm>
          <a:prstGeom prst="rect">
            <a:avLst/>
          </a:prstGeom>
          <a:solidFill>
            <a:srgbClr val="ffffff"/>
          </a:solidFill>
          <a:ln w="9360">
            <a:solidFill>
              <a:srgbClr val="000000"/>
            </a:solidFill>
            <a:miter/>
          </a:ln>
        </p:spPr>
      </p:sp>
      <p:sp>
        <p:nvSpPr>
          <p:cNvPr id="508" name="CustomShape 14"/>
          <p:cNvSpPr/>
          <p:nvPr/>
        </p:nvSpPr>
        <p:spPr>
          <a:xfrm>
            <a:off x="5638680" y="5398920"/>
            <a:ext cx="1523520" cy="436320"/>
          </a:xfrm>
          <a:prstGeom prst="rect">
            <a:avLst/>
          </a:prstGeom>
          <a:solidFill>
            <a:srgbClr val="dddddd"/>
          </a:solidFill>
          <a:ln w="9360">
            <a:solidFill>
              <a:srgbClr val="000000"/>
            </a:solidFill>
            <a:miter/>
          </a:ln>
        </p:spPr>
      </p:sp>
      <p:sp>
        <p:nvSpPr>
          <p:cNvPr id="509" name="Line 15"/>
          <p:cNvSpPr/>
          <p:nvPr/>
        </p:nvSpPr>
        <p:spPr>
          <a:xfrm>
            <a:off x="5638680" y="4176360"/>
            <a:ext cx="1523880" cy="0"/>
          </a:xfrm>
          <a:prstGeom prst="line">
            <a:avLst/>
          </a:prstGeom>
          <a:ln w="9360">
            <a:solidFill>
              <a:srgbClr val="000000"/>
            </a:solidFill>
            <a:round/>
          </a:ln>
        </p:spPr>
      </p:sp>
      <p:sp>
        <p:nvSpPr>
          <p:cNvPr id="510" name="CustomShape 16"/>
          <p:cNvSpPr/>
          <p:nvPr/>
        </p:nvSpPr>
        <p:spPr>
          <a:xfrm>
            <a:off x="6186960" y="3775320"/>
            <a:ext cx="333360" cy="455040"/>
          </a:xfrm>
          <a:prstGeom prst="rect">
            <a:avLst/>
          </a:prstGeom>
          <a:noFill/>
          <a:ln w="9360">
            <a:noFill/>
          </a:ln>
        </p:spPr>
        <p:txBody>
          <a:bodyPr wrap="none" lIns="90000" rIns="90000" tIns="45000" bIns="45000" anchor="ctr"/>
          <a:p>
            <a:pPr algn="ctr">
              <a:lnSpc>
                <a:spcPct val="100000"/>
              </a:lnSpc>
            </a:pPr>
            <a:r>
              <a:rPr lang="en-IN" sz="2400">
                <a:solidFill>
                  <a:srgbClr val="000000"/>
                </a:solidFill>
                <a:latin typeface="Times New Roman"/>
              </a:rPr>
              <a:t>2</a:t>
            </a:r>
            <a:endParaRPr/>
          </a:p>
        </p:txBody>
      </p:sp>
      <p:sp>
        <p:nvSpPr>
          <p:cNvPr id="511" name="CustomShape 17"/>
          <p:cNvSpPr/>
          <p:nvPr/>
        </p:nvSpPr>
        <p:spPr>
          <a:xfrm>
            <a:off x="6186960" y="4611960"/>
            <a:ext cx="333360" cy="455040"/>
          </a:xfrm>
          <a:prstGeom prst="rect">
            <a:avLst/>
          </a:prstGeom>
          <a:noFill/>
          <a:ln w="9360">
            <a:noFill/>
          </a:ln>
        </p:spPr>
        <p:txBody>
          <a:bodyPr wrap="none" lIns="90000" rIns="90000" tIns="45000" bIns="45000" anchor="ctr"/>
          <a:p>
            <a:pPr algn="ctr">
              <a:lnSpc>
                <a:spcPct val="100000"/>
              </a:lnSpc>
            </a:pPr>
            <a:r>
              <a:rPr lang="en-IN" sz="2400">
                <a:solidFill>
                  <a:srgbClr val="000000"/>
                </a:solidFill>
                <a:latin typeface="Times New Roman"/>
              </a:rPr>
              <a:t>3</a:t>
            </a:r>
            <a:endParaRPr/>
          </a:p>
        </p:txBody>
      </p:sp>
      <p:sp>
        <p:nvSpPr>
          <p:cNvPr id="512" name="CustomShape 18"/>
          <p:cNvSpPr/>
          <p:nvPr/>
        </p:nvSpPr>
        <p:spPr>
          <a:xfrm>
            <a:off x="1922040" y="5960160"/>
            <a:ext cx="1933920" cy="456480"/>
          </a:xfrm>
          <a:prstGeom prst="rect">
            <a:avLst/>
          </a:prstGeom>
          <a:noFill/>
          <a:ln w="9360">
            <a:noFill/>
          </a:ln>
        </p:spPr>
        <p:txBody>
          <a:bodyPr wrap="none" lIns="90000" rIns="90000" tIns="45000" bIns="45000" anchor="ctr"/>
          <a:p>
            <a:pPr algn="ctr">
              <a:lnSpc>
                <a:spcPct val="100000"/>
              </a:lnSpc>
            </a:pPr>
            <a:r>
              <a:rPr lang="en-IN" sz="2400">
                <a:solidFill>
                  <a:srgbClr val="000000"/>
                </a:solidFill>
                <a:latin typeface="Tahoma"/>
              </a:rPr>
              <a:t>user space </a:t>
            </a:r>
            <a:endParaRPr/>
          </a:p>
        </p:txBody>
      </p:sp>
      <p:sp>
        <p:nvSpPr>
          <p:cNvPr id="513" name="CustomShape 19"/>
          <p:cNvSpPr/>
          <p:nvPr/>
        </p:nvSpPr>
        <p:spPr>
          <a:xfrm>
            <a:off x="4654800" y="5960160"/>
            <a:ext cx="3792960" cy="456480"/>
          </a:xfrm>
          <a:prstGeom prst="rect">
            <a:avLst/>
          </a:prstGeom>
          <a:noFill/>
          <a:ln w="9360">
            <a:noFill/>
          </a:ln>
        </p:spPr>
        <p:txBody>
          <a:bodyPr wrap="none" lIns="90000" rIns="90000" tIns="45000" bIns="45000" anchor="ctr"/>
          <a:p>
            <a:pPr algn="ctr">
              <a:lnSpc>
                <a:spcPct val="100000"/>
              </a:lnSpc>
            </a:pPr>
            <a:r>
              <a:rPr lang="en-IN" sz="2400">
                <a:solidFill>
                  <a:srgbClr val="000000"/>
                </a:solidFill>
                <a:latin typeface="Tahoma"/>
              </a:rPr>
              <a:t>physical memory space</a:t>
            </a:r>
            <a:endParaRPr/>
          </a:p>
        </p:txBody>
      </p:sp>
    </p:spTree>
  </p:cSld>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4"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Segmentation Architecture </a:t>
            </a:r>
            <a:endParaRPr/>
          </a:p>
        </p:txBody>
      </p:sp>
      <p:sp>
        <p:nvSpPr>
          <p:cNvPr id="515" name="TextShape 2"/>
          <p:cNvSpPr txBox="1"/>
          <p:nvPr/>
        </p:nvSpPr>
        <p:spPr>
          <a:xfrm>
            <a:off x="0" y="990720"/>
            <a:ext cx="9143640" cy="5866920"/>
          </a:xfrm>
          <a:prstGeom prst="rect">
            <a:avLst/>
          </a:prstGeom>
        </p:spPr>
        <p:txBody>
          <a:bodyPr/>
          <a:p>
            <a:pPr>
              <a:lnSpc>
                <a:spcPct val="100000"/>
              </a:lnSpc>
              <a:buFont typeface="StarSymbol"/>
              <a:buChar char=""/>
            </a:pPr>
            <a:r>
              <a:rPr lang="en-US" sz="2800">
                <a:solidFill>
                  <a:srgbClr val="000000"/>
                </a:solidFill>
                <a:latin typeface="Tahoma"/>
              </a:rPr>
              <a:t>Logical address consists of a two tuple:</a:t>
            </a:r>
            <a:endParaRPr/>
          </a:p>
          <a:p>
            <a:pPr>
              <a:lnSpc>
                <a:spcPct val="100000"/>
              </a:lnSpc>
            </a:pPr>
            <a:r>
              <a:rPr lang="en-US" sz="2800">
                <a:solidFill>
                  <a:srgbClr val="000000"/>
                </a:solidFill>
                <a:latin typeface="Tahoma"/>
              </a:rPr>
              <a:t>	</a:t>
            </a:r>
            <a:r>
              <a:rPr lang="en-US" sz="2800">
                <a:solidFill>
                  <a:srgbClr val="000000"/>
                </a:solidFill>
                <a:latin typeface="Tahoma"/>
              </a:rPr>
              <a:t>	</a:t>
            </a:r>
            <a:r>
              <a:rPr lang="en-US" sz="2800">
                <a:solidFill>
                  <a:srgbClr val="000000"/>
                </a:solidFill>
                <a:latin typeface="Tahoma"/>
              </a:rPr>
              <a:t>&lt;segment-number, offset&gt;,</a:t>
            </a:r>
            <a:endParaRPr/>
          </a:p>
          <a:p>
            <a:pPr>
              <a:lnSpc>
                <a:spcPct val="100000"/>
              </a:lnSpc>
              <a:buFont typeface="Monotype Sorts" charset="2"/>
              <a:buChar char="•"/>
            </a:pPr>
            <a:r>
              <a:rPr lang="en-US" sz="2800">
                <a:solidFill>
                  <a:srgbClr val="0066ff"/>
                </a:solidFill>
                <a:latin typeface="Tahoma"/>
              </a:rPr>
              <a:t>Segment table </a:t>
            </a:r>
            <a:r>
              <a:rPr lang="en-US" sz="2800">
                <a:solidFill>
                  <a:srgbClr val="000000"/>
                </a:solidFill>
                <a:latin typeface="Tahoma"/>
              </a:rPr>
              <a:t>– maps two-dimensional physical addresses; each table entry has:</a:t>
            </a:r>
            <a:endParaRPr/>
          </a:p>
          <a:p>
            <a:pPr lvl="1">
              <a:lnSpc>
                <a:spcPct val="100000"/>
              </a:lnSpc>
              <a:buFont typeface="StarSymbol"/>
              <a:buChar char="—"/>
            </a:pPr>
            <a:r>
              <a:rPr lang="en-US" sz="2400">
                <a:solidFill>
                  <a:srgbClr val="0066ff"/>
                </a:solidFill>
                <a:latin typeface="Tahoma"/>
              </a:rPr>
              <a:t>base</a:t>
            </a:r>
            <a:r>
              <a:rPr lang="en-US" sz="2400">
                <a:solidFill>
                  <a:srgbClr val="000000"/>
                </a:solidFill>
                <a:latin typeface="Tahoma"/>
              </a:rPr>
              <a:t> – contains the starting physical address where the segments reside in memory</a:t>
            </a:r>
            <a:endParaRPr/>
          </a:p>
          <a:p>
            <a:pPr lvl="1">
              <a:lnSpc>
                <a:spcPct val="100000"/>
              </a:lnSpc>
              <a:buFont typeface="StarSymbol"/>
              <a:buChar char="—"/>
            </a:pPr>
            <a:r>
              <a:rPr lang="en-US" sz="2400">
                <a:solidFill>
                  <a:srgbClr val="0066ff"/>
                </a:solidFill>
                <a:latin typeface="Tahoma"/>
              </a:rPr>
              <a:t>limit</a:t>
            </a:r>
            <a:r>
              <a:rPr lang="en-US" sz="2400">
                <a:solidFill>
                  <a:srgbClr val="000000"/>
                </a:solidFill>
                <a:latin typeface="Tahoma"/>
              </a:rPr>
              <a:t> – specifies the length of the segment</a:t>
            </a:r>
            <a:endParaRPr/>
          </a:p>
          <a:p>
            <a:pPr>
              <a:lnSpc>
                <a:spcPct val="100000"/>
              </a:lnSpc>
              <a:buFont typeface="Monotype Sorts" charset="2"/>
              <a:buChar char="•"/>
            </a:pPr>
            <a:r>
              <a:rPr lang="en-US" sz="2800">
                <a:solidFill>
                  <a:srgbClr val="0066ff"/>
                </a:solidFill>
                <a:latin typeface="Tahoma"/>
              </a:rPr>
              <a:t>Segment-table base register (STBR) </a:t>
            </a:r>
            <a:r>
              <a:rPr lang="en-US" sz="2800">
                <a:solidFill>
                  <a:srgbClr val="000000"/>
                </a:solidFill>
                <a:latin typeface="Tahoma"/>
              </a:rPr>
              <a:t>points to the segment table’s location in memory</a:t>
            </a:r>
            <a:endParaRPr/>
          </a:p>
          <a:p>
            <a:pPr>
              <a:lnSpc>
                <a:spcPct val="100000"/>
              </a:lnSpc>
              <a:buFont typeface="Monotype Sorts" charset="2"/>
              <a:buChar char="•"/>
            </a:pPr>
            <a:r>
              <a:rPr lang="en-US" sz="2800">
                <a:solidFill>
                  <a:srgbClr val="0066ff"/>
                </a:solidFill>
                <a:latin typeface="Tahoma"/>
              </a:rPr>
              <a:t>Segment-table length register (STLR) </a:t>
            </a:r>
            <a:r>
              <a:rPr lang="en-US" sz="2800">
                <a:solidFill>
                  <a:srgbClr val="000000"/>
                </a:solidFill>
                <a:latin typeface="Tahoma"/>
              </a:rPr>
              <a:t>indicates number of segments used by a program;</a:t>
            </a:r>
            <a:endParaRPr/>
          </a:p>
          <a:p>
            <a:pPr>
              <a:lnSpc>
                <a:spcPct val="100000"/>
              </a:lnSpc>
            </a:pPr>
            <a:r>
              <a:rPr lang="en-US" sz="2800">
                <a:solidFill>
                  <a:srgbClr val="000000"/>
                </a:solidFill>
                <a:latin typeface="Tahoma"/>
              </a:rPr>
              <a:t>	</a:t>
            </a:r>
            <a:r>
              <a:rPr lang="en-US" sz="2800">
                <a:solidFill>
                  <a:srgbClr val="000000"/>
                </a:solidFill>
                <a:latin typeface="Tahoma"/>
              </a:rPr>
              <a:t>      </a:t>
            </a:r>
            <a:r>
              <a:rPr lang="en-US" sz="2800">
                <a:solidFill>
                  <a:srgbClr val="000000"/>
                </a:solidFill>
                <a:latin typeface="Tahoma"/>
              </a:rPr>
              <a:t>segment number </a:t>
            </a:r>
            <a:r>
              <a:rPr b="1" i="1" lang="en-US" sz="2800">
                <a:solidFill>
                  <a:srgbClr val="ff0000"/>
                </a:solidFill>
                <a:latin typeface="Tahoma"/>
              </a:rPr>
              <a:t>s</a:t>
            </a:r>
            <a:r>
              <a:rPr lang="en-US" sz="2800">
                <a:solidFill>
                  <a:srgbClr val="000000"/>
                </a:solidFill>
                <a:latin typeface="Tahoma"/>
              </a:rPr>
              <a:t> is legal if </a:t>
            </a:r>
            <a:r>
              <a:rPr b="1" i="1" lang="en-US" sz="2800">
                <a:solidFill>
                  <a:srgbClr val="ff0000"/>
                </a:solidFill>
                <a:latin typeface="Tahoma"/>
              </a:rPr>
              <a:t>s</a:t>
            </a:r>
            <a:r>
              <a:rPr lang="en-US" sz="2800">
                <a:solidFill>
                  <a:srgbClr val="000000"/>
                </a:solidFill>
                <a:latin typeface="Tahoma"/>
              </a:rPr>
              <a:t> &lt; </a:t>
            </a:r>
            <a:r>
              <a:rPr b="1" lang="en-US" sz="2800">
                <a:solidFill>
                  <a:srgbClr val="ff0000"/>
                </a:solidFill>
                <a:latin typeface="Tahoma"/>
              </a:rPr>
              <a:t>STLR</a:t>
            </a:r>
            <a:endParaRPr/>
          </a:p>
        </p:txBody>
      </p:sp>
    </p:spTree>
  </p:cSld>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6"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Segmentation Architecture (cont..)</a:t>
            </a:r>
            <a:endParaRPr/>
          </a:p>
        </p:txBody>
      </p:sp>
      <p:sp>
        <p:nvSpPr>
          <p:cNvPr id="517" name="TextShape 2"/>
          <p:cNvSpPr txBox="1"/>
          <p:nvPr/>
        </p:nvSpPr>
        <p:spPr>
          <a:xfrm>
            <a:off x="0" y="990720"/>
            <a:ext cx="9143640" cy="5866920"/>
          </a:xfrm>
          <a:prstGeom prst="rect">
            <a:avLst/>
          </a:prstGeom>
        </p:spPr>
        <p:txBody>
          <a:bodyPr/>
          <a:p>
            <a:pPr>
              <a:lnSpc>
                <a:spcPct val="100000"/>
              </a:lnSpc>
              <a:buFont typeface="StarSymbol"/>
              <a:buChar char=""/>
            </a:pPr>
            <a:r>
              <a:rPr lang="en-US" sz="2800">
                <a:solidFill>
                  <a:srgbClr val="000000"/>
                </a:solidFill>
                <a:latin typeface="Tahoma"/>
              </a:rPr>
              <a:t>Protection</a:t>
            </a:r>
            <a:endParaRPr/>
          </a:p>
          <a:p>
            <a:pPr lvl="1">
              <a:lnSpc>
                <a:spcPct val="100000"/>
              </a:lnSpc>
              <a:buFont typeface="StarSymbol"/>
              <a:buChar char="—"/>
            </a:pPr>
            <a:r>
              <a:rPr lang="en-US" sz="2400">
                <a:solidFill>
                  <a:srgbClr val="000000"/>
                </a:solidFill>
                <a:latin typeface="Tahoma"/>
              </a:rPr>
              <a:t>With each entry in segment table associate:</a:t>
            </a:r>
            <a:endParaRPr/>
          </a:p>
          <a:p>
            <a:pPr lvl="2">
              <a:lnSpc>
                <a:spcPct val="100000"/>
              </a:lnSpc>
              <a:buFont typeface="StarSymbol"/>
              <a:buChar char=""/>
            </a:pPr>
            <a:r>
              <a:rPr lang="en-US" sz="2000">
                <a:solidFill>
                  <a:srgbClr val="000000"/>
                </a:solidFill>
                <a:latin typeface="Tahoma"/>
              </a:rPr>
              <a:t>validation bit = 0 </a:t>
            </a:r>
            <a:r>
              <a:rPr lang="en-US" sz="2000">
                <a:solidFill>
                  <a:srgbClr val="000000"/>
                </a:solidFill>
                <a:latin typeface="Symbol"/>
              </a:rPr>
              <a:t></a:t>
            </a:r>
            <a:r>
              <a:rPr lang="en-US" sz="2000">
                <a:solidFill>
                  <a:srgbClr val="000000"/>
                </a:solidFill>
                <a:latin typeface="Tahoma"/>
              </a:rPr>
              <a:t> illegal segment</a:t>
            </a:r>
            <a:endParaRPr/>
          </a:p>
          <a:p>
            <a:pPr lvl="2">
              <a:lnSpc>
                <a:spcPct val="100000"/>
              </a:lnSpc>
              <a:buFont typeface="StarSymbol"/>
              <a:buChar char=""/>
            </a:pPr>
            <a:r>
              <a:rPr lang="en-US" sz="2000">
                <a:solidFill>
                  <a:srgbClr val="000000"/>
                </a:solidFill>
                <a:latin typeface="Tahoma"/>
              </a:rPr>
              <a:t>read/write/execute privileges</a:t>
            </a:r>
            <a:endParaRPr/>
          </a:p>
          <a:p>
            <a:endParaRPr/>
          </a:p>
          <a:p>
            <a:pPr>
              <a:lnSpc>
                <a:spcPct val="100000"/>
              </a:lnSpc>
              <a:buFont typeface="StarSymbol"/>
              <a:buChar char=""/>
            </a:pPr>
            <a:r>
              <a:rPr lang="en-US" sz="2800">
                <a:solidFill>
                  <a:srgbClr val="000000"/>
                </a:solidFill>
                <a:latin typeface="Tahoma"/>
              </a:rPr>
              <a:t>Protection bits associated with segments; code sharing occurs at segment level</a:t>
            </a:r>
            <a:endParaRPr/>
          </a:p>
          <a:p>
            <a:pPr>
              <a:lnSpc>
                <a:spcPct val="100000"/>
              </a:lnSpc>
            </a:pPr>
            <a:endParaRPr/>
          </a:p>
          <a:p>
            <a:pPr>
              <a:lnSpc>
                <a:spcPct val="100000"/>
              </a:lnSpc>
              <a:buFont typeface="StarSymbol"/>
              <a:buChar char=""/>
            </a:pPr>
            <a:r>
              <a:rPr lang="en-US" sz="2800">
                <a:solidFill>
                  <a:srgbClr val="000000"/>
                </a:solidFill>
                <a:latin typeface="Tahoma"/>
              </a:rPr>
              <a:t>Since segments vary in length, memory allocation is a dynamic storage-allocation problem</a:t>
            </a:r>
            <a:endParaRPr/>
          </a:p>
          <a:p>
            <a:pPr>
              <a:lnSpc>
                <a:spcPct val="100000"/>
              </a:lnSpc>
            </a:pPr>
            <a:endParaRPr/>
          </a:p>
          <a:p>
            <a:pPr>
              <a:lnSpc>
                <a:spcPct val="100000"/>
              </a:lnSpc>
              <a:buFont typeface="StarSymbol"/>
              <a:buChar char=""/>
            </a:pPr>
            <a:r>
              <a:rPr lang="en-US" sz="2800">
                <a:solidFill>
                  <a:srgbClr val="000000"/>
                </a:solidFill>
                <a:latin typeface="Tahoma"/>
              </a:rPr>
              <a:t>A segmentation example is shown in the following diagram</a:t>
            </a:r>
            <a:endParaRPr/>
          </a:p>
        </p:txBody>
      </p:sp>
    </p:spTree>
  </p:cSld>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8"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Segmentation Hardware</a:t>
            </a:r>
            <a:endParaRPr/>
          </a:p>
        </p:txBody>
      </p:sp>
      <p:pic>
        <p:nvPicPr>
          <p:cNvPr id="519" name="Picture 3" descr=""/>
          <p:cNvPicPr/>
          <p:nvPr/>
        </p:nvPicPr>
        <p:blipFill>
          <a:blip r:embed="rId1"/>
          <a:srcRect l="457" t="3696" r="239" b="3696"/>
          <a:stretch>
            <a:fillRect/>
          </a:stretch>
        </p:blipFill>
        <p:spPr>
          <a:xfrm>
            <a:off x="380880" y="990720"/>
            <a:ext cx="8182440" cy="5722560"/>
          </a:xfrm>
          <a:prstGeom prst="rect">
            <a:avLst/>
          </a:prstGeom>
          <a:ln w="38160">
            <a:solidFill>
              <a:srgbClr val="cc6600"/>
            </a:solidFill>
            <a:miter/>
          </a:ln>
        </p:spPr>
      </p:pic>
    </p:spTree>
  </p:cSld>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0" name="TextShape 1"/>
          <p:cNvSpPr txBox="1"/>
          <p:nvPr/>
        </p:nvSpPr>
        <p:spPr>
          <a:xfrm>
            <a:off x="0" y="152280"/>
            <a:ext cx="1904760" cy="3428640"/>
          </a:xfrm>
          <a:prstGeom prst="rect">
            <a:avLst/>
          </a:prstGeom>
        </p:spPr>
        <p:txBody>
          <a:bodyPr anchor="b"/>
          <a:p>
            <a:pPr>
              <a:lnSpc>
                <a:spcPct val="100000"/>
              </a:lnSpc>
            </a:pPr>
            <a:r>
              <a:rPr lang="en-US" sz="2800">
                <a:solidFill>
                  <a:srgbClr val="000000"/>
                </a:solidFill>
                <a:latin typeface="Arial Black"/>
              </a:rPr>
              <a:t>Example of Segmen-tation</a:t>
            </a:r>
            <a:endParaRPr/>
          </a:p>
        </p:txBody>
      </p:sp>
      <p:pic>
        <p:nvPicPr>
          <p:cNvPr id="521" name="Picture 3" descr=""/>
          <p:cNvPicPr/>
          <p:nvPr/>
        </p:nvPicPr>
        <p:blipFill>
          <a:blip r:embed="rId1"/>
          <a:srcRect l="7811" t="925" r="7811" b="1530"/>
          <a:stretch>
            <a:fillRect/>
          </a:stretch>
        </p:blipFill>
        <p:spPr>
          <a:xfrm>
            <a:off x="1962000" y="76320"/>
            <a:ext cx="7105320" cy="6705360"/>
          </a:xfrm>
          <a:prstGeom prst="rect">
            <a:avLst/>
          </a:prstGeom>
          <a:ln w="38160">
            <a:solidFill>
              <a:srgbClr val="cc6600"/>
            </a:solidFill>
            <a:miter/>
          </a:ln>
        </p:spPr>
      </p:pic>
    </p:spTree>
  </p:cSld>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2" name="TextShape 1"/>
          <p:cNvSpPr txBox="1"/>
          <p:nvPr/>
        </p:nvSpPr>
        <p:spPr>
          <a:xfrm>
            <a:off x="914400" y="533520"/>
            <a:ext cx="7721280" cy="1904760"/>
          </a:xfrm>
          <a:prstGeom prst="rect">
            <a:avLst/>
          </a:prstGeom>
        </p:spPr>
        <p:txBody>
          <a:bodyPr anchor="b"/>
          <a:p>
            <a:pPr>
              <a:lnSpc>
                <a:spcPct val="100000"/>
              </a:lnSpc>
            </a:pPr>
            <a:r>
              <a:rPr lang="en-US" sz="3600">
                <a:solidFill>
                  <a:srgbClr val="000000"/>
                </a:solidFill>
                <a:latin typeface="Octapost NBP"/>
                <a:ea typeface="Verdana"/>
              </a:rPr>
              <a:t>interleaved Memory</a:t>
            </a:r>
            <a:endParaRPr/>
          </a:p>
        </p:txBody>
      </p:sp>
    </p:spTree>
  </p:cSld>
  <p:transition spd="slow">
    <p:circle/>
  </p:transition>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3"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Interleaved Memory</a:t>
            </a:r>
            <a:endParaRPr/>
          </a:p>
        </p:txBody>
      </p:sp>
      <p:sp>
        <p:nvSpPr>
          <p:cNvPr id="524" name="TextShape 2"/>
          <p:cNvSpPr txBox="1"/>
          <p:nvPr/>
        </p:nvSpPr>
        <p:spPr>
          <a:xfrm>
            <a:off x="228600" y="990720"/>
            <a:ext cx="8762760" cy="5866920"/>
          </a:xfrm>
          <a:prstGeom prst="rect">
            <a:avLst/>
          </a:prstGeom>
        </p:spPr>
        <p:txBody>
          <a:bodyPr/>
          <a:p>
            <a:pPr>
              <a:lnSpc>
                <a:spcPct val="100000"/>
              </a:lnSpc>
              <a:buFont typeface="StarSymbol"/>
              <a:buChar char=""/>
            </a:pPr>
            <a:r>
              <a:rPr lang="en-US" sz="2400">
                <a:solidFill>
                  <a:srgbClr val="000000"/>
                </a:solidFill>
                <a:latin typeface="Tahoma"/>
              </a:rPr>
              <a:t>Main memory is typically of a series of DRAM chips. </a:t>
            </a:r>
            <a:endParaRPr/>
          </a:p>
          <a:p>
            <a:pPr>
              <a:lnSpc>
                <a:spcPct val="100000"/>
              </a:lnSpc>
              <a:buFont typeface="StarSymbol"/>
              <a:buChar char=""/>
            </a:pPr>
            <a:r>
              <a:rPr lang="en-US" sz="2400">
                <a:solidFill>
                  <a:srgbClr val="000000"/>
                </a:solidFill>
                <a:latin typeface="Tahoma"/>
              </a:rPr>
              <a:t>A number of these chips form a bank, with a port for transfer of data to and from the processor or an intermediate cache. </a:t>
            </a:r>
            <a:endParaRPr/>
          </a:p>
          <a:p>
            <a:pPr>
              <a:lnSpc>
                <a:spcPct val="100000"/>
              </a:lnSpc>
              <a:buFont typeface="StarSymbol"/>
              <a:buChar char=""/>
            </a:pPr>
            <a:r>
              <a:rPr lang="en-US" sz="2400">
                <a:solidFill>
                  <a:srgbClr val="0066ff"/>
                </a:solidFill>
                <a:latin typeface="Tahoma"/>
              </a:rPr>
              <a:t>Multiple memory banks can be connected together to form an interleaved memory system</a:t>
            </a:r>
            <a:r>
              <a:rPr lang="en-US" sz="2400">
                <a:solidFill>
                  <a:srgbClr val="000000"/>
                </a:solidFill>
                <a:latin typeface="Tahoma"/>
              </a:rPr>
              <a:t>. </a:t>
            </a:r>
            <a:endParaRPr/>
          </a:p>
          <a:p>
            <a:pPr>
              <a:lnSpc>
                <a:spcPct val="100000"/>
              </a:lnSpc>
              <a:buFont typeface="StarSymbol"/>
              <a:buChar char=""/>
            </a:pPr>
            <a:r>
              <a:rPr lang="en-US" sz="2400">
                <a:solidFill>
                  <a:srgbClr val="000000"/>
                </a:solidFill>
                <a:latin typeface="Tahoma"/>
              </a:rPr>
              <a:t>Because each bank can service a request, an interleaved memory system with N banks can service N requests simultaneously, increasing the peak data transfer rate by a factor of N over the data transfer rate of a single bank.</a:t>
            </a:r>
            <a:endParaRPr/>
          </a:p>
          <a:p>
            <a:pPr>
              <a:lnSpc>
                <a:spcPct val="100000"/>
              </a:lnSpc>
              <a:buFont typeface="StarSymbol"/>
              <a:buChar char=""/>
            </a:pPr>
            <a:r>
              <a:rPr lang="en-US" sz="2400">
                <a:solidFill>
                  <a:srgbClr val="0066ff"/>
                </a:solidFill>
                <a:latin typeface="Tahoma"/>
              </a:rPr>
              <a:t>Interleaved memory is more flexible than wide-access memory in that it can handle multiple independent accesses at once. </a:t>
            </a:r>
            <a:endParaRPr/>
          </a:p>
          <a:p>
            <a:pPr>
              <a:lnSpc>
                <a:spcPct val="100000"/>
              </a:lnSpc>
            </a:pPr>
            <a:endParaRPr/>
          </a:p>
          <a:p>
            <a:pPr>
              <a:lnSpc>
                <a:spcPct val="100000"/>
              </a:lnSpc>
            </a:pPr>
            <a:endParaRPr/>
          </a:p>
        </p:txBody>
      </p:sp>
    </p:spTree>
  </p:cSld>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5"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Interleaved Memory (cont..)</a:t>
            </a:r>
            <a:endParaRPr/>
          </a:p>
        </p:txBody>
      </p:sp>
      <p:sp>
        <p:nvSpPr>
          <p:cNvPr id="526" name="TextShape 2"/>
          <p:cNvSpPr txBox="1"/>
          <p:nvPr/>
        </p:nvSpPr>
        <p:spPr>
          <a:xfrm>
            <a:off x="203040" y="1066680"/>
            <a:ext cx="8635680" cy="5638320"/>
          </a:xfrm>
          <a:prstGeom prst="rect">
            <a:avLst/>
          </a:prstGeom>
        </p:spPr>
        <p:txBody>
          <a:bodyPr/>
          <a:p>
            <a:pPr>
              <a:lnSpc>
                <a:spcPct val="100000"/>
              </a:lnSpc>
              <a:buFont typeface="StarSymbol"/>
              <a:buChar char=""/>
            </a:pPr>
            <a:r>
              <a:rPr lang="en-US" sz="2400">
                <a:solidFill>
                  <a:srgbClr val="000000"/>
                </a:solidFill>
                <a:latin typeface="Tahoma"/>
              </a:rPr>
              <a:t>In most memory systems, the number of banks is a power of 2; that is, N= 2</a:t>
            </a:r>
            <a:r>
              <a:rPr lang="en-US" sz="2400" baseline="30000">
                <a:solidFill>
                  <a:srgbClr val="000000"/>
                </a:solidFill>
                <a:latin typeface="Tahoma"/>
              </a:rPr>
              <a:t>k for some integer k</a:t>
            </a:r>
            <a:r>
              <a:rPr i="1" lang="en-US" sz="2400" baseline="30000">
                <a:solidFill>
                  <a:srgbClr val="000000"/>
                </a:solidFill>
                <a:latin typeface="Tahoma"/>
              </a:rPr>
              <a:t>.</a:t>
            </a:r>
            <a:endParaRPr/>
          </a:p>
        </p:txBody>
      </p:sp>
      <p:pic>
        <p:nvPicPr>
          <p:cNvPr id="527" name="Picture 2" descr=""/>
          <p:cNvPicPr/>
          <p:nvPr/>
        </p:nvPicPr>
        <p:blipFill>
          <a:blip r:embed="rId1"/>
          <a:stretch>
            <a:fillRect/>
          </a:stretch>
        </p:blipFill>
        <p:spPr>
          <a:xfrm>
            <a:off x="304920" y="2438280"/>
            <a:ext cx="8400600" cy="4219200"/>
          </a:xfrm>
          <a:prstGeom prst="rect">
            <a:avLst/>
          </a:prstGeom>
          <a:ln w="9360">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6"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Semiconductor Memory</a:t>
            </a:r>
            <a:endParaRPr/>
          </a:p>
        </p:txBody>
      </p:sp>
      <p:sp>
        <p:nvSpPr>
          <p:cNvPr id="187" name="TextShape 2"/>
          <p:cNvSpPr txBox="1"/>
          <p:nvPr/>
        </p:nvSpPr>
        <p:spPr>
          <a:xfrm>
            <a:off x="152280" y="1066680"/>
            <a:ext cx="8838720" cy="5638320"/>
          </a:xfrm>
          <a:prstGeom prst="rect">
            <a:avLst/>
          </a:prstGeom>
        </p:spPr>
        <p:txBody>
          <a:bodyPr/>
          <a:p>
            <a:pPr>
              <a:lnSpc>
                <a:spcPct val="100000"/>
              </a:lnSpc>
              <a:buFont typeface="StarSymbol"/>
              <a:buChar char=""/>
            </a:pPr>
            <a:r>
              <a:rPr lang="en-US" sz="2800">
                <a:solidFill>
                  <a:srgbClr val="000000"/>
                </a:solidFill>
                <a:latin typeface="Tahoma"/>
              </a:rPr>
              <a:t>RAM </a:t>
            </a:r>
            <a:endParaRPr/>
          </a:p>
          <a:p>
            <a:pPr lvl="1">
              <a:lnSpc>
                <a:spcPct val="100000"/>
              </a:lnSpc>
              <a:buFont typeface="StarSymbol"/>
              <a:buChar char="—"/>
            </a:pPr>
            <a:r>
              <a:rPr lang="en-US" sz="2400">
                <a:solidFill>
                  <a:srgbClr val="000000"/>
                </a:solidFill>
                <a:latin typeface="Tahoma"/>
              </a:rPr>
              <a:t>Misnamed as all semiconductor memory is random access</a:t>
            </a:r>
            <a:endParaRPr/>
          </a:p>
          <a:p>
            <a:pPr lvl="1">
              <a:lnSpc>
                <a:spcPct val="100000"/>
              </a:lnSpc>
              <a:buFont typeface="StarSymbol"/>
              <a:buChar char="—"/>
            </a:pPr>
            <a:r>
              <a:rPr lang="en-US" sz="2400">
                <a:solidFill>
                  <a:srgbClr val="000000"/>
                </a:solidFill>
                <a:latin typeface="Tahoma"/>
              </a:rPr>
              <a:t>Read/Write</a:t>
            </a:r>
            <a:endParaRPr/>
          </a:p>
          <a:p>
            <a:pPr lvl="1">
              <a:lnSpc>
                <a:spcPct val="100000"/>
              </a:lnSpc>
              <a:buFont typeface="StarSymbol"/>
              <a:buChar char="—"/>
            </a:pPr>
            <a:r>
              <a:rPr lang="en-US" sz="2400">
                <a:solidFill>
                  <a:srgbClr val="000000"/>
                </a:solidFill>
                <a:latin typeface="Tahoma"/>
              </a:rPr>
              <a:t>Volatile</a:t>
            </a:r>
            <a:endParaRPr/>
          </a:p>
          <a:p>
            <a:pPr lvl="2">
              <a:lnSpc>
                <a:spcPct val="100000"/>
              </a:lnSpc>
              <a:buFont typeface="StarSymbol"/>
              <a:buChar char=""/>
            </a:pPr>
            <a:r>
              <a:rPr lang="en-US" sz="2000">
                <a:solidFill>
                  <a:srgbClr val="000000"/>
                </a:solidFill>
                <a:latin typeface="Tahoma"/>
              </a:rPr>
              <a:t>If the power is interrupted, then the data are lost.</a:t>
            </a:r>
            <a:endParaRPr/>
          </a:p>
          <a:p>
            <a:pPr lvl="1">
              <a:lnSpc>
                <a:spcPct val="100000"/>
              </a:lnSpc>
              <a:buFont typeface="StarSymbol"/>
              <a:buChar char="—"/>
            </a:pPr>
            <a:r>
              <a:rPr lang="en-US" sz="2400">
                <a:solidFill>
                  <a:srgbClr val="000000"/>
                </a:solidFill>
                <a:latin typeface="Tahoma"/>
              </a:rPr>
              <a:t>Temporary storage</a:t>
            </a:r>
            <a:endParaRPr/>
          </a:p>
          <a:p>
            <a:pPr>
              <a:lnSpc>
                <a:spcPct val="100000"/>
              </a:lnSpc>
            </a:pPr>
            <a:endParaRPr/>
          </a:p>
          <a:p>
            <a:pPr>
              <a:lnSpc>
                <a:spcPct val="100000"/>
              </a:lnSpc>
              <a:buFont typeface="StarSymbol"/>
              <a:buChar char=""/>
            </a:pPr>
            <a:r>
              <a:rPr lang="en-US" sz="2800">
                <a:solidFill>
                  <a:srgbClr val="000000"/>
                </a:solidFill>
                <a:latin typeface="Tahoma"/>
              </a:rPr>
              <a:t>The two basic forms of semiconductor random access memory are:</a:t>
            </a:r>
            <a:endParaRPr/>
          </a:p>
          <a:p>
            <a:pPr lvl="1">
              <a:lnSpc>
                <a:spcPct val="100000"/>
              </a:lnSpc>
              <a:buFont typeface="StarSymbol"/>
              <a:buChar char="—"/>
            </a:pPr>
            <a:r>
              <a:rPr lang="en-US" sz="2400">
                <a:solidFill>
                  <a:srgbClr val="000000"/>
                </a:solidFill>
                <a:latin typeface="Tahoma"/>
              </a:rPr>
              <a:t>Dynamic RAM (DRAM)- It is slower, less expensive and denser. It is used for main memory. </a:t>
            </a:r>
            <a:endParaRPr/>
          </a:p>
          <a:p>
            <a:pPr lvl="1">
              <a:lnSpc>
                <a:spcPct val="100000"/>
              </a:lnSpc>
              <a:buFont typeface="StarSymbol"/>
              <a:buChar char="—"/>
            </a:pPr>
            <a:r>
              <a:rPr lang="en-US" sz="2400">
                <a:solidFill>
                  <a:srgbClr val="000000"/>
                </a:solidFill>
                <a:latin typeface="Tahoma"/>
              </a:rPr>
              <a:t>Static RAM (SRAM)- It is faster, more expensive and less dense than DRAM, and is used for cache memory. </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8"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Interleaved Memory (cont..)</a:t>
            </a:r>
            <a:endParaRPr/>
          </a:p>
        </p:txBody>
      </p:sp>
      <p:sp>
        <p:nvSpPr>
          <p:cNvPr id="529" name="TextShape 2"/>
          <p:cNvSpPr txBox="1"/>
          <p:nvPr/>
        </p:nvSpPr>
        <p:spPr>
          <a:xfrm>
            <a:off x="228600" y="1066680"/>
            <a:ext cx="8686440" cy="5638320"/>
          </a:xfrm>
          <a:prstGeom prst="rect">
            <a:avLst/>
          </a:prstGeom>
        </p:spPr>
        <p:txBody>
          <a:bodyPr/>
          <a:p>
            <a:pPr>
              <a:lnSpc>
                <a:spcPct val="100000"/>
              </a:lnSpc>
              <a:buFont typeface="StarSymbol"/>
              <a:buChar char=""/>
            </a:pPr>
            <a:r>
              <a:rPr lang="en-US" sz="2400">
                <a:solidFill>
                  <a:srgbClr val="000000"/>
                </a:solidFill>
                <a:latin typeface="Tahoma"/>
              </a:rPr>
              <a:t>Multiple memory banks are connected to a single bus (channel) and differentiated by the lower (least significant) k bits of the address bus. </a:t>
            </a:r>
            <a:endParaRPr/>
          </a:p>
          <a:p>
            <a:pPr>
              <a:lnSpc>
                <a:spcPct val="100000"/>
              </a:lnSpc>
            </a:pPr>
            <a:endParaRPr/>
          </a:p>
          <a:p>
            <a:pPr>
              <a:lnSpc>
                <a:spcPct val="100000"/>
              </a:lnSpc>
              <a:buFont typeface="StarSymbol"/>
              <a:buChar char=""/>
            </a:pPr>
            <a:r>
              <a:rPr lang="en-US" sz="2400">
                <a:solidFill>
                  <a:srgbClr val="000000"/>
                </a:solidFill>
                <a:latin typeface="Tahoma"/>
              </a:rPr>
              <a:t>They share the bus by time division and overlapping the operations. </a:t>
            </a:r>
            <a:endParaRPr/>
          </a:p>
          <a:p>
            <a:pPr>
              <a:lnSpc>
                <a:spcPct val="100000"/>
              </a:lnSpc>
            </a:pPr>
            <a:endParaRPr/>
          </a:p>
          <a:p>
            <a:pPr>
              <a:lnSpc>
                <a:spcPct val="100000"/>
              </a:lnSpc>
              <a:buFont typeface="StarSymbol"/>
              <a:buChar char=""/>
            </a:pPr>
            <a:r>
              <a:rPr lang="en-US" sz="2400">
                <a:solidFill>
                  <a:srgbClr val="000000"/>
                </a:solidFill>
                <a:latin typeface="Tahoma"/>
              </a:rPr>
              <a:t>If the address length is (m + k)</a:t>
            </a:r>
            <a:r>
              <a:rPr i="1" lang="en-US" sz="2400">
                <a:solidFill>
                  <a:srgbClr val="000000"/>
                </a:solidFill>
                <a:latin typeface="Tahoma"/>
              </a:rPr>
              <a:t> </a:t>
            </a:r>
            <a:r>
              <a:rPr lang="en-US" sz="2400">
                <a:solidFill>
                  <a:srgbClr val="000000"/>
                </a:solidFill>
                <a:latin typeface="Tahoma"/>
              </a:rPr>
              <a:t>bits, then the upper (most significant) m bits of the address select a word within a memory bank, while the lower k bits select the given memory  bank.</a:t>
            </a:r>
            <a:endParaRPr/>
          </a:p>
          <a:p>
            <a:pPr>
              <a:lnSpc>
                <a:spcPct val="100000"/>
              </a:lnSpc>
            </a:pPr>
            <a:endParaRPr/>
          </a:p>
          <a:p>
            <a:pPr>
              <a:lnSpc>
                <a:spcPct val="100000"/>
              </a:lnSpc>
              <a:buFont typeface="StarSymbol"/>
              <a:buChar char=""/>
            </a:pPr>
            <a:r>
              <a:rPr lang="en-US" sz="2400">
                <a:solidFill>
                  <a:srgbClr val="0066ff"/>
                </a:solidFill>
                <a:latin typeface="Tahoma"/>
              </a:rPr>
              <a:t>The interleaved memory system is most effective when the number of memory banks is equal to or an integer multiple of the number of words in a cache line.</a:t>
            </a:r>
            <a:endParaRPr/>
          </a:p>
        </p:txBody>
      </p:sp>
    </p:spTree>
  </p:cSld>
</p:sld>
</file>

<file path=ppt/slides/slide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0"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Example: </a:t>
            </a:r>
            <a:r>
              <a:rPr lang="en-US" sz="2800">
                <a:solidFill>
                  <a:srgbClr val="000000"/>
                </a:solidFill>
                <a:latin typeface="Arial Black"/>
              </a:rPr>
              <a:t>
</a:t>
            </a:r>
            <a:r>
              <a:rPr lang="en-US" sz="2800">
                <a:solidFill>
                  <a:srgbClr val="000000"/>
                </a:solidFill>
                <a:latin typeface="Arial Black"/>
              </a:rPr>
              <a:t>Non-interleaved Memory Organization</a:t>
            </a:r>
            <a:endParaRPr/>
          </a:p>
        </p:txBody>
      </p:sp>
      <p:pic>
        <p:nvPicPr>
          <p:cNvPr id="531" name="Picture 2" descr=""/>
          <p:cNvPicPr/>
          <p:nvPr/>
        </p:nvPicPr>
        <p:blipFill>
          <a:blip r:embed="rId1"/>
          <a:stretch>
            <a:fillRect/>
          </a:stretch>
        </p:blipFill>
        <p:spPr>
          <a:xfrm>
            <a:off x="1281960" y="1066680"/>
            <a:ext cx="7185240" cy="5638320"/>
          </a:xfrm>
          <a:prstGeom prst="rect">
            <a:avLst/>
          </a:prstGeom>
          <a:ln w="9360">
            <a:noFill/>
          </a:ln>
        </p:spPr>
      </p:pic>
    </p:spTree>
  </p:cSld>
</p:sld>
</file>

<file path=ppt/slides/slide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2"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Non-interleaved Memory Organization (cont..)</a:t>
            </a:r>
            <a:endParaRPr/>
          </a:p>
        </p:txBody>
      </p:sp>
      <p:sp>
        <p:nvSpPr>
          <p:cNvPr id="533" name="TextShape 2"/>
          <p:cNvSpPr txBox="1"/>
          <p:nvPr/>
        </p:nvSpPr>
        <p:spPr>
          <a:xfrm>
            <a:off x="228600" y="1066680"/>
            <a:ext cx="8686440" cy="5638320"/>
          </a:xfrm>
          <a:prstGeom prst="rect">
            <a:avLst/>
          </a:prstGeom>
        </p:spPr>
        <p:txBody>
          <a:bodyPr/>
          <a:p>
            <a:pPr>
              <a:lnSpc>
                <a:spcPct val="100000"/>
              </a:lnSpc>
              <a:buFont typeface="StarSymbol"/>
              <a:buChar char=""/>
            </a:pPr>
            <a:r>
              <a:rPr lang="en-US" sz="2400">
                <a:solidFill>
                  <a:srgbClr val="000000"/>
                </a:solidFill>
                <a:latin typeface="Tahoma"/>
              </a:rPr>
              <a:t>If the memory controller does not support interleaving, then </a:t>
            </a:r>
            <a:r>
              <a:rPr lang="en-US" sz="2400">
                <a:solidFill>
                  <a:srgbClr val="0066ff"/>
                </a:solidFill>
                <a:latin typeface="Tahoma"/>
              </a:rPr>
              <a:t>the memory addresses are assigned sequentially in the first bank, followed by addresses in the second bank</a:t>
            </a:r>
            <a:r>
              <a:rPr lang="en-US" sz="2400">
                <a:solidFill>
                  <a:srgbClr val="000000"/>
                </a:solidFill>
                <a:latin typeface="Tahoma"/>
              </a:rPr>
              <a:t>.</a:t>
            </a:r>
            <a:endParaRPr/>
          </a:p>
          <a:p>
            <a:pPr>
              <a:lnSpc>
                <a:spcPct val="100000"/>
              </a:lnSpc>
            </a:pPr>
            <a:endParaRPr/>
          </a:p>
          <a:p>
            <a:pPr>
              <a:lnSpc>
                <a:spcPct val="100000"/>
              </a:lnSpc>
              <a:buFont typeface="StarSymbol"/>
              <a:buChar char=""/>
            </a:pPr>
            <a:r>
              <a:rPr lang="en-US" sz="2400">
                <a:solidFill>
                  <a:srgbClr val="000000"/>
                </a:solidFill>
                <a:latin typeface="Tahoma"/>
              </a:rPr>
              <a:t>All the words in the block come from one bank of DRAM in a non-interleaved memory organization, so the </a:t>
            </a:r>
            <a:r>
              <a:rPr lang="en-US" sz="2400">
                <a:solidFill>
                  <a:srgbClr val="0066ff"/>
                </a:solidFill>
                <a:latin typeface="Tahoma"/>
              </a:rPr>
              <a:t>time required to complete the transfer is a linear function of the number of words transferred</a:t>
            </a:r>
            <a:r>
              <a:rPr lang="en-US" sz="2400">
                <a:solidFill>
                  <a:srgbClr val="000000"/>
                </a:solidFill>
                <a:latin typeface="Tahoma"/>
              </a:rPr>
              <a:t>.</a:t>
            </a:r>
            <a:endParaRPr/>
          </a:p>
          <a:p>
            <a:pPr>
              <a:lnSpc>
                <a:spcPct val="100000"/>
              </a:lnSpc>
            </a:pPr>
            <a:endParaRPr/>
          </a:p>
          <a:p>
            <a:pPr>
              <a:lnSpc>
                <a:spcPct val="100000"/>
              </a:lnSpc>
              <a:buFont typeface="StarSymbol"/>
              <a:buChar char=""/>
            </a:pPr>
            <a:r>
              <a:rPr lang="en-US" sz="2400">
                <a:solidFill>
                  <a:srgbClr val="000000"/>
                </a:solidFill>
                <a:latin typeface="Tahoma"/>
              </a:rPr>
              <a:t>Note that the time needed to transfer each of the second, third, and fourth words is shorter than the time for the first word. This is because of a feature of contemporary DRAMs known as </a:t>
            </a:r>
            <a:r>
              <a:rPr lang="en-US" sz="2400">
                <a:solidFill>
                  <a:srgbClr val="0066ff"/>
                </a:solidFill>
                <a:latin typeface="Tahoma"/>
              </a:rPr>
              <a:t>page-mode access</a:t>
            </a:r>
            <a:r>
              <a:rPr lang="en-US" sz="2400">
                <a:solidFill>
                  <a:srgbClr val="000000"/>
                </a:solidFill>
                <a:latin typeface="Tahoma"/>
              </a:rPr>
              <a:t>. This is, in effect, a form of on-chip caching on the DRAM chip.</a:t>
            </a:r>
            <a:endParaRPr/>
          </a:p>
        </p:txBody>
      </p:sp>
    </p:spTree>
  </p:cSld>
  <p:timing>
    <p:tnLst>
      <p:par>
        <p:cTn id="215" dur="indefinite" restart="never" nodeType="tmRoot">
          <p:childTnLst>
            <p:seq>
              <p:cTn id="216" nodeType="mainSeq"/>
              <p:prevCondLst>
                <p:cond delay="0" evt="onPrev">
                  <p:tgtEl>
                    <p:sldTgt/>
                  </p:tgtEl>
                </p:cond>
              </p:prevCondLst>
              <p:nextCondLst>
                <p:cond delay="0" evt="onNext">
                  <p:tgtEl>
                    <p:sldTgt/>
                  </p:tgtEl>
                </p:cond>
              </p:nextCondLst>
            </p:seq>
          </p:childTnLst>
        </p:cTn>
      </p:par>
    </p:tnLst>
  </p:timing>
</p:sld>
</file>

<file path=ppt/slides/slide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4"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Example: </a:t>
            </a:r>
            <a:r>
              <a:rPr lang="en-US" sz="2800">
                <a:solidFill>
                  <a:srgbClr val="000000"/>
                </a:solidFill>
                <a:latin typeface="Arial Black"/>
              </a:rPr>
              <a:t>
</a:t>
            </a:r>
            <a:r>
              <a:rPr lang="en-US" sz="2800">
                <a:solidFill>
                  <a:srgbClr val="000000"/>
                </a:solidFill>
                <a:latin typeface="Arial Black"/>
              </a:rPr>
              <a:t>Interleaved Memory Organization</a:t>
            </a:r>
            <a:endParaRPr/>
          </a:p>
        </p:txBody>
      </p:sp>
      <p:pic>
        <p:nvPicPr>
          <p:cNvPr id="535" name="Picture 2" descr=""/>
          <p:cNvPicPr/>
          <p:nvPr/>
        </p:nvPicPr>
        <p:blipFill>
          <a:blip r:embed="rId1"/>
          <a:stretch>
            <a:fillRect/>
          </a:stretch>
        </p:blipFill>
        <p:spPr>
          <a:xfrm>
            <a:off x="1295280" y="1066680"/>
            <a:ext cx="6508440" cy="5562360"/>
          </a:xfrm>
          <a:prstGeom prst="rect">
            <a:avLst/>
          </a:prstGeom>
          <a:ln w="9360">
            <a:noFill/>
          </a:ln>
        </p:spPr>
      </p:pic>
    </p:spTree>
  </p:cSld>
  <p:timing>
    <p:tnLst>
      <p:par>
        <p:cTn id="217" dur="indefinite" restart="never" nodeType="tmRoot">
          <p:childTnLst>
            <p:seq>
              <p:cTn id="218" nodeType="mainSeq"/>
              <p:prevCondLst>
                <p:cond delay="0" evt="onPrev">
                  <p:tgtEl>
                    <p:sldTgt/>
                  </p:tgtEl>
                </p:cond>
              </p:prevCondLst>
              <p:nextCondLst>
                <p:cond delay="0" evt="onNext">
                  <p:tgtEl>
                    <p:sldTgt/>
                  </p:tgtEl>
                </p:cond>
              </p:nextCondLst>
            </p:seq>
          </p:childTnLst>
        </p:cTn>
      </p:par>
    </p:tnLst>
  </p:timing>
</p:sld>
</file>

<file path=ppt/slides/slide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6"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Interleaved Memory Organization (cont..)</a:t>
            </a:r>
            <a:endParaRPr/>
          </a:p>
        </p:txBody>
      </p:sp>
      <p:sp>
        <p:nvSpPr>
          <p:cNvPr id="537" name="TextShape 2"/>
          <p:cNvSpPr txBox="1"/>
          <p:nvPr/>
        </p:nvSpPr>
        <p:spPr>
          <a:xfrm>
            <a:off x="228600" y="1066680"/>
            <a:ext cx="8686440" cy="5638320"/>
          </a:xfrm>
          <a:prstGeom prst="rect">
            <a:avLst/>
          </a:prstGeom>
        </p:spPr>
        <p:txBody>
          <a:bodyPr/>
          <a:p>
            <a:pPr>
              <a:lnSpc>
                <a:spcPct val="100000"/>
              </a:lnSpc>
              <a:buFont typeface="StarSymbol"/>
              <a:buChar char=""/>
            </a:pPr>
            <a:r>
              <a:rPr lang="en-US" sz="2600">
                <a:solidFill>
                  <a:srgbClr val="000000"/>
                </a:solidFill>
                <a:latin typeface="Tahoma"/>
              </a:rPr>
              <a:t>If the memory controller supports interleaved memory, then </a:t>
            </a:r>
            <a:r>
              <a:rPr lang="en-US" sz="2600">
                <a:solidFill>
                  <a:srgbClr val="0066ff"/>
                </a:solidFill>
                <a:latin typeface="Tahoma"/>
              </a:rPr>
              <a:t>memory addresses alternate between the two banks</a:t>
            </a:r>
            <a:r>
              <a:rPr lang="en-US" sz="2600">
                <a:solidFill>
                  <a:srgbClr val="000000"/>
                </a:solidFill>
                <a:latin typeface="Tahoma"/>
              </a:rPr>
              <a:t>.</a:t>
            </a:r>
            <a:endParaRPr/>
          </a:p>
          <a:p>
            <a:pPr>
              <a:lnSpc>
                <a:spcPct val="100000"/>
              </a:lnSpc>
            </a:pPr>
            <a:endParaRPr/>
          </a:p>
          <a:p>
            <a:pPr>
              <a:lnSpc>
                <a:spcPct val="100000"/>
              </a:lnSpc>
              <a:buFont typeface="StarSymbol"/>
              <a:buChar char=""/>
            </a:pPr>
            <a:r>
              <a:rPr lang="en-US" sz="2600">
                <a:solidFill>
                  <a:srgbClr val="000000"/>
                </a:solidFill>
                <a:latin typeface="Tahoma"/>
              </a:rPr>
              <a:t>This configuration </a:t>
            </a:r>
            <a:r>
              <a:rPr lang="en-US" sz="2600">
                <a:solidFill>
                  <a:srgbClr val="0066ff"/>
                </a:solidFill>
                <a:latin typeface="Tahoma"/>
              </a:rPr>
              <a:t>speeds up the burst transfer of words. </a:t>
            </a:r>
            <a:endParaRPr/>
          </a:p>
          <a:p>
            <a:pPr lvl="1">
              <a:lnSpc>
                <a:spcPct val="100000"/>
              </a:lnSpc>
              <a:buFont typeface="StarSymbol"/>
              <a:buChar char="—"/>
            </a:pPr>
            <a:r>
              <a:rPr lang="en-US" sz="2200">
                <a:solidFill>
                  <a:srgbClr val="000000"/>
                </a:solidFill>
                <a:latin typeface="Tahoma"/>
              </a:rPr>
              <a:t>The reason is that the words of a burst access are spread across two physical banks of DRAM, the individual accesses can be overlapped to hide part, or all, of the DRAM access time delay.</a:t>
            </a:r>
            <a:endParaRPr/>
          </a:p>
        </p:txBody>
      </p:sp>
    </p:spTree>
  </p:cSld>
  <p:timing>
    <p:tnLst>
      <p:par>
        <p:cTn id="219" dur="indefinite" restart="never" nodeType="tmRoot">
          <p:childTnLst>
            <p:seq>
              <p:cTn id="220" nodeType="mainSeq"/>
              <p:prevCondLst>
                <p:cond delay="0" evt="onPrev">
                  <p:tgtEl>
                    <p:sldTgt/>
                  </p:tgtEl>
                </p:cond>
              </p:prevCondLst>
              <p:nextCondLst>
                <p:cond delay="0" evt="onNext">
                  <p:tgtEl>
                    <p:sldTgt/>
                  </p:tgtEl>
                </p:cond>
              </p:nextCondLst>
            </p:seq>
          </p:childTnLst>
        </p:cTn>
      </p:par>
    </p:tnLst>
  </p:timing>
</p:sld>
</file>

<file path=ppt/slides/slide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8" name="TextShape 1"/>
          <p:cNvSpPr txBox="1"/>
          <p:nvPr/>
        </p:nvSpPr>
        <p:spPr>
          <a:xfrm>
            <a:off x="914400" y="533520"/>
            <a:ext cx="7721280" cy="1904760"/>
          </a:xfrm>
          <a:prstGeom prst="rect">
            <a:avLst/>
          </a:prstGeom>
        </p:spPr>
        <p:txBody>
          <a:bodyPr anchor="b"/>
          <a:p>
            <a:pPr>
              <a:lnSpc>
                <a:spcPct val="100000"/>
              </a:lnSpc>
            </a:pPr>
            <a:r>
              <a:rPr lang="en-US" sz="3600">
                <a:solidFill>
                  <a:srgbClr val="000000"/>
                </a:solidFill>
                <a:latin typeface="Octapost NBP"/>
                <a:ea typeface="Verdana"/>
              </a:rPr>
              <a:t>virtual Memory</a:t>
            </a:r>
            <a:endParaRPr/>
          </a:p>
        </p:txBody>
      </p:sp>
    </p:spTree>
  </p:cSld>
  <p:transition spd="slow">
    <p:circle/>
  </p:transition>
  <p:timing>
    <p:tnLst>
      <p:par>
        <p:cTn id="221" dur="indefinite" restart="never" nodeType="tmRoot">
          <p:childTnLst>
            <p:seq>
              <p:cTn id="222" nodeType="mainSeq"/>
              <p:prevCondLst>
                <p:cond delay="0" evt="onPrev">
                  <p:tgtEl>
                    <p:sldTgt/>
                  </p:tgtEl>
                </p:cond>
              </p:prevCondLst>
              <p:nextCondLst>
                <p:cond delay="0" evt="onNext">
                  <p:tgtEl>
                    <p:sldTgt/>
                  </p:tgtEl>
                </p:cond>
              </p:nextCondLst>
            </p:seq>
          </p:childTnLst>
        </p:cTn>
      </p:par>
    </p:tnLst>
  </p:timing>
</p:sld>
</file>

<file path=ppt/slides/slide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9"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ea typeface="SimSun"/>
              </a:rPr>
              <a:t>Main Memory Organization</a:t>
            </a:r>
            <a:endParaRPr/>
          </a:p>
        </p:txBody>
      </p:sp>
      <p:sp>
        <p:nvSpPr>
          <p:cNvPr id="540" name="TextShape 2"/>
          <p:cNvSpPr txBox="1"/>
          <p:nvPr/>
        </p:nvSpPr>
        <p:spPr>
          <a:xfrm>
            <a:off x="152280" y="990720"/>
            <a:ext cx="8838720" cy="5866920"/>
          </a:xfrm>
          <a:prstGeom prst="rect">
            <a:avLst/>
          </a:prstGeom>
        </p:spPr>
        <p:txBody>
          <a:bodyPr/>
          <a:p>
            <a:pPr>
              <a:lnSpc>
                <a:spcPct val="90000"/>
              </a:lnSpc>
              <a:buFont typeface="StarSymbol"/>
              <a:buChar char=""/>
            </a:pPr>
            <a:r>
              <a:rPr lang="en-US" sz="2800">
                <a:solidFill>
                  <a:srgbClr val="000000"/>
                </a:solidFill>
                <a:latin typeface="Tahoma"/>
                <a:ea typeface="SimSun"/>
              </a:rPr>
              <a:t>Physical main memory is not as large as the address space spanned by an address issued by the processor.</a:t>
            </a:r>
            <a:endParaRPr/>
          </a:p>
          <a:p>
            <a:pPr>
              <a:lnSpc>
                <a:spcPct val="90000"/>
              </a:lnSpc>
            </a:pPr>
            <a:r>
              <a:rPr lang="en-US" sz="2800">
                <a:solidFill>
                  <a:srgbClr val="000000"/>
                </a:solidFill>
                <a:latin typeface="Tahoma"/>
                <a:ea typeface="SimSun"/>
              </a:rPr>
              <a:t>	</a:t>
            </a:r>
            <a:r>
              <a:rPr lang="en-US" sz="2800">
                <a:solidFill>
                  <a:srgbClr val="000000"/>
                </a:solidFill>
                <a:latin typeface="Tahoma"/>
                <a:ea typeface="SimSun"/>
              </a:rPr>
              <a:t>	</a:t>
            </a:r>
            <a:r>
              <a:rPr lang="en-US" sz="2800">
                <a:solidFill>
                  <a:srgbClr val="000000"/>
                </a:solidFill>
                <a:latin typeface="Tahoma"/>
                <a:ea typeface="SimSun"/>
              </a:rPr>
              <a:t>2</a:t>
            </a:r>
            <a:r>
              <a:rPr lang="en-US" sz="2800" baseline="30000">
                <a:solidFill>
                  <a:srgbClr val="000000"/>
                </a:solidFill>
                <a:latin typeface="Tahoma"/>
                <a:ea typeface="SimSun"/>
              </a:rPr>
              <a:t>32 = 4 GB, 264 = …</a:t>
            </a:r>
            <a:endParaRPr/>
          </a:p>
          <a:p>
            <a:pPr>
              <a:lnSpc>
                <a:spcPct val="90000"/>
              </a:lnSpc>
              <a:buFont typeface="Wingdings" charset="2"/>
              <a:buChar char="•"/>
            </a:pPr>
            <a:r>
              <a:rPr lang="en-US" sz="2800" baseline="30000">
                <a:solidFill>
                  <a:srgbClr val="000000"/>
                </a:solidFill>
                <a:latin typeface="Tahoma"/>
                <a:ea typeface="SimSun"/>
              </a:rPr>
              <a:t>When a program does not completely fit into the main memory, the parts of it not currently being executed are stored on secondary storage devices.</a:t>
            </a:r>
            <a:endParaRPr/>
          </a:p>
          <a:p>
            <a:pPr>
              <a:lnSpc>
                <a:spcPct val="90000"/>
              </a:lnSpc>
              <a:buFont typeface="Wingdings" charset="2"/>
              <a:buChar char="•"/>
            </a:pPr>
            <a:r>
              <a:rPr lang="en-US" sz="2800" baseline="30000">
                <a:solidFill>
                  <a:srgbClr val="0066ff"/>
                </a:solidFill>
                <a:latin typeface="Tahoma"/>
                <a:ea typeface="SimSun"/>
              </a:rPr>
              <a:t>Techniques that automatically move program and data blocks into the physical main memory when they are required for execution are called virtual-memory techniques.</a:t>
            </a:r>
            <a:endParaRPr/>
          </a:p>
          <a:p>
            <a:pPr>
              <a:lnSpc>
                <a:spcPct val="90000"/>
              </a:lnSpc>
              <a:buFont typeface="Wingdings" charset="2"/>
              <a:buChar char="•"/>
            </a:pPr>
            <a:r>
              <a:rPr lang="en-US" sz="2800" baseline="30000">
                <a:solidFill>
                  <a:srgbClr val="000000"/>
                </a:solidFill>
                <a:latin typeface="Tahoma"/>
                <a:ea typeface="SimSun"/>
              </a:rPr>
              <a:t>Virtual addresses will be translated into physical addresses.</a:t>
            </a:r>
            <a:endParaRPr/>
          </a:p>
        </p:txBody>
      </p:sp>
    </p:spTree>
  </p:cSld>
  <p:timing>
    <p:tnLst>
      <p:par>
        <p:cTn id="223" dur="indefinite" restart="never" nodeType="tmRoot">
          <p:childTnLst>
            <p:seq>
              <p:cTn id="224" nodeType="mainSeq"/>
              <p:prevCondLst>
                <p:cond delay="0" evt="onPrev">
                  <p:tgtEl>
                    <p:sldTgt/>
                  </p:tgtEl>
                </p:cond>
              </p:prevCondLst>
              <p:nextCondLst>
                <p:cond delay="0" evt="onNext">
                  <p:tgtEl>
                    <p:sldTgt/>
                  </p:tgtEl>
                </p:cond>
              </p:nextCondLst>
            </p:seq>
          </p:childTnLst>
        </p:cTn>
      </p:par>
    </p:tnLst>
  </p:timing>
</p:sld>
</file>

<file path=ppt/slides/slide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1" name="TextShape 1"/>
          <p:cNvSpPr txBox="1"/>
          <p:nvPr/>
        </p:nvSpPr>
        <p:spPr>
          <a:xfrm>
            <a:off x="0" y="152280"/>
            <a:ext cx="2666520" cy="2361960"/>
          </a:xfrm>
          <a:prstGeom prst="rect">
            <a:avLst/>
          </a:prstGeom>
        </p:spPr>
        <p:txBody>
          <a:bodyPr anchor="b"/>
          <a:p>
            <a:pPr>
              <a:lnSpc>
                <a:spcPct val="100000"/>
              </a:lnSpc>
            </a:pPr>
            <a:r>
              <a:rPr lang="en-US" sz="2800">
                <a:solidFill>
                  <a:srgbClr val="000000"/>
                </a:solidFill>
                <a:latin typeface="Arial Black"/>
                <a:ea typeface="SimSun"/>
              </a:rPr>
              <a:t>Virtual Memory Organization</a:t>
            </a:r>
            <a:endParaRPr/>
          </a:p>
        </p:txBody>
      </p:sp>
      <p:pic>
        <p:nvPicPr>
          <p:cNvPr id="542" name="Picture 1" descr=""/>
          <p:cNvPicPr/>
          <p:nvPr/>
        </p:nvPicPr>
        <p:blipFill>
          <a:blip r:embed="rId1"/>
          <a:stretch>
            <a:fillRect/>
          </a:stretch>
        </p:blipFill>
        <p:spPr>
          <a:xfrm>
            <a:off x="2743200" y="0"/>
            <a:ext cx="6306840" cy="6857640"/>
          </a:xfrm>
          <a:prstGeom prst="rect">
            <a:avLst/>
          </a:prstGeom>
          <a:ln w="9360">
            <a:noFill/>
          </a:ln>
        </p:spPr>
      </p:pic>
    </p:spTree>
  </p:cSld>
  <p:timing>
    <p:tnLst>
      <p:par>
        <p:cTn id="225" dur="indefinite" restart="never" nodeType="tmRoot">
          <p:childTnLst>
            <p:seq>
              <p:cTn id="226" nodeType="mainSeq"/>
              <p:prevCondLst>
                <p:cond delay="0" evt="onPrev">
                  <p:tgtEl>
                    <p:sldTgt/>
                  </p:tgtEl>
                </p:cond>
              </p:prevCondLst>
              <p:nextCondLst>
                <p:cond delay="0" evt="onNext">
                  <p:tgtEl>
                    <p:sldTgt/>
                  </p:tgtEl>
                </p:cond>
              </p:nextCondLst>
            </p:seq>
          </p:childTnLst>
        </p:cTn>
      </p:par>
    </p:tnLst>
  </p:timing>
</p:sld>
</file>

<file path=ppt/slides/slide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3"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Memory-Management Unit (MMU)</a:t>
            </a:r>
            <a:endParaRPr/>
          </a:p>
        </p:txBody>
      </p:sp>
      <p:sp>
        <p:nvSpPr>
          <p:cNvPr id="544" name="TextShape 2"/>
          <p:cNvSpPr txBox="1"/>
          <p:nvPr/>
        </p:nvSpPr>
        <p:spPr>
          <a:xfrm>
            <a:off x="0" y="990720"/>
            <a:ext cx="9143640" cy="5866920"/>
          </a:xfrm>
          <a:prstGeom prst="rect">
            <a:avLst/>
          </a:prstGeom>
        </p:spPr>
        <p:txBody>
          <a:bodyPr/>
          <a:p>
            <a:pPr>
              <a:lnSpc>
                <a:spcPct val="100000"/>
              </a:lnSpc>
              <a:buFont typeface="StarSymbol"/>
              <a:buChar char=""/>
            </a:pPr>
            <a:r>
              <a:rPr lang="en-US" sz="2800">
                <a:solidFill>
                  <a:srgbClr val="000000"/>
                </a:solidFill>
                <a:latin typeface="Tahoma"/>
              </a:rPr>
              <a:t>The concept of a logical address space that is bound to a separate </a:t>
            </a:r>
            <a:r>
              <a:rPr lang="en-US" sz="2800">
                <a:solidFill>
                  <a:srgbClr val="0066ff"/>
                </a:solidFill>
                <a:latin typeface="Tahoma"/>
              </a:rPr>
              <a:t>physical address space </a:t>
            </a:r>
            <a:r>
              <a:rPr lang="en-US" sz="2800">
                <a:solidFill>
                  <a:srgbClr val="000000"/>
                </a:solidFill>
                <a:latin typeface="Tahoma"/>
              </a:rPr>
              <a:t>is central to proper memory management</a:t>
            </a:r>
            <a:endParaRPr/>
          </a:p>
          <a:p>
            <a:pPr lvl="1">
              <a:lnSpc>
                <a:spcPct val="100000"/>
              </a:lnSpc>
              <a:buFont typeface="StarSymbol"/>
              <a:buChar char="—"/>
            </a:pPr>
            <a:r>
              <a:rPr lang="en-US" sz="2400">
                <a:solidFill>
                  <a:srgbClr val="0066ff"/>
                </a:solidFill>
                <a:latin typeface="Tahoma"/>
              </a:rPr>
              <a:t>Logical address </a:t>
            </a:r>
            <a:r>
              <a:rPr lang="en-US" sz="2400">
                <a:solidFill>
                  <a:srgbClr val="000000"/>
                </a:solidFill>
                <a:latin typeface="Tahoma"/>
              </a:rPr>
              <a:t>– generated by the CPU; also referred to as </a:t>
            </a:r>
            <a:r>
              <a:rPr lang="en-US" sz="2400">
                <a:solidFill>
                  <a:srgbClr val="0066ff"/>
                </a:solidFill>
                <a:latin typeface="Tahoma"/>
              </a:rPr>
              <a:t>virtual address</a:t>
            </a:r>
            <a:endParaRPr/>
          </a:p>
          <a:p>
            <a:pPr lvl="1">
              <a:lnSpc>
                <a:spcPct val="100000"/>
              </a:lnSpc>
              <a:buFont typeface="StarSymbol"/>
              <a:buChar char="—"/>
            </a:pPr>
            <a:r>
              <a:rPr lang="en-US" sz="2400">
                <a:solidFill>
                  <a:srgbClr val="0066ff"/>
                </a:solidFill>
                <a:latin typeface="Tahoma"/>
              </a:rPr>
              <a:t>Physical address</a:t>
            </a:r>
            <a:r>
              <a:rPr lang="en-US" sz="2400">
                <a:solidFill>
                  <a:srgbClr val="000000"/>
                </a:solidFill>
                <a:latin typeface="Tahoma"/>
              </a:rPr>
              <a:t> – address seen by the memory unit</a:t>
            </a:r>
            <a:endParaRPr/>
          </a:p>
          <a:p>
            <a:pPr>
              <a:lnSpc>
                <a:spcPct val="100000"/>
              </a:lnSpc>
              <a:buFont typeface="StarSymbol"/>
              <a:buChar char=""/>
            </a:pPr>
            <a:r>
              <a:rPr lang="en-US" sz="2800">
                <a:solidFill>
                  <a:srgbClr val="000000"/>
                </a:solidFill>
                <a:latin typeface="Tahoma"/>
              </a:rPr>
              <a:t>MMU is a hardware device that maps virtual to physical address</a:t>
            </a:r>
            <a:endParaRPr/>
          </a:p>
          <a:p>
            <a:pPr>
              <a:lnSpc>
                <a:spcPct val="100000"/>
              </a:lnSpc>
              <a:buFont typeface="StarSymbol"/>
              <a:buChar char=""/>
            </a:pPr>
            <a:r>
              <a:rPr lang="en-US" sz="2800">
                <a:solidFill>
                  <a:srgbClr val="000000"/>
                </a:solidFill>
                <a:latin typeface="Tahoma"/>
              </a:rPr>
              <a:t>In MMU scheme, the value in the relocation register is added to every address generated by a user process at the time it is sent to memory</a:t>
            </a:r>
            <a:endParaRPr/>
          </a:p>
          <a:p>
            <a:pPr>
              <a:lnSpc>
                <a:spcPct val="100000"/>
              </a:lnSpc>
              <a:buFont typeface="StarSymbol"/>
              <a:buChar char=""/>
            </a:pPr>
            <a:r>
              <a:rPr lang="en-US" sz="2800">
                <a:solidFill>
                  <a:srgbClr val="0066ff"/>
                </a:solidFill>
                <a:latin typeface="Tahoma"/>
              </a:rPr>
              <a:t>The user program deals with logical addresses; it never sees the real physical addresses</a:t>
            </a:r>
            <a:r>
              <a:rPr lang="en-US" sz="2800">
                <a:solidFill>
                  <a:srgbClr val="000000"/>
                </a:solidFill>
                <a:latin typeface="Tahoma"/>
              </a:rPr>
              <a:t>.</a:t>
            </a:r>
            <a:endParaRPr/>
          </a:p>
          <a:p>
            <a:pPr>
              <a:lnSpc>
                <a:spcPct val="100000"/>
              </a:lnSpc>
            </a:pPr>
            <a:endParaRPr/>
          </a:p>
          <a:p>
            <a:pPr>
              <a:lnSpc>
                <a:spcPct val="100000"/>
              </a:lnSpc>
            </a:pPr>
            <a:endParaRPr/>
          </a:p>
        </p:txBody>
      </p:sp>
    </p:spTree>
  </p:cSld>
  <p:timing>
    <p:tnLst>
      <p:par>
        <p:cTn id="227" dur="indefinite" restart="never" nodeType="tmRoot">
          <p:childTnLst>
            <p:seq>
              <p:cTn id="228" nodeType="mainSeq"/>
              <p:prevCondLst>
                <p:cond delay="0" evt="onPrev">
                  <p:tgtEl>
                    <p:sldTgt/>
                  </p:tgtEl>
                </p:cond>
              </p:prevCondLst>
              <p:nextCondLst>
                <p:cond delay="0" evt="onNext">
                  <p:tgtEl>
                    <p:sldTgt/>
                  </p:tgtEl>
                </p:cond>
              </p:nextCondLst>
            </p:seq>
          </p:childTnLst>
        </p:cTn>
      </p:par>
    </p:tnLst>
  </p:timing>
</p:sld>
</file>

<file path=ppt/slides/slide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5"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Paging</a:t>
            </a:r>
            <a:endParaRPr/>
          </a:p>
        </p:txBody>
      </p:sp>
      <p:sp>
        <p:nvSpPr>
          <p:cNvPr id="546" name="TextShape 2"/>
          <p:cNvSpPr txBox="1"/>
          <p:nvPr/>
        </p:nvSpPr>
        <p:spPr>
          <a:xfrm>
            <a:off x="0" y="1066680"/>
            <a:ext cx="8991360" cy="5638320"/>
          </a:xfrm>
          <a:prstGeom prst="rect">
            <a:avLst/>
          </a:prstGeom>
        </p:spPr>
        <p:txBody>
          <a:bodyPr/>
          <a:p>
            <a:pPr>
              <a:lnSpc>
                <a:spcPct val="100000"/>
              </a:lnSpc>
              <a:buFont typeface="StarSymbol"/>
              <a:buChar char=""/>
            </a:pPr>
            <a:r>
              <a:rPr lang="en-US" sz="2800">
                <a:solidFill>
                  <a:srgbClr val="000000"/>
                </a:solidFill>
                <a:latin typeface="Tahoma"/>
                <a:ea typeface="SimSun"/>
              </a:rPr>
              <a:t>All programs and data are composed of fixed-length units called </a:t>
            </a:r>
            <a:r>
              <a:rPr lang="en-US" sz="2800">
                <a:solidFill>
                  <a:srgbClr val="0066ff"/>
                </a:solidFill>
                <a:latin typeface="Tahoma"/>
                <a:ea typeface="SimSun"/>
              </a:rPr>
              <a:t>pages</a:t>
            </a:r>
            <a:r>
              <a:rPr lang="en-US" sz="2800">
                <a:solidFill>
                  <a:srgbClr val="000000"/>
                </a:solidFill>
                <a:latin typeface="Tahoma"/>
                <a:ea typeface="SimSun"/>
              </a:rPr>
              <a:t>, each of which consists of a block of words that occupy contiguous locations in the main memory.</a:t>
            </a:r>
            <a:endParaRPr/>
          </a:p>
          <a:p>
            <a:pPr>
              <a:lnSpc>
                <a:spcPct val="100000"/>
              </a:lnSpc>
              <a:buFont typeface="StarSymbol"/>
              <a:buChar char=""/>
            </a:pPr>
            <a:r>
              <a:rPr lang="en-US" sz="2800">
                <a:solidFill>
                  <a:srgbClr val="000000"/>
                </a:solidFill>
                <a:latin typeface="Tahoma"/>
                <a:ea typeface="SimSun"/>
              </a:rPr>
              <a:t>Page cannot be too small or too large.</a:t>
            </a:r>
            <a:endParaRPr/>
          </a:p>
          <a:p>
            <a:pPr>
              <a:lnSpc>
                <a:spcPct val="100000"/>
              </a:lnSpc>
              <a:buFont typeface="StarSymbol"/>
              <a:buChar char=""/>
            </a:pPr>
            <a:r>
              <a:rPr lang="en-US" sz="2800">
                <a:solidFill>
                  <a:srgbClr val="0066ff"/>
                </a:solidFill>
                <a:latin typeface="Tahoma"/>
                <a:ea typeface="SimSun"/>
              </a:rPr>
              <a:t>Paging</a:t>
            </a:r>
            <a:r>
              <a:rPr lang="en-US" sz="2800">
                <a:solidFill>
                  <a:srgbClr val="000000"/>
                </a:solidFill>
                <a:latin typeface="Tahoma"/>
                <a:ea typeface="SimSun"/>
              </a:rPr>
              <a:t> is one of the memory management schemes by which a computer stores and retrieves data from the secondary storage for use in main memory. </a:t>
            </a:r>
            <a:endParaRPr/>
          </a:p>
          <a:p>
            <a:pPr>
              <a:lnSpc>
                <a:spcPct val="100000"/>
              </a:lnSpc>
              <a:buFont typeface="StarSymbol"/>
              <a:buChar char=""/>
            </a:pPr>
            <a:r>
              <a:rPr lang="en-US" sz="2800">
                <a:solidFill>
                  <a:srgbClr val="000000"/>
                </a:solidFill>
                <a:latin typeface="Tahoma"/>
                <a:ea typeface="SimSun"/>
              </a:rPr>
              <a:t>In the paging memory-management scheme, the operating system retrieves data from secondary storage in same-size blocks called </a:t>
            </a:r>
            <a:r>
              <a:rPr lang="en-US" sz="2800">
                <a:solidFill>
                  <a:srgbClr val="0066ff"/>
                </a:solidFill>
                <a:latin typeface="Tahoma"/>
                <a:ea typeface="SimSun"/>
              </a:rPr>
              <a:t>pages</a:t>
            </a:r>
            <a:r>
              <a:rPr lang="en-US" sz="2800">
                <a:solidFill>
                  <a:srgbClr val="000000"/>
                </a:solidFill>
                <a:latin typeface="Tahoma"/>
                <a:ea typeface="SimSun"/>
              </a:rPr>
              <a:t>.</a:t>
            </a:r>
            <a:endParaRPr/>
          </a:p>
        </p:txBody>
      </p:sp>
    </p:spTree>
  </p:cSld>
  <p:timing>
    <p:tnLst>
      <p:par>
        <p:cTn id="229" dur="indefinite" restart="never" nodeType="tmRoot">
          <p:childTnLst>
            <p:seq>
              <p:cTn id="230"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8"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Memory Cell Operation</a:t>
            </a:r>
            <a:endParaRPr/>
          </a:p>
        </p:txBody>
      </p:sp>
      <p:pic>
        <p:nvPicPr>
          <p:cNvPr id="189" name="Picture 4" descr=""/>
          <p:cNvPicPr/>
          <p:nvPr/>
        </p:nvPicPr>
        <p:blipFill>
          <a:blip r:embed="rId1"/>
          <a:srcRect l="16280" t="22489" r="17500" b="38130"/>
          <a:stretch>
            <a:fillRect/>
          </a:stretch>
        </p:blipFill>
        <p:spPr>
          <a:xfrm>
            <a:off x="533520" y="1889280"/>
            <a:ext cx="8000640" cy="3673080"/>
          </a:xfrm>
          <a:prstGeom prst="rect">
            <a:avLst/>
          </a:prstGeom>
          <a:ln w="9360">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7"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Paging (cont..)</a:t>
            </a:r>
            <a:endParaRPr/>
          </a:p>
        </p:txBody>
      </p:sp>
      <p:sp>
        <p:nvSpPr>
          <p:cNvPr id="548" name="TextShape 2"/>
          <p:cNvSpPr txBox="1"/>
          <p:nvPr/>
        </p:nvSpPr>
        <p:spPr>
          <a:xfrm>
            <a:off x="0" y="990720"/>
            <a:ext cx="9143640" cy="5866920"/>
          </a:xfrm>
          <a:prstGeom prst="rect">
            <a:avLst/>
          </a:prstGeom>
        </p:spPr>
        <p:txBody>
          <a:bodyPr/>
          <a:p>
            <a:pPr>
              <a:lnSpc>
                <a:spcPct val="100000"/>
              </a:lnSpc>
              <a:buFont typeface="StarSymbol"/>
              <a:buChar char=""/>
            </a:pPr>
            <a:r>
              <a:rPr lang="en-US" sz="2600">
                <a:solidFill>
                  <a:srgbClr val="000000"/>
                </a:solidFill>
                <a:latin typeface="Tahoma"/>
              </a:rPr>
              <a:t>Logical address space of a process can be noncontiguous; process is allocated physical memory whenever the latter is available</a:t>
            </a:r>
            <a:endParaRPr/>
          </a:p>
          <a:p>
            <a:pPr>
              <a:lnSpc>
                <a:spcPct val="100000"/>
              </a:lnSpc>
              <a:buFont typeface="StarSymbol"/>
              <a:buChar char=""/>
            </a:pPr>
            <a:r>
              <a:rPr lang="en-US" sz="2600">
                <a:solidFill>
                  <a:srgbClr val="000000"/>
                </a:solidFill>
                <a:latin typeface="Tahoma"/>
              </a:rPr>
              <a:t>Divide physical memory into fixed-sized blocks called </a:t>
            </a:r>
            <a:r>
              <a:rPr lang="en-US" sz="2600">
                <a:solidFill>
                  <a:srgbClr val="0066ff"/>
                </a:solidFill>
                <a:latin typeface="Tahoma"/>
              </a:rPr>
              <a:t>frames </a:t>
            </a:r>
            <a:r>
              <a:rPr lang="en-US" sz="2600">
                <a:solidFill>
                  <a:srgbClr val="000000"/>
                </a:solidFill>
                <a:latin typeface="Tahoma"/>
              </a:rPr>
              <a:t>(size is power of 2, between 512 bytes and 8,192 bytes)</a:t>
            </a:r>
            <a:endParaRPr/>
          </a:p>
          <a:p>
            <a:pPr>
              <a:lnSpc>
                <a:spcPct val="100000"/>
              </a:lnSpc>
              <a:buFont typeface="StarSymbol"/>
              <a:buChar char=""/>
            </a:pPr>
            <a:r>
              <a:rPr lang="en-US" sz="2600">
                <a:solidFill>
                  <a:srgbClr val="000000"/>
                </a:solidFill>
                <a:latin typeface="Tahoma"/>
              </a:rPr>
              <a:t>Divide logical memory into blocks of same size called </a:t>
            </a:r>
            <a:r>
              <a:rPr lang="en-US" sz="2600">
                <a:solidFill>
                  <a:srgbClr val="0066ff"/>
                </a:solidFill>
                <a:latin typeface="Tahoma"/>
              </a:rPr>
              <a:t>pages</a:t>
            </a:r>
            <a:endParaRPr/>
          </a:p>
          <a:p>
            <a:pPr>
              <a:lnSpc>
                <a:spcPct val="100000"/>
              </a:lnSpc>
              <a:buFont typeface="StarSymbol"/>
              <a:buChar char=""/>
            </a:pPr>
            <a:r>
              <a:rPr lang="en-US" sz="2600">
                <a:solidFill>
                  <a:srgbClr val="000000"/>
                </a:solidFill>
                <a:latin typeface="Tahoma"/>
              </a:rPr>
              <a:t>Keep track of all free frames</a:t>
            </a:r>
            <a:endParaRPr/>
          </a:p>
          <a:p>
            <a:pPr>
              <a:lnSpc>
                <a:spcPct val="100000"/>
              </a:lnSpc>
              <a:buFont typeface="StarSymbol"/>
              <a:buChar char=""/>
            </a:pPr>
            <a:r>
              <a:rPr lang="en-US" sz="2600">
                <a:solidFill>
                  <a:srgbClr val="000000"/>
                </a:solidFill>
                <a:latin typeface="Tahoma"/>
              </a:rPr>
              <a:t>To run a program of size </a:t>
            </a:r>
            <a:r>
              <a:rPr i="1" lang="en-US" sz="2600">
                <a:solidFill>
                  <a:srgbClr val="ff0000"/>
                </a:solidFill>
                <a:latin typeface="Tahoma"/>
              </a:rPr>
              <a:t>n</a:t>
            </a:r>
            <a:r>
              <a:rPr lang="en-US" sz="2600">
                <a:solidFill>
                  <a:srgbClr val="000000"/>
                </a:solidFill>
                <a:latin typeface="Tahoma"/>
              </a:rPr>
              <a:t> pages, need to find </a:t>
            </a:r>
            <a:r>
              <a:rPr i="1" lang="en-US" sz="2600">
                <a:solidFill>
                  <a:srgbClr val="000000"/>
                </a:solidFill>
                <a:latin typeface="Tahoma"/>
              </a:rPr>
              <a:t>n</a:t>
            </a:r>
            <a:r>
              <a:rPr lang="en-US" sz="2600">
                <a:solidFill>
                  <a:srgbClr val="000000"/>
                </a:solidFill>
                <a:latin typeface="Tahoma"/>
              </a:rPr>
              <a:t> free frames and load program</a:t>
            </a:r>
            <a:endParaRPr/>
          </a:p>
          <a:p>
            <a:pPr>
              <a:lnSpc>
                <a:spcPct val="100000"/>
              </a:lnSpc>
              <a:buFont typeface="StarSymbol"/>
              <a:buChar char=""/>
            </a:pPr>
            <a:r>
              <a:rPr lang="en-US" sz="2600">
                <a:solidFill>
                  <a:srgbClr val="000000"/>
                </a:solidFill>
                <a:latin typeface="Tahoma"/>
              </a:rPr>
              <a:t>Set up a page table to translate logical to physical addresses</a:t>
            </a:r>
            <a:endParaRPr/>
          </a:p>
          <a:p>
            <a:pPr>
              <a:lnSpc>
                <a:spcPct val="100000"/>
              </a:lnSpc>
            </a:pPr>
            <a:endParaRPr/>
          </a:p>
        </p:txBody>
      </p:sp>
    </p:spTree>
  </p:cSld>
  <p:timing>
    <p:tnLst>
      <p:par>
        <p:cTn id="231" dur="indefinite" restart="never" nodeType="tmRoot">
          <p:childTnLst>
            <p:seq>
              <p:cTn id="232" nodeType="mainSeq"/>
              <p:prevCondLst>
                <p:cond delay="0" evt="onPrev">
                  <p:tgtEl>
                    <p:sldTgt/>
                  </p:tgtEl>
                </p:cond>
              </p:prevCondLst>
              <p:nextCondLst>
                <p:cond delay="0" evt="onNext">
                  <p:tgtEl>
                    <p:sldTgt/>
                  </p:tgtEl>
                </p:cond>
              </p:nextCondLst>
            </p:seq>
          </p:childTnLst>
        </p:cTn>
      </p:par>
    </p:tnLst>
  </p:timing>
</p:sld>
</file>

<file path=ppt/slides/slide1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9"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Address Translation Scheme</a:t>
            </a:r>
            <a:endParaRPr/>
          </a:p>
        </p:txBody>
      </p:sp>
      <p:sp>
        <p:nvSpPr>
          <p:cNvPr id="550" name="TextShape 2"/>
          <p:cNvSpPr txBox="1"/>
          <p:nvPr/>
        </p:nvSpPr>
        <p:spPr>
          <a:xfrm>
            <a:off x="0" y="990720"/>
            <a:ext cx="9143640" cy="4559040"/>
          </a:xfrm>
          <a:prstGeom prst="rect">
            <a:avLst/>
          </a:prstGeom>
        </p:spPr>
        <p:txBody>
          <a:bodyPr/>
          <a:p>
            <a:pPr>
              <a:lnSpc>
                <a:spcPct val="100000"/>
              </a:lnSpc>
              <a:buFont typeface="StarSymbol"/>
              <a:buChar char=""/>
            </a:pPr>
            <a:r>
              <a:rPr lang="en-US" sz="2800">
                <a:solidFill>
                  <a:srgbClr val="000000"/>
                </a:solidFill>
                <a:latin typeface="Tahoma"/>
              </a:rPr>
              <a:t>Address generated by CPU is divided into:</a:t>
            </a:r>
            <a:endParaRPr/>
          </a:p>
          <a:p>
            <a:pPr lvl="1">
              <a:lnSpc>
                <a:spcPct val="100000"/>
              </a:lnSpc>
              <a:buFont typeface="StarSymbol"/>
              <a:buChar char="—"/>
            </a:pPr>
            <a:r>
              <a:rPr lang="en-US" sz="2400">
                <a:solidFill>
                  <a:srgbClr val="0066ff"/>
                </a:solidFill>
                <a:latin typeface="Tahoma"/>
              </a:rPr>
              <a:t>Page number (</a:t>
            </a:r>
            <a:r>
              <a:rPr i="1" lang="en-US" sz="2400">
                <a:solidFill>
                  <a:srgbClr val="0066ff"/>
                </a:solidFill>
                <a:latin typeface="Tahoma"/>
              </a:rPr>
              <a:t>p</a:t>
            </a:r>
            <a:r>
              <a:rPr lang="en-US" sz="2400">
                <a:solidFill>
                  <a:srgbClr val="0066ff"/>
                </a:solidFill>
                <a:latin typeface="Tahoma"/>
              </a:rPr>
              <a:t>) </a:t>
            </a:r>
            <a:r>
              <a:rPr lang="en-US" sz="2400">
                <a:solidFill>
                  <a:srgbClr val="000000"/>
                </a:solidFill>
                <a:latin typeface="Tahoma"/>
              </a:rPr>
              <a:t>– used as an index into a </a:t>
            </a:r>
            <a:r>
              <a:rPr i="1" lang="en-US" sz="2400">
                <a:solidFill>
                  <a:srgbClr val="000000"/>
                </a:solidFill>
                <a:latin typeface="Tahoma"/>
              </a:rPr>
              <a:t>page</a:t>
            </a:r>
            <a:r>
              <a:rPr lang="en-US" sz="2400">
                <a:solidFill>
                  <a:srgbClr val="000000"/>
                </a:solidFill>
                <a:latin typeface="Tahoma"/>
              </a:rPr>
              <a:t> </a:t>
            </a:r>
            <a:r>
              <a:rPr i="1" lang="en-US" sz="2400">
                <a:solidFill>
                  <a:srgbClr val="000000"/>
                </a:solidFill>
                <a:latin typeface="Tahoma"/>
              </a:rPr>
              <a:t>table</a:t>
            </a:r>
            <a:r>
              <a:rPr lang="en-US" sz="2400">
                <a:solidFill>
                  <a:srgbClr val="000000"/>
                </a:solidFill>
                <a:latin typeface="Tahoma"/>
              </a:rPr>
              <a:t> which contains base address of each page in physical memory</a:t>
            </a:r>
            <a:r>
              <a:rPr lang="en-US" sz="2400">
                <a:solidFill>
                  <a:srgbClr val="000000"/>
                </a:solidFill>
                <a:latin typeface="Tahoma"/>
              </a:rPr>
              <a:t>
</a:t>
            </a:r>
            <a:endParaRPr/>
          </a:p>
          <a:p>
            <a:pPr lvl="1">
              <a:lnSpc>
                <a:spcPct val="100000"/>
              </a:lnSpc>
              <a:buFont typeface="StarSymbol"/>
              <a:buChar char="—"/>
            </a:pPr>
            <a:r>
              <a:rPr lang="en-US" sz="2400">
                <a:solidFill>
                  <a:srgbClr val="0066ff"/>
                </a:solidFill>
                <a:latin typeface="Tahoma"/>
              </a:rPr>
              <a:t>Page offset (d) </a:t>
            </a:r>
            <a:r>
              <a:rPr lang="en-US" sz="2400">
                <a:solidFill>
                  <a:srgbClr val="000000"/>
                </a:solidFill>
                <a:latin typeface="Tahoma"/>
              </a:rPr>
              <a:t>– combined with base address to define the physical memory address that is sent to the memory unit</a:t>
            </a:r>
            <a:endParaRPr/>
          </a:p>
          <a:p>
            <a:endParaRPr/>
          </a:p>
          <a:p>
            <a:endParaRPr/>
          </a:p>
          <a:p>
            <a:endParaRPr/>
          </a:p>
          <a:p>
            <a:endParaRPr/>
          </a:p>
          <a:p>
            <a:endParaRPr/>
          </a:p>
          <a:p>
            <a:pPr lvl="1">
              <a:lnSpc>
                <a:spcPct val="100000"/>
              </a:lnSpc>
              <a:buFont typeface="StarSymbol"/>
              <a:buChar char="—"/>
            </a:pPr>
            <a:r>
              <a:rPr lang="en-US" sz="2400">
                <a:solidFill>
                  <a:srgbClr val="000000"/>
                </a:solidFill>
                <a:latin typeface="Tahoma"/>
              </a:rPr>
              <a:t>For given logical address space 2</a:t>
            </a:r>
            <a:r>
              <a:rPr lang="en-US" sz="2400" baseline="30000">
                <a:solidFill>
                  <a:srgbClr val="000000"/>
                </a:solidFill>
                <a:latin typeface="Tahoma"/>
              </a:rPr>
              <a:t>m and page size 2n</a:t>
            </a:r>
            <a:endParaRPr/>
          </a:p>
        </p:txBody>
      </p:sp>
      <p:pic>
        <p:nvPicPr>
          <p:cNvPr id="551" name="Picture 2" descr=""/>
          <p:cNvPicPr/>
          <p:nvPr/>
        </p:nvPicPr>
        <p:blipFill>
          <a:blip r:embed="rId1"/>
          <a:stretch>
            <a:fillRect/>
          </a:stretch>
        </p:blipFill>
        <p:spPr>
          <a:xfrm>
            <a:off x="2666880" y="3962520"/>
            <a:ext cx="3255480" cy="1171080"/>
          </a:xfrm>
          <a:prstGeom prst="rect">
            <a:avLst/>
          </a:prstGeom>
          <a:ln w="9360">
            <a:noFill/>
          </a:ln>
        </p:spPr>
      </p:pic>
    </p:spTree>
  </p:cSld>
  <p:timing>
    <p:tnLst>
      <p:par>
        <p:cTn id="233" dur="indefinite" restart="never" nodeType="tmRoot">
          <p:childTnLst>
            <p:seq>
              <p:cTn id="234" nodeType="mainSeq"/>
              <p:prevCondLst>
                <p:cond delay="0" evt="onPrev">
                  <p:tgtEl>
                    <p:sldTgt/>
                  </p:tgtEl>
                </p:cond>
              </p:prevCondLst>
              <p:nextCondLst>
                <p:cond delay="0" evt="onNext">
                  <p:tgtEl>
                    <p:sldTgt/>
                  </p:tgtEl>
                </p:cond>
              </p:nextCondLst>
            </p:seq>
          </p:childTnLst>
        </p:cTn>
      </p:par>
    </p:tnLst>
  </p:timing>
</p:sld>
</file>

<file path=ppt/slides/slide1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2"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Paging Hardware</a:t>
            </a:r>
            <a:endParaRPr/>
          </a:p>
        </p:txBody>
      </p:sp>
      <p:pic>
        <p:nvPicPr>
          <p:cNvPr id="553" name="Picture 3" descr=""/>
          <p:cNvPicPr/>
          <p:nvPr/>
        </p:nvPicPr>
        <p:blipFill>
          <a:blip r:embed="rId1"/>
          <a:srcRect l="476" t="1530" r="454" b="1850"/>
          <a:stretch>
            <a:fillRect/>
          </a:stretch>
        </p:blipFill>
        <p:spPr>
          <a:xfrm>
            <a:off x="595440" y="990720"/>
            <a:ext cx="7888320" cy="5770080"/>
          </a:xfrm>
          <a:prstGeom prst="rect">
            <a:avLst/>
          </a:prstGeom>
          <a:ln w="38160">
            <a:solidFill>
              <a:srgbClr val="cc6600"/>
            </a:solidFill>
            <a:miter/>
          </a:ln>
        </p:spPr>
      </p:pic>
    </p:spTree>
  </p:cSld>
  <p:timing>
    <p:tnLst>
      <p:par>
        <p:cTn id="235" dur="indefinite" restart="never" nodeType="tmRoot">
          <p:childTnLst>
            <p:seq>
              <p:cTn id="236" nodeType="mainSeq"/>
              <p:prevCondLst>
                <p:cond delay="0" evt="onPrev">
                  <p:tgtEl>
                    <p:sldTgt/>
                  </p:tgtEl>
                </p:cond>
              </p:prevCondLst>
              <p:nextCondLst>
                <p:cond delay="0" evt="onNext">
                  <p:tgtEl>
                    <p:sldTgt/>
                  </p:tgtEl>
                </p:cond>
              </p:nextCondLst>
            </p:seq>
          </p:childTnLst>
        </p:cTn>
      </p:par>
    </p:tnLst>
  </p:timing>
</p:sld>
</file>

<file path=ppt/slides/slide1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4"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Implementation of Page Table</a:t>
            </a:r>
            <a:endParaRPr/>
          </a:p>
        </p:txBody>
      </p:sp>
      <p:sp>
        <p:nvSpPr>
          <p:cNvPr id="555" name="TextShape 2"/>
          <p:cNvSpPr txBox="1"/>
          <p:nvPr/>
        </p:nvSpPr>
        <p:spPr>
          <a:xfrm>
            <a:off x="0" y="990720"/>
            <a:ext cx="9143640" cy="5866920"/>
          </a:xfrm>
          <a:prstGeom prst="rect">
            <a:avLst/>
          </a:prstGeom>
        </p:spPr>
        <p:txBody>
          <a:bodyPr/>
          <a:p>
            <a:pPr>
              <a:lnSpc>
                <a:spcPct val="100000"/>
              </a:lnSpc>
              <a:buFont typeface="StarSymbol"/>
              <a:buChar char=""/>
            </a:pPr>
            <a:r>
              <a:rPr lang="en-US" sz="2600">
                <a:solidFill>
                  <a:srgbClr val="000000"/>
                </a:solidFill>
                <a:latin typeface="Tahoma"/>
              </a:rPr>
              <a:t>Page table is kept in main memory</a:t>
            </a:r>
            <a:endParaRPr/>
          </a:p>
          <a:p>
            <a:pPr>
              <a:lnSpc>
                <a:spcPct val="100000"/>
              </a:lnSpc>
              <a:buFont typeface="StarSymbol"/>
              <a:buChar char=""/>
            </a:pPr>
            <a:r>
              <a:rPr lang="en-US" sz="2600">
                <a:solidFill>
                  <a:srgbClr val="0066ff"/>
                </a:solidFill>
                <a:latin typeface="Tahoma"/>
              </a:rPr>
              <a:t>Page-table base register (PTBR) </a:t>
            </a:r>
            <a:r>
              <a:rPr lang="en-US" sz="2600">
                <a:solidFill>
                  <a:srgbClr val="000000"/>
                </a:solidFill>
                <a:latin typeface="Tahoma"/>
              </a:rPr>
              <a:t>points to the page table</a:t>
            </a:r>
            <a:endParaRPr/>
          </a:p>
          <a:p>
            <a:pPr>
              <a:lnSpc>
                <a:spcPct val="100000"/>
              </a:lnSpc>
              <a:buFont typeface="StarSymbol"/>
              <a:buChar char=""/>
            </a:pPr>
            <a:r>
              <a:rPr lang="en-US" sz="2600">
                <a:solidFill>
                  <a:srgbClr val="0066ff"/>
                </a:solidFill>
                <a:latin typeface="Tahoma"/>
              </a:rPr>
              <a:t>Page-table length register (PTLR) </a:t>
            </a:r>
            <a:r>
              <a:rPr lang="en-US" sz="2600">
                <a:solidFill>
                  <a:srgbClr val="000000"/>
                </a:solidFill>
                <a:latin typeface="Tahoma"/>
              </a:rPr>
              <a:t>indicates size of the page table</a:t>
            </a:r>
            <a:endParaRPr/>
          </a:p>
          <a:p>
            <a:pPr>
              <a:lnSpc>
                <a:spcPct val="100000"/>
              </a:lnSpc>
              <a:buFont typeface="StarSymbol"/>
              <a:buChar char=""/>
            </a:pPr>
            <a:r>
              <a:rPr lang="en-US" sz="2600">
                <a:solidFill>
                  <a:srgbClr val="000000"/>
                </a:solidFill>
                <a:latin typeface="Tahoma"/>
              </a:rPr>
              <a:t>In this scheme every data/instruction access requires two memory accesses.  One for the page table and one for the data/instruction.</a:t>
            </a:r>
            <a:endParaRPr/>
          </a:p>
          <a:p>
            <a:pPr>
              <a:lnSpc>
                <a:spcPct val="100000"/>
              </a:lnSpc>
              <a:buFont typeface="StarSymbol"/>
              <a:buChar char=""/>
            </a:pPr>
            <a:r>
              <a:rPr lang="en-US" sz="2600">
                <a:solidFill>
                  <a:srgbClr val="000000"/>
                </a:solidFill>
                <a:latin typeface="Tahoma"/>
              </a:rPr>
              <a:t>The two memory access problem can be solved by the use of a special fast-lookup hardware cache called </a:t>
            </a:r>
            <a:r>
              <a:rPr lang="en-US" sz="2600">
                <a:solidFill>
                  <a:srgbClr val="0066ff"/>
                </a:solidFill>
                <a:latin typeface="Tahoma"/>
              </a:rPr>
              <a:t>associative memory or translation look-aside buffers (TLBs)</a:t>
            </a:r>
            <a:endParaRPr/>
          </a:p>
          <a:p>
            <a:pPr>
              <a:lnSpc>
                <a:spcPct val="100000"/>
              </a:lnSpc>
              <a:buFont typeface="StarSymbol"/>
              <a:buChar char=""/>
            </a:pPr>
            <a:r>
              <a:rPr lang="en-US" sz="2600">
                <a:solidFill>
                  <a:srgbClr val="000000"/>
                </a:solidFill>
                <a:latin typeface="Tahoma"/>
              </a:rPr>
              <a:t>Some TLBs store</a:t>
            </a:r>
            <a:r>
              <a:rPr b="1" lang="en-US" sz="2600">
                <a:solidFill>
                  <a:srgbClr val="000000"/>
                </a:solidFill>
                <a:latin typeface="Tahoma"/>
              </a:rPr>
              <a:t> </a:t>
            </a:r>
            <a:r>
              <a:rPr lang="en-US" sz="2600">
                <a:solidFill>
                  <a:srgbClr val="0066ff"/>
                </a:solidFill>
                <a:latin typeface="Tahoma"/>
              </a:rPr>
              <a:t>address-space identifiers (ASIDs) </a:t>
            </a:r>
            <a:r>
              <a:rPr lang="en-US" sz="2600">
                <a:solidFill>
                  <a:srgbClr val="000000"/>
                </a:solidFill>
                <a:latin typeface="Tahoma"/>
              </a:rPr>
              <a:t>in each TLB entry – uniquely identifies each process to provide address-space protection for that process</a:t>
            </a:r>
            <a:endParaRPr/>
          </a:p>
        </p:txBody>
      </p:sp>
    </p:spTree>
  </p:cSld>
  <p:timing>
    <p:tnLst>
      <p:par>
        <p:cTn id="237" dur="indefinite" restart="never" nodeType="tmRoot">
          <p:childTnLst>
            <p:seq>
              <p:cTn id="238" nodeType="mainSeq"/>
              <p:prevCondLst>
                <p:cond delay="0" evt="onPrev">
                  <p:tgtEl>
                    <p:sldTgt/>
                  </p:tgtEl>
                </p:cond>
              </p:prevCondLst>
              <p:nextCondLst>
                <p:cond delay="0" evt="onNext">
                  <p:tgtEl>
                    <p:sldTgt/>
                  </p:tgtEl>
                </p:cond>
              </p:nextCondLst>
            </p:seq>
          </p:childTnLst>
        </p:cTn>
      </p:par>
    </p:tnLst>
  </p:timing>
</p:sld>
</file>

<file path=ppt/slides/slide1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6"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Associative Memory</a:t>
            </a:r>
            <a:endParaRPr/>
          </a:p>
        </p:txBody>
      </p:sp>
      <p:sp>
        <p:nvSpPr>
          <p:cNvPr id="557" name="TextShape 2"/>
          <p:cNvSpPr txBox="1"/>
          <p:nvPr/>
        </p:nvSpPr>
        <p:spPr>
          <a:xfrm>
            <a:off x="806400" y="1131840"/>
            <a:ext cx="7351200" cy="4482720"/>
          </a:xfrm>
          <a:prstGeom prst="rect">
            <a:avLst/>
          </a:prstGeom>
        </p:spPr>
        <p:txBody>
          <a:bodyPr/>
          <a:p>
            <a:pPr>
              <a:lnSpc>
                <a:spcPct val="100000"/>
              </a:lnSpc>
              <a:buFont typeface="StarSymbol"/>
              <a:buChar char=""/>
            </a:pPr>
            <a:r>
              <a:rPr lang="en-US" sz="2400">
                <a:solidFill>
                  <a:srgbClr val="000000"/>
                </a:solidFill>
                <a:latin typeface="Tahoma"/>
              </a:rPr>
              <a:t>Associative memory – parallel search </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US" sz="2400">
                <a:solidFill>
                  <a:srgbClr val="000000"/>
                </a:solidFill>
                <a:latin typeface="Tahoma"/>
              </a:rPr>
              <a:t>	</a:t>
            </a:r>
            <a:r>
              <a:rPr lang="en-US" sz="2400">
                <a:solidFill>
                  <a:srgbClr val="000000"/>
                </a:solidFill>
                <a:latin typeface="Tahoma"/>
              </a:rPr>
              <a:t>Address translation (p, d)</a:t>
            </a:r>
            <a:endParaRPr/>
          </a:p>
          <a:p>
            <a:pPr lvl="1">
              <a:lnSpc>
                <a:spcPct val="100000"/>
              </a:lnSpc>
              <a:buFont typeface="StarSymbol"/>
              <a:buChar char="—"/>
            </a:pPr>
            <a:r>
              <a:rPr lang="en-US" sz="2400">
                <a:solidFill>
                  <a:srgbClr val="000000"/>
                </a:solidFill>
                <a:latin typeface="Tahoma"/>
              </a:rPr>
              <a:t>If p is in associative register, get frame # out</a:t>
            </a:r>
            <a:endParaRPr/>
          </a:p>
          <a:p>
            <a:pPr lvl="1">
              <a:lnSpc>
                <a:spcPct val="100000"/>
              </a:lnSpc>
              <a:buFont typeface="StarSymbol"/>
              <a:buChar char="—"/>
            </a:pPr>
            <a:r>
              <a:rPr lang="en-US" sz="2400">
                <a:solidFill>
                  <a:srgbClr val="000000"/>
                </a:solidFill>
                <a:latin typeface="Tahoma"/>
              </a:rPr>
              <a:t>Otherwise get frame # from page table in memory</a:t>
            </a:r>
            <a:endParaRPr/>
          </a:p>
          <a:p>
            <a:endParaRPr/>
          </a:p>
        </p:txBody>
      </p:sp>
      <p:sp>
        <p:nvSpPr>
          <p:cNvPr id="558" name="CustomShape 3"/>
          <p:cNvSpPr/>
          <p:nvPr/>
        </p:nvSpPr>
        <p:spPr>
          <a:xfrm>
            <a:off x="3059280" y="2104920"/>
            <a:ext cx="2895120" cy="1218960"/>
          </a:xfrm>
          <a:prstGeom prst="rect">
            <a:avLst/>
          </a:prstGeom>
          <a:solidFill>
            <a:srgbClr val="ffffff"/>
          </a:solidFill>
          <a:ln w="9360">
            <a:solidFill>
              <a:srgbClr val="000000"/>
            </a:solidFill>
            <a:miter/>
          </a:ln>
        </p:spPr>
      </p:sp>
      <p:sp>
        <p:nvSpPr>
          <p:cNvPr id="559" name="Line 4"/>
          <p:cNvSpPr/>
          <p:nvPr/>
        </p:nvSpPr>
        <p:spPr>
          <a:xfrm>
            <a:off x="4506840" y="1647720"/>
            <a:ext cx="0" cy="1676160"/>
          </a:xfrm>
          <a:prstGeom prst="line">
            <a:avLst/>
          </a:prstGeom>
          <a:ln w="9360">
            <a:solidFill>
              <a:srgbClr val="000000"/>
            </a:solidFill>
            <a:round/>
          </a:ln>
        </p:spPr>
      </p:sp>
      <p:sp>
        <p:nvSpPr>
          <p:cNvPr id="560" name="Line 5"/>
          <p:cNvSpPr/>
          <p:nvPr/>
        </p:nvSpPr>
        <p:spPr>
          <a:xfrm>
            <a:off x="3058920" y="2409480"/>
            <a:ext cx="2895480" cy="0"/>
          </a:xfrm>
          <a:prstGeom prst="line">
            <a:avLst/>
          </a:prstGeom>
          <a:ln w="9360">
            <a:solidFill>
              <a:srgbClr val="000000"/>
            </a:solidFill>
            <a:round/>
          </a:ln>
        </p:spPr>
      </p:sp>
      <p:sp>
        <p:nvSpPr>
          <p:cNvPr id="561" name="Line 6"/>
          <p:cNvSpPr/>
          <p:nvPr/>
        </p:nvSpPr>
        <p:spPr>
          <a:xfrm>
            <a:off x="3058920" y="2714400"/>
            <a:ext cx="2895480" cy="0"/>
          </a:xfrm>
          <a:prstGeom prst="line">
            <a:avLst/>
          </a:prstGeom>
          <a:ln w="9360">
            <a:solidFill>
              <a:srgbClr val="000000"/>
            </a:solidFill>
            <a:round/>
          </a:ln>
        </p:spPr>
      </p:sp>
      <p:sp>
        <p:nvSpPr>
          <p:cNvPr id="562" name="Line 7"/>
          <p:cNvSpPr/>
          <p:nvPr/>
        </p:nvSpPr>
        <p:spPr>
          <a:xfrm>
            <a:off x="3058920" y="3095280"/>
            <a:ext cx="2895480" cy="0"/>
          </a:xfrm>
          <a:prstGeom prst="line">
            <a:avLst/>
          </a:prstGeom>
          <a:ln w="9360">
            <a:solidFill>
              <a:srgbClr val="000000"/>
            </a:solidFill>
            <a:round/>
          </a:ln>
        </p:spPr>
      </p:sp>
      <p:sp>
        <p:nvSpPr>
          <p:cNvPr id="563" name="CustomShape 8"/>
          <p:cNvSpPr/>
          <p:nvPr/>
        </p:nvSpPr>
        <p:spPr>
          <a:xfrm>
            <a:off x="3363840" y="1724040"/>
            <a:ext cx="1294920" cy="304560"/>
          </a:xfrm>
          <a:prstGeom prst="rect">
            <a:avLst/>
          </a:prstGeom>
          <a:noFill/>
          <a:ln w="9360">
            <a:noFill/>
          </a:ln>
        </p:spPr>
        <p:txBody>
          <a:bodyPr wrap="none" lIns="90000" rIns="90000" tIns="45000" bIns="45000" anchor="ctr"/>
          <a:p>
            <a:pPr>
              <a:lnSpc>
                <a:spcPct val="100000"/>
              </a:lnSpc>
            </a:pPr>
            <a:r>
              <a:rPr lang="en-IN" sz="1600">
                <a:solidFill>
                  <a:srgbClr val="000000"/>
                </a:solidFill>
                <a:latin typeface="Times New Roman"/>
              </a:rPr>
              <a:t>Page #</a:t>
            </a:r>
            <a:endParaRPr/>
          </a:p>
        </p:txBody>
      </p:sp>
      <p:sp>
        <p:nvSpPr>
          <p:cNvPr id="564" name="CustomShape 9"/>
          <p:cNvSpPr/>
          <p:nvPr/>
        </p:nvSpPr>
        <p:spPr>
          <a:xfrm>
            <a:off x="4735440" y="1724040"/>
            <a:ext cx="1294920" cy="304560"/>
          </a:xfrm>
          <a:prstGeom prst="rect">
            <a:avLst/>
          </a:prstGeom>
          <a:noFill/>
          <a:ln w="9360">
            <a:noFill/>
          </a:ln>
        </p:spPr>
        <p:txBody>
          <a:bodyPr wrap="none" lIns="90000" rIns="90000" tIns="45000" bIns="45000" anchor="ctr"/>
          <a:p>
            <a:pPr>
              <a:lnSpc>
                <a:spcPct val="100000"/>
              </a:lnSpc>
            </a:pPr>
            <a:r>
              <a:rPr lang="en-IN" sz="1600">
                <a:solidFill>
                  <a:srgbClr val="000000"/>
                </a:solidFill>
                <a:latin typeface="Times New Roman"/>
              </a:rPr>
              <a:t>Frame #</a:t>
            </a:r>
            <a:endParaRPr/>
          </a:p>
        </p:txBody>
      </p:sp>
    </p:spTree>
  </p:cSld>
</p:sld>
</file>

<file path=ppt/slides/slide1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5"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ea typeface="SimSun"/>
              </a:rPr>
              <a:t>Address Translation</a:t>
            </a:r>
            <a:endParaRPr/>
          </a:p>
        </p:txBody>
      </p:sp>
      <p:sp>
        <p:nvSpPr>
          <p:cNvPr id="566" name="TextShape 2"/>
          <p:cNvSpPr txBox="1"/>
          <p:nvPr/>
        </p:nvSpPr>
        <p:spPr>
          <a:xfrm>
            <a:off x="0" y="1066680"/>
            <a:ext cx="8991360" cy="5638320"/>
          </a:xfrm>
          <a:prstGeom prst="rect">
            <a:avLst/>
          </a:prstGeom>
        </p:spPr>
        <p:txBody>
          <a:bodyPr/>
          <a:p>
            <a:pPr>
              <a:lnSpc>
                <a:spcPct val="100000"/>
              </a:lnSpc>
              <a:buFont typeface="StarSymbol"/>
              <a:buChar char=""/>
            </a:pPr>
            <a:r>
              <a:rPr lang="en-US" sz="2800">
                <a:solidFill>
                  <a:srgbClr val="000000"/>
                </a:solidFill>
                <a:latin typeface="Tahoma"/>
                <a:ea typeface="SimSun"/>
              </a:rPr>
              <a:t>The virtual memory mechanism bridges the size and speed gaps between the main memory and secondary storage – similar to cache.</a:t>
            </a:r>
            <a:endParaRPr/>
          </a:p>
        </p:txBody>
      </p:sp>
    </p:spTree>
  </p:cSld>
  <p:timing>
    <p:tnLst>
      <p:par>
        <p:cTn id="239" dur="indefinite" restart="never" nodeType="tmRoot">
          <p:childTnLst>
            <p:seq>
              <p:cTn id="240" dur="indefinite" nodeType="mainSeq">
                <p:childTnLst>
                  <p:par>
                    <p:cTn id="241" fill="hold">
                      <p:stCondLst>
                        <p:cond delay="indefinite"/>
                      </p:stCondLst>
                      <p:childTnLst>
                        <p:par>
                          <p:cTn id="242" fill="hold">
                            <p:stCondLst>
                              <p:cond delay="0"/>
                            </p:stCondLst>
                            <p:childTnLst>
                              <p:par>
                                <p:cTn id="243" nodeType="clickEffect" fill="hold" presetClass="entr" presetID="1">
                                  <p:stCondLst>
                                    <p:cond delay="0"/>
                                  </p:stCondLst>
                                  <p:childTnLst>
                                    <p:set>
                                      <p:cBhvr>
                                        <p:cTn id="244" dur="1" fill="hold">
                                          <p:stCondLst>
                                            <p:cond delay="0"/>
                                          </p:stCondLst>
                                        </p:cTn>
                                        <p:tgtEl>
                                          <p:spTgt spid="566">
                                            <p:txEl>
                                              <p:pRg st="0" end="12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7" name="CustomShape 1"/>
          <p:cNvSpPr/>
          <p:nvPr/>
        </p:nvSpPr>
        <p:spPr>
          <a:xfrm>
            <a:off x="0" y="6159600"/>
            <a:ext cx="9143640" cy="638640"/>
          </a:xfrm>
          <a:prstGeom prst="rect">
            <a:avLst/>
          </a:prstGeom>
          <a:noFill/>
          <a:ln w="9360">
            <a:noFill/>
          </a:ln>
        </p:spPr>
        <p:txBody>
          <a:bodyPr lIns="90000" rIns="90000" tIns="45000" bIns="45000"/>
          <a:p>
            <a:pPr algn="just">
              <a:lnSpc>
                <a:spcPct val="100000"/>
              </a:lnSpc>
            </a:pPr>
            <a:r>
              <a:rPr lang="en-IN" sz="1200">
                <a:solidFill>
                  <a:srgbClr val="000000"/>
                </a:solidFill>
                <a:latin typeface="Times New Roman"/>
              </a:rPr>
              <a:t> </a:t>
            </a:r>
            <a:endParaRPr/>
          </a:p>
          <a:p>
            <a:pPr>
              <a:lnSpc>
                <a:spcPct val="100000"/>
              </a:lnSpc>
            </a:pPr>
            <a:endParaRPr/>
          </a:p>
        </p:txBody>
      </p:sp>
      <p:sp>
        <p:nvSpPr>
          <p:cNvPr id="568" name="TextShape 2"/>
          <p:cNvSpPr txBox="1"/>
          <p:nvPr/>
        </p:nvSpPr>
        <p:spPr>
          <a:xfrm>
            <a:off x="0" y="152280"/>
            <a:ext cx="8697600" cy="685440"/>
          </a:xfrm>
          <a:prstGeom prst="rect">
            <a:avLst/>
          </a:prstGeom>
        </p:spPr>
        <p:txBody>
          <a:bodyPr anchor="b"/>
          <a:p>
            <a:pPr>
              <a:lnSpc>
                <a:spcPct val="100000"/>
              </a:lnSpc>
            </a:pPr>
            <a:r>
              <a:rPr lang="en-US" sz="3200">
                <a:solidFill>
                  <a:srgbClr val="000000"/>
                </a:solidFill>
                <a:latin typeface="Arial Black"/>
              </a:rPr>
              <a:t>Page Tables and Address Translation</a:t>
            </a:r>
            <a:endParaRPr/>
          </a:p>
        </p:txBody>
      </p:sp>
      <p:sp>
        <p:nvSpPr>
          <p:cNvPr id="569" name="CustomShape 3"/>
          <p:cNvSpPr/>
          <p:nvPr/>
        </p:nvSpPr>
        <p:spPr>
          <a:xfrm>
            <a:off x="1066680" y="5410080"/>
            <a:ext cx="6933960" cy="700200"/>
          </a:xfrm>
          <a:prstGeom prst="rect">
            <a:avLst/>
          </a:prstGeom>
          <a:solidFill>
            <a:srgbClr val="ccff99"/>
          </a:solidFill>
          <a:ln w="9360">
            <a:noFill/>
          </a:ln>
        </p:spPr>
        <p:txBody>
          <a:bodyPr lIns="90000" rIns="90000" tIns="45000" bIns="45000"/>
          <a:p>
            <a:pPr>
              <a:lnSpc>
                <a:spcPct val="100000"/>
              </a:lnSpc>
            </a:pPr>
            <a:r>
              <a:rPr lang="en-IN" sz="2000">
                <a:solidFill>
                  <a:srgbClr val="000000"/>
                </a:solidFill>
                <a:latin typeface="Times New Roman"/>
              </a:rPr>
              <a:t>The role of page table in the virtual-to-physical address translation process.</a:t>
            </a:r>
            <a:r>
              <a:rPr lang="en-IN" sz="2000">
                <a:solidFill>
                  <a:srgbClr val="ffcc00"/>
                </a:solidFill>
                <a:latin typeface="Times New Roman"/>
              </a:rPr>
              <a:t> </a:t>
            </a:r>
            <a:endParaRPr/>
          </a:p>
        </p:txBody>
      </p:sp>
      <p:pic>
        <p:nvPicPr>
          <p:cNvPr id="570" name="" descr=""/>
          <p:cNvPicPr/>
          <p:nvPr/>
        </p:nvPicPr>
        <p:blipFill>
          <a:blip r:embed="rId1"/>
          <a:stretch>
            <a:fillRect/>
          </a:stretch>
        </p:blipFill>
        <p:spPr>
          <a:xfrm>
            <a:off x="990720" y="1066680"/>
            <a:ext cx="6934320" cy="4229280"/>
          </a:xfrm>
          <a:prstGeom prst="rect">
            <a:avLst/>
          </a:prstGeom>
          <a:ln>
            <a:solidFill>
              <a:srgbClr val="3465a4"/>
            </a:solidFill>
          </a:ln>
        </p:spPr>
      </p:pic>
    </p:spTree>
  </p:cSld>
  <p:timing>
    <p:tnLst>
      <p:par>
        <p:cTn id="245" dur="indefinite" restart="never" nodeType="tmRoot">
          <p:childTnLst>
            <p:seq>
              <p:cTn id="246" nodeType="mainSeq"/>
              <p:prevCondLst>
                <p:cond delay="0" evt="onPrev">
                  <p:tgtEl>
                    <p:sldTgt/>
                  </p:tgtEl>
                </p:cond>
              </p:prevCondLst>
              <p:nextCondLst>
                <p:cond delay="0" evt="onNext">
                  <p:tgtEl>
                    <p:sldTgt/>
                  </p:tgtEl>
                </p:cond>
              </p:nextCondLst>
            </p:seq>
          </p:childTnLst>
        </p:cTn>
      </p:par>
    </p:tnLst>
  </p:timing>
</p:sld>
</file>

<file path=ppt/slides/slide1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1" name="TextShape 1"/>
          <p:cNvSpPr txBox="1"/>
          <p:nvPr/>
        </p:nvSpPr>
        <p:spPr>
          <a:xfrm>
            <a:off x="0" y="152280"/>
            <a:ext cx="1904760" cy="3428640"/>
          </a:xfrm>
          <a:prstGeom prst="rect">
            <a:avLst/>
          </a:prstGeom>
        </p:spPr>
        <p:txBody>
          <a:bodyPr anchor="b"/>
          <a:p>
            <a:pPr>
              <a:lnSpc>
                <a:spcPct val="100000"/>
              </a:lnSpc>
            </a:pPr>
            <a:r>
              <a:rPr b="1" lang="en-US" sz="2800">
                <a:solidFill>
                  <a:srgbClr val="000000"/>
                </a:solidFill>
                <a:latin typeface="Arial Black"/>
                <a:ea typeface="SimSun"/>
              </a:rPr>
              <a:t>Virtual Memory Address Trans-lation</a:t>
            </a:r>
            <a:endParaRPr/>
          </a:p>
        </p:txBody>
      </p:sp>
      <p:pic>
        <p:nvPicPr>
          <p:cNvPr id="572" name="Picture 2" descr=""/>
          <p:cNvPicPr/>
          <p:nvPr/>
        </p:nvPicPr>
        <p:blipFill>
          <a:blip r:embed="rId1"/>
          <a:stretch>
            <a:fillRect/>
          </a:stretch>
        </p:blipFill>
        <p:spPr>
          <a:xfrm>
            <a:off x="1828800" y="76320"/>
            <a:ext cx="7238520" cy="6705360"/>
          </a:xfrm>
          <a:prstGeom prst="rect">
            <a:avLst/>
          </a:prstGeom>
          <a:ln w="9360">
            <a:noFill/>
          </a:ln>
        </p:spPr>
      </p:pic>
    </p:spTree>
  </p:cSld>
  <p:timing>
    <p:tnLst>
      <p:par>
        <p:cTn id="247" dur="indefinite" restart="never" nodeType="tmRoot">
          <p:childTnLst>
            <p:seq>
              <p:cTn id="248" nodeType="mainSeq"/>
              <p:prevCondLst>
                <p:cond delay="0" evt="onPrev">
                  <p:tgtEl>
                    <p:sldTgt/>
                  </p:tgtEl>
                </p:cond>
              </p:prevCondLst>
              <p:nextCondLst>
                <p:cond delay="0" evt="onNext">
                  <p:tgtEl>
                    <p:sldTgt/>
                  </p:tgtEl>
                </p:cond>
              </p:nextCondLst>
            </p:seq>
          </p:childTnLst>
        </p:cTn>
      </p:par>
    </p:tnLst>
  </p:timing>
</p:sld>
</file>

<file path=ppt/slides/slide1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3"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ea typeface="SimSun"/>
              </a:rPr>
              <a:t>Address Translation</a:t>
            </a:r>
            <a:endParaRPr/>
          </a:p>
        </p:txBody>
      </p:sp>
      <p:sp>
        <p:nvSpPr>
          <p:cNvPr id="574" name="TextShape 2"/>
          <p:cNvSpPr txBox="1"/>
          <p:nvPr/>
        </p:nvSpPr>
        <p:spPr>
          <a:xfrm>
            <a:off x="0" y="990720"/>
            <a:ext cx="9143640" cy="5714640"/>
          </a:xfrm>
          <a:prstGeom prst="rect">
            <a:avLst/>
          </a:prstGeom>
        </p:spPr>
        <p:txBody>
          <a:bodyPr/>
          <a:p>
            <a:pPr>
              <a:lnSpc>
                <a:spcPct val="90000"/>
              </a:lnSpc>
              <a:buFont typeface="StarSymbol"/>
              <a:buChar char=""/>
            </a:pPr>
            <a:r>
              <a:rPr lang="en-US" sz="2800">
                <a:solidFill>
                  <a:srgbClr val="000000"/>
                </a:solidFill>
                <a:latin typeface="Tahoma"/>
                <a:ea typeface="SimSun"/>
              </a:rPr>
              <a:t>The page table information is used by the MMU for every access, so it is supposed to be with the MMU.</a:t>
            </a:r>
            <a:endParaRPr/>
          </a:p>
          <a:p>
            <a:pPr>
              <a:lnSpc>
                <a:spcPct val="90000"/>
              </a:lnSpc>
              <a:buFont typeface="StarSymbol"/>
              <a:buChar char=""/>
            </a:pPr>
            <a:r>
              <a:rPr lang="en-US" sz="2800">
                <a:solidFill>
                  <a:srgbClr val="000000"/>
                </a:solidFill>
                <a:latin typeface="Tahoma"/>
                <a:ea typeface="SimSun"/>
              </a:rPr>
              <a:t>However, since MMU is on the processor chip &amp; the page table is rather large, only small portion of it, which consists of the page table entries that correspond to the most recently accessed pages, can be accommodated within the MMU.</a:t>
            </a:r>
            <a:endParaRPr/>
          </a:p>
          <a:p>
            <a:pPr>
              <a:lnSpc>
                <a:spcPct val="90000"/>
              </a:lnSpc>
              <a:buFont typeface="StarSymbol"/>
              <a:buChar char=""/>
            </a:pPr>
            <a:r>
              <a:rPr lang="en-US" sz="2800">
                <a:solidFill>
                  <a:srgbClr val="0066ff"/>
                </a:solidFill>
                <a:latin typeface="Tahoma"/>
                <a:ea typeface="SimSun"/>
              </a:rPr>
              <a:t>Translation Look-aside Buffer (TLB):</a:t>
            </a:r>
            <a:endParaRPr/>
          </a:p>
          <a:p>
            <a:pPr lvl="1">
              <a:lnSpc>
                <a:spcPct val="90000"/>
              </a:lnSpc>
              <a:buFont typeface="StarSymbol"/>
              <a:buChar char="—"/>
            </a:pPr>
            <a:r>
              <a:rPr lang="en-US" sz="2400">
                <a:solidFill>
                  <a:srgbClr val="000000"/>
                </a:solidFill>
                <a:latin typeface="Tahoma"/>
                <a:ea typeface="SimSun"/>
              </a:rPr>
              <a:t>It is a memory management hardware uses to improve virtual address translation speed.</a:t>
            </a:r>
            <a:endParaRPr/>
          </a:p>
          <a:p>
            <a:pPr lvl="1">
              <a:lnSpc>
                <a:spcPct val="90000"/>
              </a:lnSpc>
              <a:buFont typeface="StarSymbol"/>
              <a:buChar char="—"/>
            </a:pPr>
            <a:r>
              <a:rPr lang="en-US" sz="2400">
                <a:solidFill>
                  <a:srgbClr val="000000"/>
                </a:solidFill>
                <a:latin typeface="Tahoma"/>
                <a:ea typeface="SimSun"/>
              </a:rPr>
              <a:t>It has a fixed number of slots containing page table entries and segment table entries; </a:t>
            </a:r>
            <a:endParaRPr/>
          </a:p>
          <a:p>
            <a:pPr lvl="1">
              <a:lnSpc>
                <a:spcPct val="90000"/>
              </a:lnSpc>
              <a:buFont typeface="StarSymbol"/>
              <a:buChar char="—"/>
            </a:pPr>
            <a:r>
              <a:rPr lang="en-US" sz="2400">
                <a:solidFill>
                  <a:srgbClr val="000000"/>
                </a:solidFill>
                <a:latin typeface="Tahoma"/>
                <a:ea typeface="SimSun"/>
              </a:rPr>
              <a:t>Page table entries map virtual addresses to physical addresses and intermediate table addresses, </a:t>
            </a:r>
            <a:endParaRPr/>
          </a:p>
        </p:txBody>
      </p:sp>
    </p:spTree>
  </p:cSld>
  <p:timing>
    <p:tnLst>
      <p:par>
        <p:cTn id="249" dur="indefinite" restart="never" nodeType="tmRoot">
          <p:childTnLst>
            <p:seq>
              <p:cTn id="250" dur="indefinite" nodeType="mainSeq">
                <p:childTnLst>
                  <p:par>
                    <p:cTn id="251" fill="hold">
                      <p:stCondLst>
                        <p:cond delay="indefinite"/>
                      </p:stCondLst>
                      <p:childTnLst>
                        <p:par>
                          <p:cTn id="252" fill="hold">
                            <p:stCondLst>
                              <p:cond delay="0"/>
                            </p:stCondLst>
                            <p:childTnLst>
                              <p:par>
                                <p:cTn id="253" nodeType="clickEffect" fill="hold" presetClass="entr" presetID="1">
                                  <p:stCondLst>
                                    <p:cond delay="0"/>
                                  </p:stCondLst>
                                  <p:childTnLst>
                                    <p:set>
                                      <p:cBhvr>
                                        <p:cTn id="254" dur="1" fill="hold">
                                          <p:stCondLst>
                                            <p:cond delay="0"/>
                                          </p:stCondLst>
                                        </p:cTn>
                                        <p:tgtEl>
                                          <p:spTgt spid="574">
                                            <p:txEl>
                                              <p:pRg st="0" end="102"/>
                                            </p:txEl>
                                          </p:spTgt>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nodeType="clickEffect" fill="hold" presetClass="entr" presetID="1">
                                  <p:stCondLst>
                                    <p:cond delay="0"/>
                                  </p:stCondLst>
                                  <p:childTnLst>
                                    <p:set>
                                      <p:cBhvr>
                                        <p:cTn id="258" dur="1" fill="hold">
                                          <p:stCondLst>
                                            <p:cond delay="0"/>
                                          </p:stCondLst>
                                        </p:cTn>
                                        <p:tgtEl>
                                          <p:spTgt spid="574">
                                            <p:txEl>
                                              <p:pRg st="102" end="336"/>
                                            </p:txEl>
                                          </p:spTgt>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nodeType="clickEffect" fill="hold" presetClass="entr" presetID="1">
                                  <p:stCondLst>
                                    <p:cond delay="0"/>
                                  </p:stCondLst>
                                  <p:childTnLst>
                                    <p:set>
                                      <p:cBhvr>
                                        <p:cTn id="262" dur="1" fill="hold">
                                          <p:stCondLst>
                                            <p:cond delay="0"/>
                                          </p:stCondLst>
                                        </p:cTn>
                                        <p:tgtEl>
                                          <p:spTgt spid="574">
                                            <p:txEl>
                                              <p:pRg st="336" end="373"/>
                                            </p:txEl>
                                          </p:spTgt>
                                        </p:tgtEl>
                                        <p:attrNameLst>
                                          <p:attrName>style.visibility</p:attrName>
                                        </p:attrNameLst>
                                      </p:cBhvr>
                                      <p:to>
                                        <p:strVal val="visible"/>
                                      </p:to>
                                    </p:set>
                                  </p:childTnLst>
                                </p:cTn>
                              </p:par>
                              <p:par>
                                <p:cTn id="263" nodeType="withEffect" fill="hold" presetClass="entr" presetID="1">
                                  <p:stCondLst>
                                    <p:cond delay="0"/>
                                  </p:stCondLst>
                                  <p:childTnLst>
                                    <p:set>
                                      <p:cBhvr>
                                        <p:cTn id="264" dur="1" fill="hold">
                                          <p:stCondLst>
                                            <p:cond delay="0"/>
                                          </p:stCondLst>
                                        </p:cTn>
                                        <p:tgtEl>
                                          <p:spTgt spid="574">
                                            <p:txEl>
                                              <p:pRg st="373" end="459"/>
                                            </p:txEl>
                                          </p:spTgt>
                                        </p:tgtEl>
                                        <p:attrNameLst>
                                          <p:attrName>style.visibility</p:attrName>
                                        </p:attrNameLst>
                                      </p:cBhvr>
                                      <p:to>
                                        <p:strVal val="visible"/>
                                      </p:to>
                                    </p:set>
                                  </p:childTnLst>
                                </p:cTn>
                              </p:par>
                              <p:par>
                                <p:cTn id="265" nodeType="withEffect" fill="hold" presetClass="entr" presetID="1">
                                  <p:stCondLst>
                                    <p:cond delay="0"/>
                                  </p:stCondLst>
                                  <p:childTnLst>
                                    <p:set>
                                      <p:cBhvr>
                                        <p:cTn id="266" dur="1" fill="hold">
                                          <p:stCondLst>
                                            <p:cond delay="0"/>
                                          </p:stCondLst>
                                        </p:cTn>
                                        <p:tgtEl>
                                          <p:spTgt spid="574">
                                            <p:txEl>
                                              <p:pRg st="459" end="548"/>
                                            </p:txEl>
                                          </p:spTgt>
                                        </p:tgtEl>
                                        <p:attrNameLst>
                                          <p:attrName>style.visibility</p:attrName>
                                        </p:attrNameLst>
                                      </p:cBhvr>
                                      <p:to>
                                        <p:strVal val="visible"/>
                                      </p:to>
                                    </p:set>
                                  </p:childTnLst>
                                </p:cTn>
                              </p:par>
                              <p:par>
                                <p:cTn id="267" nodeType="withEffect" fill="hold" presetClass="entr" presetID="1">
                                  <p:stCondLst>
                                    <p:cond delay="0"/>
                                  </p:stCondLst>
                                  <p:childTnLst>
                                    <p:set>
                                      <p:cBhvr>
                                        <p:cTn id="268" dur="1" fill="hold">
                                          <p:stCondLst>
                                            <p:cond delay="0"/>
                                          </p:stCondLst>
                                        </p:cTn>
                                        <p:tgtEl>
                                          <p:spTgt spid="574">
                                            <p:txEl>
                                              <p:pRg st="548" end="64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5"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ea typeface="SimSun"/>
              </a:rPr>
              <a:t>TLB</a:t>
            </a:r>
            <a:endParaRPr/>
          </a:p>
        </p:txBody>
      </p:sp>
      <p:sp>
        <p:nvSpPr>
          <p:cNvPr id="576"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ea typeface="SimSun"/>
              </a:rPr>
              <a:t>The contents of TLB must be coherent with the contents of page tables in the memory.</a:t>
            </a:r>
            <a:endParaRPr/>
          </a:p>
          <a:p>
            <a:pPr>
              <a:lnSpc>
                <a:spcPct val="100000"/>
              </a:lnSpc>
              <a:buFont typeface="StarSymbol"/>
              <a:buChar char=""/>
            </a:pPr>
            <a:r>
              <a:rPr lang="en-US" sz="2800">
                <a:solidFill>
                  <a:srgbClr val="000000"/>
                </a:solidFill>
                <a:latin typeface="Tahoma"/>
                <a:ea typeface="SimSun"/>
              </a:rPr>
              <a:t>Translation procedure.</a:t>
            </a:r>
            <a:endParaRPr/>
          </a:p>
          <a:p>
            <a:pPr>
              <a:lnSpc>
                <a:spcPct val="100000"/>
              </a:lnSpc>
              <a:buFont typeface="StarSymbol"/>
              <a:buChar char=""/>
            </a:pPr>
            <a:r>
              <a:rPr lang="en-US" sz="2800">
                <a:solidFill>
                  <a:srgbClr val="000000"/>
                </a:solidFill>
                <a:latin typeface="Tahoma"/>
                <a:ea typeface="SimSun"/>
              </a:rPr>
              <a:t>Page fault</a:t>
            </a:r>
            <a:endParaRPr/>
          </a:p>
          <a:p>
            <a:pPr>
              <a:lnSpc>
                <a:spcPct val="100000"/>
              </a:lnSpc>
              <a:buFont typeface="StarSymbol"/>
              <a:buChar char=""/>
            </a:pPr>
            <a:r>
              <a:rPr lang="en-US" sz="2800">
                <a:solidFill>
                  <a:srgbClr val="000000"/>
                </a:solidFill>
                <a:latin typeface="Tahoma"/>
                <a:ea typeface="SimSun"/>
              </a:rPr>
              <a:t>Page replacement</a:t>
            </a:r>
            <a:endParaRPr/>
          </a:p>
          <a:p>
            <a:pPr>
              <a:lnSpc>
                <a:spcPct val="100000"/>
              </a:lnSpc>
              <a:buFont typeface="StarSymbol"/>
              <a:buChar char=""/>
            </a:pPr>
            <a:r>
              <a:rPr lang="en-US" sz="2800">
                <a:solidFill>
                  <a:srgbClr val="000000"/>
                </a:solidFill>
                <a:latin typeface="Tahoma"/>
                <a:ea typeface="SimSun"/>
              </a:rPr>
              <a:t>Write-through is not suitable for virtual memory.</a:t>
            </a:r>
            <a:endParaRPr/>
          </a:p>
          <a:p>
            <a:pPr>
              <a:lnSpc>
                <a:spcPct val="100000"/>
              </a:lnSpc>
              <a:buFont typeface="StarSymbol"/>
              <a:buChar char=""/>
            </a:pPr>
            <a:r>
              <a:rPr lang="en-US" sz="2800">
                <a:solidFill>
                  <a:srgbClr val="000000"/>
                </a:solidFill>
                <a:latin typeface="Tahoma"/>
                <a:ea typeface="SimSun"/>
              </a:rPr>
              <a:t>Locality of reference in virtual memory</a:t>
            </a:r>
            <a:endParaRPr/>
          </a:p>
        </p:txBody>
      </p:sp>
    </p:spTree>
  </p:cSld>
  <p:timing>
    <p:tnLst>
      <p:par>
        <p:cTn id="269" dur="indefinite" restart="never" nodeType="tmRoot">
          <p:childTnLst>
            <p:seq>
              <p:cTn id="270"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0"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Dynamic RAM</a:t>
            </a:r>
            <a:endParaRPr/>
          </a:p>
        </p:txBody>
      </p:sp>
      <p:sp>
        <p:nvSpPr>
          <p:cNvPr id="191"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Bits stored as charge on capacitors</a:t>
            </a:r>
            <a:endParaRPr/>
          </a:p>
          <a:p>
            <a:pPr>
              <a:lnSpc>
                <a:spcPct val="100000"/>
              </a:lnSpc>
              <a:buFont typeface="StarSymbol"/>
              <a:buChar char=""/>
            </a:pPr>
            <a:r>
              <a:rPr lang="en-US" sz="2800">
                <a:solidFill>
                  <a:srgbClr val="000000"/>
                </a:solidFill>
                <a:latin typeface="Tahoma"/>
              </a:rPr>
              <a:t>Charges leak</a:t>
            </a:r>
            <a:endParaRPr/>
          </a:p>
          <a:p>
            <a:pPr>
              <a:lnSpc>
                <a:spcPct val="100000"/>
              </a:lnSpc>
              <a:buFont typeface="StarSymbol"/>
              <a:buChar char=""/>
            </a:pPr>
            <a:r>
              <a:rPr lang="en-US" sz="2800">
                <a:solidFill>
                  <a:srgbClr val="000000"/>
                </a:solidFill>
                <a:latin typeface="Tahoma"/>
              </a:rPr>
              <a:t>Need refreshing even when powered</a:t>
            </a:r>
            <a:endParaRPr/>
          </a:p>
          <a:p>
            <a:pPr lvl="1">
              <a:lnSpc>
                <a:spcPct val="100000"/>
              </a:lnSpc>
              <a:buFont typeface="StarSymbol"/>
              <a:buChar char="—"/>
            </a:pPr>
            <a:r>
              <a:rPr lang="en-US" sz="2400">
                <a:solidFill>
                  <a:srgbClr val="000000"/>
                </a:solidFill>
                <a:latin typeface="Tahoma"/>
              </a:rPr>
              <a:t>Need refresh circuits</a:t>
            </a:r>
            <a:endParaRPr/>
          </a:p>
          <a:p>
            <a:pPr>
              <a:lnSpc>
                <a:spcPct val="100000"/>
              </a:lnSpc>
              <a:buFont typeface="StarSymbol"/>
              <a:buChar char=""/>
            </a:pPr>
            <a:r>
              <a:rPr lang="en-US" sz="2800">
                <a:solidFill>
                  <a:srgbClr val="000000"/>
                </a:solidFill>
                <a:latin typeface="Tahoma"/>
              </a:rPr>
              <a:t>Simpler construction</a:t>
            </a:r>
            <a:endParaRPr/>
          </a:p>
          <a:p>
            <a:pPr>
              <a:lnSpc>
                <a:spcPct val="100000"/>
              </a:lnSpc>
              <a:buFont typeface="StarSymbol"/>
              <a:buChar char=""/>
            </a:pPr>
            <a:r>
              <a:rPr lang="en-US" sz="2800">
                <a:solidFill>
                  <a:srgbClr val="000000"/>
                </a:solidFill>
                <a:latin typeface="Tahoma"/>
              </a:rPr>
              <a:t>Smaller per bit</a:t>
            </a:r>
            <a:endParaRPr/>
          </a:p>
          <a:p>
            <a:pPr>
              <a:lnSpc>
                <a:spcPct val="100000"/>
              </a:lnSpc>
              <a:buFont typeface="StarSymbol"/>
              <a:buChar char=""/>
            </a:pPr>
            <a:r>
              <a:rPr lang="en-US" sz="2800">
                <a:solidFill>
                  <a:srgbClr val="000000"/>
                </a:solidFill>
                <a:latin typeface="Tahoma"/>
              </a:rPr>
              <a:t>Less expensive</a:t>
            </a:r>
            <a:endParaRPr/>
          </a:p>
          <a:p>
            <a:pPr>
              <a:lnSpc>
                <a:spcPct val="100000"/>
              </a:lnSpc>
              <a:buFont typeface="StarSymbol"/>
              <a:buChar char=""/>
            </a:pPr>
            <a:r>
              <a:rPr lang="en-US" sz="2800">
                <a:solidFill>
                  <a:srgbClr val="000000"/>
                </a:solidFill>
                <a:latin typeface="Tahoma"/>
              </a:rPr>
              <a:t>Slower</a:t>
            </a:r>
            <a:endParaRPr/>
          </a:p>
          <a:p>
            <a:pPr>
              <a:lnSpc>
                <a:spcPct val="100000"/>
              </a:lnSpc>
              <a:buFont typeface="StarSymbol"/>
              <a:buChar char=""/>
            </a:pPr>
            <a:r>
              <a:rPr lang="en-US" sz="2800">
                <a:solidFill>
                  <a:srgbClr val="000000"/>
                </a:solidFill>
                <a:latin typeface="Tahoma"/>
              </a:rPr>
              <a:t>Main memory</a:t>
            </a:r>
            <a:endParaRPr/>
          </a:p>
          <a:p>
            <a:pPr>
              <a:lnSpc>
                <a:spcPct val="100000"/>
              </a:lnSpc>
              <a:buFont typeface="StarSymbol"/>
              <a:buChar char=""/>
            </a:pPr>
            <a:r>
              <a:rPr lang="en-US" sz="2800">
                <a:solidFill>
                  <a:srgbClr val="000000"/>
                </a:solidFill>
                <a:latin typeface="Tahoma"/>
              </a:rPr>
              <a:t>Essentially analog</a:t>
            </a:r>
            <a:endParaRPr/>
          </a:p>
          <a:p>
            <a:pPr lvl="1">
              <a:lnSpc>
                <a:spcPct val="100000"/>
              </a:lnSpc>
              <a:buFont typeface="StarSymbol"/>
              <a:buChar char="—"/>
            </a:pPr>
            <a:r>
              <a:rPr lang="en-US" sz="2400">
                <a:solidFill>
                  <a:srgbClr val="000000"/>
                </a:solidFill>
                <a:latin typeface="Tahoma"/>
              </a:rPr>
              <a:t>Level of charge determines value</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7"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Paging Hardware With TLB</a:t>
            </a:r>
            <a:endParaRPr/>
          </a:p>
        </p:txBody>
      </p:sp>
      <p:pic>
        <p:nvPicPr>
          <p:cNvPr id="578" name="Picture 3" descr=""/>
          <p:cNvPicPr/>
          <p:nvPr/>
        </p:nvPicPr>
        <p:blipFill>
          <a:blip r:embed="rId1"/>
          <a:srcRect l="1288" t="1038" r="1288" b="679"/>
          <a:stretch>
            <a:fillRect/>
          </a:stretch>
        </p:blipFill>
        <p:spPr>
          <a:xfrm>
            <a:off x="701640" y="1038240"/>
            <a:ext cx="7691040" cy="5819400"/>
          </a:xfrm>
          <a:prstGeom prst="rect">
            <a:avLst/>
          </a:prstGeom>
          <a:ln w="38160">
            <a:solidFill>
              <a:srgbClr val="cc6600"/>
            </a:solidFill>
            <a:miter/>
          </a:ln>
        </p:spPr>
      </p:pic>
    </p:spTree>
  </p:cSld>
  <p:timing>
    <p:tnLst>
      <p:par>
        <p:cTn id="271" dur="indefinite" restart="never" nodeType="tmRoot">
          <p:childTnLst>
            <p:seq>
              <p:cTn id="272" nodeType="mainSeq"/>
              <p:prevCondLst>
                <p:cond delay="0" evt="onPrev">
                  <p:tgtEl>
                    <p:sldTgt/>
                  </p:tgtEl>
                </p:cond>
              </p:prevCondLst>
              <p:nextCondLst>
                <p:cond delay="0" evt="onNext">
                  <p:tgtEl>
                    <p:sldTgt/>
                  </p:tgtEl>
                </p:cond>
              </p:nextCondLst>
            </p:seq>
          </p:childTnLst>
        </p:cTn>
      </p:par>
    </p:tnLst>
  </p:timing>
</p:sld>
</file>

<file path=ppt/slides/slide1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9" name="TextShape 1"/>
          <p:cNvSpPr txBox="1"/>
          <p:nvPr/>
        </p:nvSpPr>
        <p:spPr>
          <a:xfrm>
            <a:off x="533520" y="533520"/>
            <a:ext cx="8102160" cy="1904760"/>
          </a:xfrm>
          <a:prstGeom prst="rect">
            <a:avLst/>
          </a:prstGeom>
        </p:spPr>
        <p:txBody>
          <a:bodyPr anchor="b"/>
          <a:p>
            <a:pPr>
              <a:lnSpc>
                <a:spcPct val="100000"/>
              </a:lnSpc>
            </a:pPr>
            <a:r>
              <a:rPr lang="en-US" sz="3600">
                <a:solidFill>
                  <a:srgbClr val="000000"/>
                </a:solidFill>
                <a:latin typeface="Octapost NBP"/>
                <a:ea typeface="Verdana"/>
              </a:rPr>
              <a:t>Input-output systems</a:t>
            </a:r>
            <a:endParaRPr/>
          </a:p>
        </p:txBody>
      </p:sp>
    </p:spTree>
  </p:cSld>
  <p:transition spd="slow">
    <p:circle/>
  </p:transition>
</p:sld>
</file>

<file path=ppt/slides/slide1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0"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Input/Output Problems</a:t>
            </a:r>
            <a:endParaRPr/>
          </a:p>
        </p:txBody>
      </p:sp>
      <p:sp>
        <p:nvSpPr>
          <p:cNvPr id="581"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Wide variety of peripherals</a:t>
            </a:r>
            <a:endParaRPr/>
          </a:p>
          <a:p>
            <a:pPr lvl="1">
              <a:lnSpc>
                <a:spcPct val="100000"/>
              </a:lnSpc>
              <a:buFont typeface="StarSymbol"/>
              <a:buChar char="—"/>
            </a:pPr>
            <a:r>
              <a:rPr lang="en-US" sz="2400">
                <a:solidFill>
                  <a:srgbClr val="000000"/>
                </a:solidFill>
                <a:latin typeface="Tahoma"/>
              </a:rPr>
              <a:t>Delivering different amounts of data</a:t>
            </a:r>
            <a:endParaRPr/>
          </a:p>
          <a:p>
            <a:pPr lvl="1">
              <a:lnSpc>
                <a:spcPct val="100000"/>
              </a:lnSpc>
              <a:buFont typeface="StarSymbol"/>
              <a:buChar char="—"/>
            </a:pPr>
            <a:r>
              <a:rPr lang="en-US" sz="2400">
                <a:solidFill>
                  <a:srgbClr val="000000"/>
                </a:solidFill>
                <a:latin typeface="Tahoma"/>
              </a:rPr>
              <a:t>At different speeds</a:t>
            </a:r>
            <a:endParaRPr/>
          </a:p>
          <a:p>
            <a:pPr lvl="1">
              <a:lnSpc>
                <a:spcPct val="100000"/>
              </a:lnSpc>
              <a:buFont typeface="StarSymbol"/>
              <a:buChar char="—"/>
            </a:pPr>
            <a:r>
              <a:rPr lang="en-US" sz="2400">
                <a:solidFill>
                  <a:srgbClr val="000000"/>
                </a:solidFill>
                <a:latin typeface="Tahoma"/>
              </a:rPr>
              <a:t>In different formats</a:t>
            </a:r>
            <a:endParaRPr/>
          </a:p>
          <a:p>
            <a:pPr>
              <a:lnSpc>
                <a:spcPct val="100000"/>
              </a:lnSpc>
              <a:buFont typeface="StarSymbol"/>
              <a:buChar char=""/>
            </a:pPr>
            <a:r>
              <a:rPr lang="en-US" sz="2800">
                <a:solidFill>
                  <a:srgbClr val="000000"/>
                </a:solidFill>
                <a:latin typeface="Tahoma"/>
              </a:rPr>
              <a:t>All slower than CPU and RAM</a:t>
            </a:r>
            <a:endParaRPr/>
          </a:p>
          <a:p>
            <a:pPr>
              <a:lnSpc>
                <a:spcPct val="100000"/>
              </a:lnSpc>
              <a:buFont typeface="StarSymbol"/>
              <a:buChar char=""/>
            </a:pPr>
            <a:r>
              <a:rPr lang="en-US" sz="2800">
                <a:solidFill>
                  <a:srgbClr val="000000"/>
                </a:solidFill>
                <a:latin typeface="Tahoma"/>
              </a:rPr>
              <a:t>Need I/O modules</a:t>
            </a:r>
            <a:endParaRPr/>
          </a:p>
          <a:p>
            <a:pPr lvl="1">
              <a:lnSpc>
                <a:spcPct val="100000"/>
              </a:lnSpc>
              <a:buFont typeface="StarSymbol"/>
              <a:buChar char="—"/>
            </a:pPr>
            <a:r>
              <a:rPr lang="en-US" sz="2400">
                <a:solidFill>
                  <a:srgbClr val="000000"/>
                </a:solidFill>
                <a:latin typeface="Tahoma"/>
              </a:rPr>
              <a:t>Interface to CPU and Memory</a:t>
            </a:r>
            <a:endParaRPr/>
          </a:p>
          <a:p>
            <a:pPr lvl="1">
              <a:lnSpc>
                <a:spcPct val="100000"/>
              </a:lnSpc>
              <a:buFont typeface="StarSymbol"/>
              <a:buChar char="—"/>
            </a:pPr>
            <a:r>
              <a:rPr lang="en-US" sz="2400">
                <a:solidFill>
                  <a:srgbClr val="000000"/>
                </a:solidFill>
                <a:latin typeface="Tahoma"/>
              </a:rPr>
              <a:t>Interface to one or more peripherals</a:t>
            </a:r>
            <a:endParaRPr/>
          </a:p>
          <a:p>
            <a:pPr>
              <a:lnSpc>
                <a:spcPct val="100000"/>
              </a:lnSpc>
            </a:pPr>
            <a:endParaRPr/>
          </a:p>
          <a:p>
            <a:pPr>
              <a:lnSpc>
                <a:spcPct val="100000"/>
              </a:lnSpc>
            </a:pPr>
            <a:endParaRPr/>
          </a:p>
        </p:txBody>
      </p:sp>
    </p:spTree>
  </p:cSld>
</p:sld>
</file>

<file path=ppt/slides/slide1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2"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Generic Model of I/O Module</a:t>
            </a:r>
            <a:endParaRPr/>
          </a:p>
        </p:txBody>
      </p:sp>
      <p:pic>
        <p:nvPicPr>
          <p:cNvPr id="583" name="Picture 4" descr=""/>
          <p:cNvPicPr/>
          <p:nvPr/>
        </p:nvPicPr>
        <p:blipFill>
          <a:blip r:embed="rId1"/>
          <a:srcRect l="5413" t="16347" r="10919" b="21772"/>
          <a:stretch>
            <a:fillRect/>
          </a:stretch>
        </p:blipFill>
        <p:spPr>
          <a:xfrm>
            <a:off x="1523880" y="1077840"/>
            <a:ext cx="5714640" cy="5474880"/>
          </a:xfrm>
          <a:prstGeom prst="rect">
            <a:avLst/>
          </a:prstGeom>
          <a:ln w="9360">
            <a:noFill/>
          </a:ln>
        </p:spPr>
      </p:pic>
    </p:spTree>
  </p:cSld>
</p:sld>
</file>

<file path=ppt/slides/slide1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4"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External Devices</a:t>
            </a:r>
            <a:endParaRPr/>
          </a:p>
        </p:txBody>
      </p:sp>
      <p:sp>
        <p:nvSpPr>
          <p:cNvPr id="585" name="TextShape 2"/>
          <p:cNvSpPr txBox="1"/>
          <p:nvPr/>
        </p:nvSpPr>
        <p:spPr>
          <a:xfrm>
            <a:off x="0" y="990720"/>
            <a:ext cx="9143640" cy="5714640"/>
          </a:xfrm>
          <a:prstGeom prst="rect">
            <a:avLst/>
          </a:prstGeom>
        </p:spPr>
        <p:txBody>
          <a:bodyPr/>
          <a:p>
            <a:pPr>
              <a:lnSpc>
                <a:spcPct val="100000"/>
              </a:lnSpc>
              <a:buFont typeface="StarSymbol"/>
              <a:buChar char=""/>
            </a:pPr>
            <a:r>
              <a:rPr lang="en-US" sz="2800">
                <a:solidFill>
                  <a:srgbClr val="000000"/>
                </a:solidFill>
                <a:latin typeface="Tahoma"/>
              </a:rPr>
              <a:t>Human readable- Screen, printer, keyboard</a:t>
            </a:r>
            <a:endParaRPr/>
          </a:p>
          <a:p>
            <a:pPr>
              <a:lnSpc>
                <a:spcPct val="100000"/>
              </a:lnSpc>
              <a:buFont typeface="StarSymbol"/>
              <a:buChar char=""/>
            </a:pPr>
            <a:r>
              <a:rPr lang="en-US" sz="2800">
                <a:solidFill>
                  <a:srgbClr val="000000"/>
                </a:solidFill>
                <a:latin typeface="Tahoma"/>
              </a:rPr>
              <a:t>Machine readable- Monitoring and control</a:t>
            </a:r>
            <a:endParaRPr/>
          </a:p>
          <a:p>
            <a:pPr>
              <a:lnSpc>
                <a:spcPct val="100000"/>
              </a:lnSpc>
              <a:buFont typeface="StarSymbol"/>
              <a:buChar char=""/>
            </a:pPr>
            <a:r>
              <a:rPr lang="en-US" sz="2800">
                <a:solidFill>
                  <a:srgbClr val="000000"/>
                </a:solidFill>
                <a:latin typeface="Tahoma"/>
              </a:rPr>
              <a:t>Communication-Modem, Network Interface Card (NIC)</a:t>
            </a:r>
            <a:endParaRPr/>
          </a:p>
          <a:p>
            <a:pPr>
              <a:lnSpc>
                <a:spcPct val="100000"/>
              </a:lnSpc>
            </a:pPr>
            <a:endParaRPr/>
          </a:p>
          <a:p>
            <a:pPr>
              <a:lnSpc>
                <a:spcPct val="100000"/>
              </a:lnSpc>
            </a:pPr>
            <a:endParaRPr/>
          </a:p>
          <a:p>
            <a:pPr>
              <a:lnSpc>
                <a:spcPct val="100000"/>
              </a:lnSpc>
              <a:buFont typeface="StarSymbol"/>
              <a:buChar char=""/>
            </a:pPr>
            <a:r>
              <a:rPr lang="en-US" sz="2800">
                <a:solidFill>
                  <a:srgbClr val="000000"/>
                </a:solidFill>
                <a:latin typeface="Tahoma"/>
              </a:rPr>
              <a:t>External Device </a:t>
            </a:r>
            <a:endParaRPr/>
          </a:p>
          <a:p>
            <a:pPr>
              <a:lnSpc>
                <a:spcPct val="100000"/>
              </a:lnSpc>
            </a:pPr>
            <a:r>
              <a:rPr lang="en-US" sz="2800">
                <a:solidFill>
                  <a:srgbClr val="000000"/>
                </a:solidFill>
                <a:latin typeface="Tahoma"/>
              </a:rPr>
              <a:t>   </a:t>
            </a:r>
            <a:r>
              <a:rPr lang="en-US" sz="2800">
                <a:solidFill>
                  <a:srgbClr val="000000"/>
                </a:solidFill>
                <a:latin typeface="Tahoma"/>
              </a:rPr>
              <a:t>Block Diagram</a:t>
            </a:r>
            <a:endParaRPr/>
          </a:p>
        </p:txBody>
      </p:sp>
      <p:pic>
        <p:nvPicPr>
          <p:cNvPr id="586" name="Picture 4" descr=""/>
          <p:cNvPicPr/>
          <p:nvPr/>
        </p:nvPicPr>
        <p:blipFill>
          <a:blip r:embed="rId1"/>
          <a:srcRect l="17454" t="21772" r="18510" b="36262"/>
          <a:stretch>
            <a:fillRect/>
          </a:stretch>
        </p:blipFill>
        <p:spPr>
          <a:xfrm>
            <a:off x="3352680" y="2512800"/>
            <a:ext cx="5028840" cy="4268520"/>
          </a:xfrm>
          <a:prstGeom prst="rect">
            <a:avLst/>
          </a:prstGeom>
          <a:ln w="9360">
            <a:noFill/>
          </a:ln>
        </p:spPr>
      </p:pic>
    </p:spTree>
  </p:cSld>
</p:sld>
</file>

<file path=ppt/slides/slide1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7"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Typical I/O Data Rates</a:t>
            </a:r>
            <a:endParaRPr/>
          </a:p>
        </p:txBody>
      </p:sp>
      <p:pic>
        <p:nvPicPr>
          <p:cNvPr id="588" name="Picture 4" descr=""/>
          <p:cNvPicPr/>
          <p:nvPr/>
        </p:nvPicPr>
        <p:blipFill>
          <a:blip r:embed="rId1"/>
          <a:srcRect l="0" t="0" r="0" b="12825"/>
          <a:stretch>
            <a:fillRect/>
          </a:stretch>
        </p:blipFill>
        <p:spPr>
          <a:xfrm>
            <a:off x="304920" y="1065240"/>
            <a:ext cx="8534160" cy="5743080"/>
          </a:xfrm>
          <a:prstGeom prst="rect">
            <a:avLst/>
          </a:prstGeom>
          <a:ln w="9360">
            <a:noFill/>
          </a:ln>
        </p:spPr>
      </p:pic>
    </p:spTree>
  </p:cSld>
</p:sld>
</file>

<file path=ppt/slides/slide1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9"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I/O Module Function</a:t>
            </a:r>
            <a:endParaRPr/>
          </a:p>
        </p:txBody>
      </p:sp>
      <p:sp>
        <p:nvSpPr>
          <p:cNvPr id="590"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Control &amp; Timing</a:t>
            </a:r>
            <a:endParaRPr/>
          </a:p>
          <a:p>
            <a:pPr>
              <a:lnSpc>
                <a:spcPct val="100000"/>
              </a:lnSpc>
              <a:buFont typeface="StarSymbol"/>
              <a:buChar char=""/>
            </a:pPr>
            <a:r>
              <a:rPr lang="en-US" sz="2800">
                <a:solidFill>
                  <a:srgbClr val="000000"/>
                </a:solidFill>
                <a:latin typeface="Tahoma"/>
              </a:rPr>
              <a:t>CPU Communication</a:t>
            </a:r>
            <a:endParaRPr/>
          </a:p>
          <a:p>
            <a:pPr>
              <a:lnSpc>
                <a:spcPct val="100000"/>
              </a:lnSpc>
              <a:buFont typeface="StarSymbol"/>
              <a:buChar char=""/>
            </a:pPr>
            <a:r>
              <a:rPr lang="en-US" sz="2800">
                <a:solidFill>
                  <a:srgbClr val="000000"/>
                </a:solidFill>
                <a:latin typeface="Tahoma"/>
              </a:rPr>
              <a:t>Device Communication</a:t>
            </a:r>
            <a:endParaRPr/>
          </a:p>
          <a:p>
            <a:pPr>
              <a:lnSpc>
                <a:spcPct val="100000"/>
              </a:lnSpc>
              <a:buFont typeface="StarSymbol"/>
              <a:buChar char=""/>
            </a:pPr>
            <a:r>
              <a:rPr lang="en-US" sz="2800">
                <a:solidFill>
                  <a:srgbClr val="000000"/>
                </a:solidFill>
                <a:latin typeface="Tahoma"/>
              </a:rPr>
              <a:t>Data Buffering</a:t>
            </a:r>
            <a:endParaRPr/>
          </a:p>
          <a:p>
            <a:pPr>
              <a:lnSpc>
                <a:spcPct val="100000"/>
              </a:lnSpc>
              <a:buFont typeface="StarSymbol"/>
              <a:buChar char=""/>
            </a:pPr>
            <a:r>
              <a:rPr lang="en-US" sz="2800">
                <a:solidFill>
                  <a:srgbClr val="000000"/>
                </a:solidFill>
                <a:latin typeface="Tahoma"/>
              </a:rPr>
              <a:t>Error Detection</a:t>
            </a:r>
            <a:endParaRPr/>
          </a:p>
          <a:p>
            <a:pPr>
              <a:lnSpc>
                <a:spcPct val="100000"/>
              </a:lnSpc>
              <a:buFont typeface="StarSymbol"/>
              <a:buChar char=""/>
            </a:pPr>
            <a:r>
              <a:rPr lang="en-US" sz="2800">
                <a:solidFill>
                  <a:srgbClr val="000000"/>
                </a:solidFill>
                <a:latin typeface="Tahoma"/>
              </a:rPr>
              <a:t>I/O Steps:</a:t>
            </a:r>
            <a:endParaRPr/>
          </a:p>
          <a:p>
            <a:pPr lvl="1">
              <a:lnSpc>
                <a:spcPct val="100000"/>
              </a:lnSpc>
              <a:buFont typeface="StarSymbol"/>
              <a:buChar char="—"/>
            </a:pPr>
            <a:r>
              <a:rPr lang="en-US" sz="2400">
                <a:solidFill>
                  <a:srgbClr val="000000"/>
                </a:solidFill>
                <a:latin typeface="Tahoma"/>
              </a:rPr>
              <a:t>CPU checks I/O module device status</a:t>
            </a:r>
            <a:endParaRPr/>
          </a:p>
          <a:p>
            <a:pPr lvl="1">
              <a:lnSpc>
                <a:spcPct val="100000"/>
              </a:lnSpc>
              <a:buFont typeface="StarSymbol"/>
              <a:buChar char="—"/>
            </a:pPr>
            <a:r>
              <a:rPr lang="en-US" sz="2400">
                <a:solidFill>
                  <a:srgbClr val="000000"/>
                </a:solidFill>
                <a:latin typeface="Tahoma"/>
              </a:rPr>
              <a:t>I/O module returns status</a:t>
            </a:r>
            <a:endParaRPr/>
          </a:p>
          <a:p>
            <a:pPr lvl="1">
              <a:lnSpc>
                <a:spcPct val="100000"/>
              </a:lnSpc>
              <a:buFont typeface="StarSymbol"/>
              <a:buChar char="—"/>
            </a:pPr>
            <a:r>
              <a:rPr lang="en-US" sz="2400">
                <a:solidFill>
                  <a:srgbClr val="000000"/>
                </a:solidFill>
                <a:latin typeface="Tahoma"/>
              </a:rPr>
              <a:t>If ready, CPU requests data transfer</a:t>
            </a:r>
            <a:endParaRPr/>
          </a:p>
          <a:p>
            <a:pPr lvl="1">
              <a:lnSpc>
                <a:spcPct val="100000"/>
              </a:lnSpc>
              <a:buFont typeface="StarSymbol"/>
              <a:buChar char="—"/>
            </a:pPr>
            <a:r>
              <a:rPr lang="en-US" sz="2400">
                <a:solidFill>
                  <a:srgbClr val="000000"/>
                </a:solidFill>
                <a:latin typeface="Tahoma"/>
              </a:rPr>
              <a:t>I/O module gets data from device</a:t>
            </a:r>
            <a:endParaRPr/>
          </a:p>
          <a:p>
            <a:pPr lvl="1">
              <a:lnSpc>
                <a:spcPct val="100000"/>
              </a:lnSpc>
              <a:buFont typeface="StarSymbol"/>
              <a:buChar char="—"/>
            </a:pPr>
            <a:r>
              <a:rPr lang="en-US" sz="2400">
                <a:solidFill>
                  <a:srgbClr val="000000"/>
                </a:solidFill>
                <a:latin typeface="Tahoma"/>
              </a:rPr>
              <a:t>I/O module transfers data to CPU</a:t>
            </a:r>
            <a:endParaRPr/>
          </a:p>
          <a:p>
            <a:pPr lvl="1">
              <a:lnSpc>
                <a:spcPct val="100000"/>
              </a:lnSpc>
              <a:buFont typeface="StarSymbol"/>
              <a:buChar char="—"/>
            </a:pPr>
            <a:r>
              <a:rPr lang="en-US" sz="2400">
                <a:solidFill>
                  <a:srgbClr val="000000"/>
                </a:solidFill>
                <a:latin typeface="Tahoma"/>
              </a:rPr>
              <a:t>Variations for output, DMA, etc.</a:t>
            </a:r>
            <a:endParaRPr/>
          </a:p>
          <a:p>
            <a:pPr>
              <a:lnSpc>
                <a:spcPct val="100000"/>
              </a:lnSpc>
            </a:pPr>
            <a:endParaRPr/>
          </a:p>
          <a:p>
            <a:pPr>
              <a:lnSpc>
                <a:spcPct val="100000"/>
              </a:lnSpc>
            </a:pPr>
            <a:endParaRPr/>
          </a:p>
        </p:txBody>
      </p:sp>
    </p:spTree>
  </p:cSld>
</p:sld>
</file>

<file path=ppt/slides/slide1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1"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I/O Module Diagram</a:t>
            </a:r>
            <a:endParaRPr/>
          </a:p>
        </p:txBody>
      </p:sp>
      <p:pic>
        <p:nvPicPr>
          <p:cNvPr id="592" name="Picture 44" descr=""/>
          <p:cNvPicPr/>
          <p:nvPr/>
        </p:nvPicPr>
        <p:blipFill>
          <a:blip r:embed="rId1"/>
          <a:srcRect l="7665" t="13443" r="9834" b="23279"/>
          <a:stretch>
            <a:fillRect/>
          </a:stretch>
        </p:blipFill>
        <p:spPr>
          <a:xfrm>
            <a:off x="192960" y="1066680"/>
            <a:ext cx="8722080" cy="5638320"/>
          </a:xfrm>
          <a:prstGeom prst="rect">
            <a:avLst/>
          </a:prstGeom>
          <a:ln w="9360">
            <a:noFill/>
          </a:ln>
        </p:spPr>
      </p:pic>
    </p:spTree>
  </p:cSld>
</p:sld>
</file>

<file path=ppt/slides/slide1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3" name="TextShape 1"/>
          <p:cNvSpPr txBox="1"/>
          <p:nvPr/>
        </p:nvSpPr>
        <p:spPr>
          <a:xfrm>
            <a:off x="533520" y="533520"/>
            <a:ext cx="8102160" cy="1904760"/>
          </a:xfrm>
          <a:prstGeom prst="rect">
            <a:avLst/>
          </a:prstGeom>
        </p:spPr>
        <p:txBody>
          <a:bodyPr anchor="b"/>
          <a:p>
            <a:pPr>
              <a:lnSpc>
                <a:spcPct val="100000"/>
              </a:lnSpc>
            </a:pPr>
            <a:r>
              <a:rPr lang="en-US" sz="3600">
                <a:solidFill>
                  <a:srgbClr val="000000"/>
                </a:solidFill>
                <a:latin typeface="Octapost NBP"/>
                <a:ea typeface="Verdana"/>
              </a:rPr>
              <a:t>Input-output techniques</a:t>
            </a:r>
            <a:endParaRPr/>
          </a:p>
        </p:txBody>
      </p:sp>
    </p:spTree>
  </p:cSld>
  <p:transition spd="slow">
    <p:circle/>
  </p:transition>
</p:sld>
</file>

<file path=ppt/slides/slide1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4"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Input Output Techniques</a:t>
            </a:r>
            <a:endParaRPr/>
          </a:p>
        </p:txBody>
      </p:sp>
      <p:sp>
        <p:nvSpPr>
          <p:cNvPr id="595"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Programmed</a:t>
            </a:r>
            <a:endParaRPr/>
          </a:p>
          <a:p>
            <a:pPr>
              <a:lnSpc>
                <a:spcPct val="100000"/>
              </a:lnSpc>
              <a:buFont typeface="StarSymbol"/>
              <a:buChar char=""/>
            </a:pPr>
            <a:r>
              <a:rPr lang="en-US" sz="2800">
                <a:solidFill>
                  <a:srgbClr val="000000"/>
                </a:solidFill>
                <a:latin typeface="Tahoma"/>
              </a:rPr>
              <a:t>Interrupt driven</a:t>
            </a:r>
            <a:endParaRPr/>
          </a:p>
          <a:p>
            <a:pPr>
              <a:lnSpc>
                <a:spcPct val="100000"/>
              </a:lnSpc>
              <a:buFont typeface="StarSymbol"/>
              <a:buChar char=""/>
            </a:pPr>
            <a:r>
              <a:rPr lang="en-US" sz="2800">
                <a:solidFill>
                  <a:srgbClr val="000000"/>
                </a:solidFill>
                <a:latin typeface="Tahoma"/>
              </a:rPr>
              <a:t>Direct Memory Access (DMA)</a:t>
            </a:r>
            <a:endParaRPr/>
          </a:p>
          <a:p>
            <a:pPr>
              <a:lnSpc>
                <a:spcPct val="100000"/>
              </a:lnSpc>
            </a:pPr>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2"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Dynamic RAM Structure</a:t>
            </a:r>
            <a:endParaRPr/>
          </a:p>
        </p:txBody>
      </p:sp>
      <p:pic>
        <p:nvPicPr>
          <p:cNvPr id="193" name="Picture 4" descr=""/>
          <p:cNvPicPr/>
          <p:nvPr/>
        </p:nvPicPr>
        <p:blipFill>
          <a:blip r:embed="rId1"/>
          <a:srcRect l="9834" t="23870" r="59768" b="35879"/>
          <a:stretch>
            <a:fillRect/>
          </a:stretch>
        </p:blipFill>
        <p:spPr>
          <a:xfrm>
            <a:off x="1574640" y="1066680"/>
            <a:ext cx="5663880" cy="5790960"/>
          </a:xfrm>
          <a:prstGeom prst="rect">
            <a:avLst/>
          </a:prstGeom>
          <a:ln w="9360">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6"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Programmed I/O</a:t>
            </a:r>
            <a:endParaRPr/>
          </a:p>
        </p:txBody>
      </p:sp>
      <p:sp>
        <p:nvSpPr>
          <p:cNvPr id="597"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CPU has direct control over I/O</a:t>
            </a:r>
            <a:endParaRPr/>
          </a:p>
          <a:p>
            <a:pPr lvl="1">
              <a:lnSpc>
                <a:spcPct val="100000"/>
              </a:lnSpc>
              <a:buFont typeface="StarSymbol"/>
              <a:buChar char="—"/>
            </a:pPr>
            <a:r>
              <a:rPr lang="en-US" sz="2400">
                <a:solidFill>
                  <a:srgbClr val="000000"/>
                </a:solidFill>
                <a:latin typeface="Tahoma"/>
              </a:rPr>
              <a:t>Sensing status</a:t>
            </a:r>
            <a:endParaRPr/>
          </a:p>
          <a:p>
            <a:pPr lvl="1">
              <a:lnSpc>
                <a:spcPct val="100000"/>
              </a:lnSpc>
              <a:buFont typeface="StarSymbol"/>
              <a:buChar char="—"/>
            </a:pPr>
            <a:r>
              <a:rPr lang="en-US" sz="2400">
                <a:solidFill>
                  <a:srgbClr val="000000"/>
                </a:solidFill>
                <a:latin typeface="Tahoma"/>
              </a:rPr>
              <a:t>Read/write commands</a:t>
            </a:r>
            <a:endParaRPr/>
          </a:p>
          <a:p>
            <a:pPr lvl="1">
              <a:lnSpc>
                <a:spcPct val="100000"/>
              </a:lnSpc>
              <a:buFont typeface="StarSymbol"/>
              <a:buChar char="—"/>
            </a:pPr>
            <a:r>
              <a:rPr lang="en-US" sz="2400">
                <a:solidFill>
                  <a:srgbClr val="000000"/>
                </a:solidFill>
                <a:latin typeface="Tahoma"/>
              </a:rPr>
              <a:t>Transferring data</a:t>
            </a:r>
            <a:endParaRPr/>
          </a:p>
          <a:p>
            <a:pPr>
              <a:lnSpc>
                <a:spcPct val="100000"/>
              </a:lnSpc>
              <a:buFont typeface="StarSymbol"/>
              <a:buChar char=""/>
            </a:pPr>
            <a:r>
              <a:rPr lang="en-US" sz="2800">
                <a:solidFill>
                  <a:srgbClr val="000000"/>
                </a:solidFill>
                <a:latin typeface="Tahoma"/>
              </a:rPr>
              <a:t>CPU waits for I/O module to complete operation</a:t>
            </a:r>
            <a:endParaRPr/>
          </a:p>
          <a:p>
            <a:pPr>
              <a:lnSpc>
                <a:spcPct val="100000"/>
              </a:lnSpc>
              <a:buFont typeface="StarSymbol"/>
              <a:buChar char=""/>
            </a:pPr>
            <a:r>
              <a:rPr lang="en-US" sz="2800">
                <a:solidFill>
                  <a:srgbClr val="000000"/>
                </a:solidFill>
                <a:latin typeface="Tahoma"/>
              </a:rPr>
              <a:t>Wastes CPU time</a:t>
            </a:r>
            <a:endParaRPr/>
          </a:p>
          <a:p>
            <a:pPr>
              <a:lnSpc>
                <a:spcPct val="100000"/>
              </a:lnSpc>
              <a:buFont typeface="StarSymbol"/>
              <a:buChar char=""/>
            </a:pPr>
            <a:r>
              <a:rPr lang="en-US" sz="2800">
                <a:solidFill>
                  <a:srgbClr val="000000"/>
                </a:solidFill>
                <a:latin typeface="Tahoma"/>
              </a:rPr>
              <a:t>Addressing I/O Devices</a:t>
            </a:r>
            <a:endParaRPr/>
          </a:p>
          <a:p>
            <a:pPr lvl="1">
              <a:lnSpc>
                <a:spcPct val="100000"/>
              </a:lnSpc>
              <a:buFont typeface="StarSymbol"/>
              <a:buChar char="—"/>
            </a:pPr>
            <a:r>
              <a:rPr lang="en-US" sz="2400">
                <a:solidFill>
                  <a:srgbClr val="000000"/>
                </a:solidFill>
                <a:latin typeface="Tahoma"/>
              </a:rPr>
              <a:t>Under programmed I/O data transfer is very like memory access (CPU viewpoint)</a:t>
            </a:r>
            <a:endParaRPr/>
          </a:p>
          <a:p>
            <a:pPr lvl="1">
              <a:lnSpc>
                <a:spcPct val="100000"/>
              </a:lnSpc>
              <a:buFont typeface="StarSymbol"/>
              <a:buChar char="—"/>
            </a:pPr>
            <a:r>
              <a:rPr lang="en-US" sz="2400">
                <a:solidFill>
                  <a:srgbClr val="000000"/>
                </a:solidFill>
                <a:latin typeface="Tahoma"/>
              </a:rPr>
              <a:t>Each device given unique identifier</a:t>
            </a:r>
            <a:endParaRPr/>
          </a:p>
          <a:p>
            <a:pPr lvl="1">
              <a:lnSpc>
                <a:spcPct val="100000"/>
              </a:lnSpc>
              <a:buFont typeface="StarSymbol"/>
              <a:buChar char="—"/>
            </a:pPr>
            <a:r>
              <a:rPr lang="en-US" sz="2400">
                <a:solidFill>
                  <a:srgbClr val="000000"/>
                </a:solidFill>
                <a:latin typeface="Tahoma"/>
              </a:rPr>
              <a:t>CPU commands contain identifier (address)</a:t>
            </a:r>
            <a:endParaRPr/>
          </a:p>
          <a:p>
            <a:pPr>
              <a:lnSpc>
                <a:spcPct val="100000"/>
              </a:lnSpc>
            </a:pPr>
            <a:endParaRPr/>
          </a:p>
        </p:txBody>
      </p:sp>
    </p:spTree>
  </p:cSld>
</p:sld>
</file>

<file path=ppt/slides/slide1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8"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Accessing I/O Devices:</a:t>
            </a:r>
            <a:r>
              <a:rPr lang="en-US" sz="2800">
                <a:solidFill>
                  <a:srgbClr val="000000"/>
                </a:solidFill>
                <a:latin typeface="Arial Black"/>
              </a:rPr>
              <a:t>
</a:t>
            </a:r>
            <a:r>
              <a:rPr lang="en-US" sz="2800">
                <a:solidFill>
                  <a:srgbClr val="000000"/>
                </a:solidFill>
                <a:latin typeface="Arial Black"/>
              </a:rPr>
              <a:t>I/O Mapping</a:t>
            </a:r>
            <a:endParaRPr/>
          </a:p>
        </p:txBody>
      </p:sp>
      <p:sp>
        <p:nvSpPr>
          <p:cNvPr id="599"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Memory mapped I/O</a:t>
            </a:r>
            <a:endParaRPr/>
          </a:p>
          <a:p>
            <a:pPr lvl="1">
              <a:lnSpc>
                <a:spcPct val="100000"/>
              </a:lnSpc>
              <a:buFont typeface="StarSymbol"/>
              <a:buChar char="—"/>
            </a:pPr>
            <a:r>
              <a:rPr lang="en-US" sz="2400">
                <a:solidFill>
                  <a:srgbClr val="000000"/>
                </a:solidFill>
                <a:latin typeface="Tahoma"/>
              </a:rPr>
              <a:t>Devices and memory share an address space</a:t>
            </a:r>
            <a:endParaRPr/>
          </a:p>
          <a:p>
            <a:pPr lvl="1">
              <a:lnSpc>
                <a:spcPct val="100000"/>
              </a:lnSpc>
              <a:buFont typeface="StarSymbol"/>
              <a:buChar char="—"/>
            </a:pPr>
            <a:r>
              <a:rPr lang="en-US" sz="2400">
                <a:solidFill>
                  <a:srgbClr val="000000"/>
                </a:solidFill>
                <a:latin typeface="Tahoma"/>
              </a:rPr>
              <a:t>I/O looks just like memory read/write</a:t>
            </a:r>
            <a:endParaRPr/>
          </a:p>
          <a:p>
            <a:pPr lvl="1">
              <a:lnSpc>
                <a:spcPct val="100000"/>
              </a:lnSpc>
              <a:buFont typeface="StarSymbol"/>
              <a:buChar char="—"/>
            </a:pPr>
            <a:r>
              <a:rPr lang="en-US" sz="2400">
                <a:solidFill>
                  <a:srgbClr val="000000"/>
                </a:solidFill>
                <a:latin typeface="Tahoma"/>
              </a:rPr>
              <a:t>No special commands for I/O</a:t>
            </a:r>
            <a:endParaRPr/>
          </a:p>
          <a:p>
            <a:pPr lvl="2">
              <a:lnSpc>
                <a:spcPct val="100000"/>
              </a:lnSpc>
              <a:buFont typeface="StarSymbol"/>
              <a:buChar char=""/>
            </a:pPr>
            <a:r>
              <a:rPr lang="en-US" sz="2000">
                <a:solidFill>
                  <a:srgbClr val="000000"/>
                </a:solidFill>
                <a:latin typeface="Tahoma"/>
              </a:rPr>
              <a:t>Large selection of memory access commands available</a:t>
            </a:r>
            <a:endParaRPr/>
          </a:p>
          <a:p>
            <a:pPr>
              <a:lnSpc>
                <a:spcPct val="100000"/>
              </a:lnSpc>
              <a:buFont typeface="StarSymbol"/>
              <a:buChar char=""/>
            </a:pPr>
            <a:r>
              <a:rPr lang="en-US" sz="2800">
                <a:solidFill>
                  <a:srgbClr val="000000"/>
                </a:solidFill>
                <a:latin typeface="Tahoma"/>
              </a:rPr>
              <a:t>Isolated I/O</a:t>
            </a:r>
            <a:endParaRPr/>
          </a:p>
          <a:p>
            <a:pPr lvl="1">
              <a:lnSpc>
                <a:spcPct val="100000"/>
              </a:lnSpc>
              <a:buFont typeface="StarSymbol"/>
              <a:buChar char="—"/>
            </a:pPr>
            <a:r>
              <a:rPr lang="en-US" sz="2400">
                <a:solidFill>
                  <a:srgbClr val="000000"/>
                </a:solidFill>
                <a:latin typeface="Tahoma"/>
              </a:rPr>
              <a:t>Separate address spaces</a:t>
            </a:r>
            <a:endParaRPr/>
          </a:p>
          <a:p>
            <a:pPr lvl="1">
              <a:lnSpc>
                <a:spcPct val="100000"/>
              </a:lnSpc>
              <a:buFont typeface="StarSymbol"/>
              <a:buChar char="—"/>
            </a:pPr>
            <a:r>
              <a:rPr lang="en-US" sz="2400">
                <a:solidFill>
                  <a:srgbClr val="000000"/>
                </a:solidFill>
                <a:latin typeface="Tahoma"/>
              </a:rPr>
              <a:t>Need I/O or memory select lines</a:t>
            </a:r>
            <a:endParaRPr/>
          </a:p>
          <a:p>
            <a:pPr lvl="1">
              <a:lnSpc>
                <a:spcPct val="100000"/>
              </a:lnSpc>
              <a:buFont typeface="StarSymbol"/>
              <a:buChar char="—"/>
            </a:pPr>
            <a:r>
              <a:rPr lang="en-US" sz="2400">
                <a:solidFill>
                  <a:srgbClr val="000000"/>
                </a:solidFill>
                <a:latin typeface="Tahoma"/>
              </a:rPr>
              <a:t>Special commands for I/O</a:t>
            </a:r>
            <a:endParaRPr/>
          </a:p>
          <a:p>
            <a:pPr lvl="2">
              <a:lnSpc>
                <a:spcPct val="100000"/>
              </a:lnSpc>
              <a:buFont typeface="StarSymbol"/>
              <a:buChar char=""/>
            </a:pPr>
            <a:r>
              <a:rPr lang="en-US" sz="2400">
                <a:solidFill>
                  <a:srgbClr val="000000"/>
                </a:solidFill>
                <a:latin typeface="Tahoma"/>
              </a:rPr>
              <a:t>Limited set</a:t>
            </a:r>
            <a:endParaRPr/>
          </a:p>
        </p:txBody>
      </p:sp>
    </p:spTree>
  </p:cSld>
</p:sld>
</file>

<file path=ppt/slides/slide1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0" name="TextShape 1"/>
          <p:cNvSpPr txBox="1"/>
          <p:nvPr/>
        </p:nvSpPr>
        <p:spPr>
          <a:xfrm>
            <a:off x="0" y="152280"/>
            <a:ext cx="4114440" cy="837720"/>
          </a:xfrm>
          <a:prstGeom prst="rect">
            <a:avLst/>
          </a:prstGeom>
        </p:spPr>
        <p:txBody>
          <a:bodyPr anchor="b"/>
          <a:p>
            <a:pPr>
              <a:lnSpc>
                <a:spcPct val="100000"/>
              </a:lnSpc>
            </a:pPr>
            <a:r>
              <a:rPr lang="en-US" sz="2800">
                <a:solidFill>
                  <a:srgbClr val="000000"/>
                </a:solidFill>
                <a:latin typeface="Arial Black"/>
              </a:rPr>
              <a:t>Memory Mapped and Isolated I/O</a:t>
            </a:r>
            <a:endParaRPr/>
          </a:p>
        </p:txBody>
      </p:sp>
      <p:pic>
        <p:nvPicPr>
          <p:cNvPr id="601" name="Picture 4" descr=""/>
          <p:cNvPicPr/>
          <p:nvPr/>
        </p:nvPicPr>
        <p:blipFill>
          <a:blip r:embed="rId1"/>
          <a:srcRect l="0" t="0" r="0" b="68851"/>
          <a:stretch>
            <a:fillRect/>
          </a:stretch>
        </p:blipFill>
        <p:spPr>
          <a:xfrm>
            <a:off x="4202280" y="23760"/>
            <a:ext cx="4789080" cy="2261880"/>
          </a:xfrm>
          <a:prstGeom prst="rect">
            <a:avLst/>
          </a:prstGeom>
          <a:ln w="9360">
            <a:noFill/>
          </a:ln>
        </p:spPr>
      </p:pic>
      <p:pic>
        <p:nvPicPr>
          <p:cNvPr id="602" name="Picture 5" descr=""/>
          <p:cNvPicPr/>
          <p:nvPr/>
        </p:nvPicPr>
        <p:blipFill>
          <a:blip r:embed="rId2"/>
          <a:srcRect l="0" t="35554" r="0" b="38913"/>
          <a:stretch>
            <a:fillRect/>
          </a:stretch>
        </p:blipFill>
        <p:spPr>
          <a:xfrm>
            <a:off x="0" y="2209680"/>
            <a:ext cx="5486040" cy="2590560"/>
          </a:xfrm>
          <a:prstGeom prst="rect">
            <a:avLst/>
          </a:prstGeom>
          <a:ln w="9360">
            <a:noFill/>
          </a:ln>
        </p:spPr>
      </p:pic>
      <p:pic>
        <p:nvPicPr>
          <p:cNvPr id="603" name="Picture 6" descr=""/>
          <p:cNvPicPr/>
          <p:nvPr/>
        </p:nvPicPr>
        <p:blipFill>
          <a:blip r:embed="rId3"/>
          <a:srcRect l="0" t="68373" r="0" b="11564"/>
          <a:stretch>
            <a:fillRect/>
          </a:stretch>
        </p:blipFill>
        <p:spPr>
          <a:xfrm>
            <a:off x="3733920" y="4876920"/>
            <a:ext cx="5257440" cy="1980720"/>
          </a:xfrm>
          <a:prstGeom prst="rect">
            <a:avLst/>
          </a:prstGeom>
          <a:ln w="9360">
            <a:noFill/>
          </a:ln>
        </p:spPr>
      </p:pic>
    </p:spTree>
  </p:cSld>
</p:sld>
</file>

<file path=ppt/slides/slide1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4"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Programmed I/O - Basic Operation</a:t>
            </a:r>
            <a:endParaRPr/>
          </a:p>
        </p:txBody>
      </p:sp>
      <p:sp>
        <p:nvSpPr>
          <p:cNvPr id="605"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CPU requests I/O operation</a:t>
            </a:r>
            <a:endParaRPr/>
          </a:p>
          <a:p>
            <a:pPr>
              <a:lnSpc>
                <a:spcPct val="100000"/>
              </a:lnSpc>
              <a:buFont typeface="StarSymbol"/>
              <a:buChar char=""/>
            </a:pPr>
            <a:r>
              <a:rPr lang="en-US" sz="2800">
                <a:solidFill>
                  <a:srgbClr val="000000"/>
                </a:solidFill>
                <a:latin typeface="Tahoma"/>
              </a:rPr>
              <a:t>I/O module performs operation</a:t>
            </a:r>
            <a:endParaRPr/>
          </a:p>
          <a:p>
            <a:pPr>
              <a:lnSpc>
                <a:spcPct val="100000"/>
              </a:lnSpc>
              <a:buFont typeface="StarSymbol"/>
              <a:buChar char=""/>
            </a:pPr>
            <a:r>
              <a:rPr lang="en-US" sz="2800">
                <a:solidFill>
                  <a:srgbClr val="000000"/>
                </a:solidFill>
                <a:latin typeface="Tahoma"/>
              </a:rPr>
              <a:t>I/O module sets status bits</a:t>
            </a:r>
            <a:endParaRPr/>
          </a:p>
          <a:p>
            <a:pPr>
              <a:lnSpc>
                <a:spcPct val="100000"/>
              </a:lnSpc>
              <a:buFont typeface="StarSymbol"/>
              <a:buChar char=""/>
            </a:pPr>
            <a:r>
              <a:rPr lang="en-US" sz="2800">
                <a:solidFill>
                  <a:srgbClr val="000000"/>
                </a:solidFill>
                <a:latin typeface="Tahoma"/>
              </a:rPr>
              <a:t>CPU checks status bits periodically</a:t>
            </a:r>
            <a:endParaRPr/>
          </a:p>
          <a:p>
            <a:pPr>
              <a:lnSpc>
                <a:spcPct val="100000"/>
              </a:lnSpc>
              <a:buFont typeface="StarSymbol"/>
              <a:buChar char=""/>
            </a:pPr>
            <a:r>
              <a:rPr lang="en-US" sz="2800">
                <a:solidFill>
                  <a:srgbClr val="000000"/>
                </a:solidFill>
                <a:latin typeface="Tahoma"/>
              </a:rPr>
              <a:t>I/O module does not inform CPU directly</a:t>
            </a:r>
            <a:endParaRPr/>
          </a:p>
          <a:p>
            <a:pPr>
              <a:lnSpc>
                <a:spcPct val="100000"/>
              </a:lnSpc>
              <a:buFont typeface="StarSymbol"/>
              <a:buChar char=""/>
            </a:pPr>
            <a:r>
              <a:rPr lang="en-US" sz="2800">
                <a:solidFill>
                  <a:srgbClr val="000000"/>
                </a:solidFill>
                <a:latin typeface="Tahoma"/>
              </a:rPr>
              <a:t>I/O module does not interrupt CPU</a:t>
            </a:r>
            <a:endParaRPr/>
          </a:p>
          <a:p>
            <a:pPr>
              <a:lnSpc>
                <a:spcPct val="100000"/>
              </a:lnSpc>
              <a:buFont typeface="StarSymbol"/>
              <a:buChar char=""/>
            </a:pPr>
            <a:r>
              <a:rPr lang="en-US" sz="2800">
                <a:solidFill>
                  <a:srgbClr val="000000"/>
                </a:solidFill>
                <a:latin typeface="Tahoma"/>
              </a:rPr>
              <a:t>CPU may wait or come back later</a:t>
            </a:r>
            <a:endParaRPr/>
          </a:p>
        </p:txBody>
      </p:sp>
    </p:spTree>
  </p:cSld>
</p:sld>
</file>

<file path=ppt/slides/slide1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6"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Interrupt Driven I/O</a:t>
            </a:r>
            <a:endParaRPr/>
          </a:p>
        </p:txBody>
      </p:sp>
      <p:sp>
        <p:nvSpPr>
          <p:cNvPr id="607"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Overcomes CPU waiting</a:t>
            </a:r>
            <a:endParaRPr/>
          </a:p>
          <a:p>
            <a:pPr>
              <a:lnSpc>
                <a:spcPct val="100000"/>
              </a:lnSpc>
              <a:buFont typeface="StarSymbol"/>
              <a:buChar char=""/>
            </a:pPr>
            <a:r>
              <a:rPr lang="en-US" sz="2800">
                <a:solidFill>
                  <a:srgbClr val="000000"/>
                </a:solidFill>
                <a:latin typeface="Tahoma"/>
              </a:rPr>
              <a:t>No repeated CPU checking of device</a:t>
            </a:r>
            <a:endParaRPr/>
          </a:p>
          <a:p>
            <a:pPr>
              <a:lnSpc>
                <a:spcPct val="100000"/>
              </a:lnSpc>
              <a:buFont typeface="StarSymbol"/>
              <a:buChar char=""/>
            </a:pPr>
            <a:r>
              <a:rPr lang="en-US" sz="2800">
                <a:solidFill>
                  <a:srgbClr val="000000"/>
                </a:solidFill>
                <a:latin typeface="Tahoma"/>
              </a:rPr>
              <a:t>I/O module interrupts when ready</a:t>
            </a:r>
            <a:endParaRPr/>
          </a:p>
        </p:txBody>
      </p:sp>
    </p:spTree>
  </p:cSld>
</p:sld>
</file>

<file path=ppt/slides/slide1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8"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Interrupt Driven I/O- Basic Operation</a:t>
            </a:r>
            <a:endParaRPr/>
          </a:p>
        </p:txBody>
      </p:sp>
      <p:sp>
        <p:nvSpPr>
          <p:cNvPr id="609"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CPU issues read command</a:t>
            </a:r>
            <a:endParaRPr/>
          </a:p>
          <a:p>
            <a:pPr>
              <a:lnSpc>
                <a:spcPct val="100000"/>
              </a:lnSpc>
              <a:buFont typeface="StarSymbol"/>
              <a:buChar char=""/>
            </a:pPr>
            <a:r>
              <a:rPr lang="en-US" sz="2800">
                <a:solidFill>
                  <a:srgbClr val="000000"/>
                </a:solidFill>
                <a:latin typeface="Tahoma"/>
              </a:rPr>
              <a:t>I/O module gets data from peripheral whilst CPU does other work</a:t>
            </a:r>
            <a:endParaRPr/>
          </a:p>
          <a:p>
            <a:pPr>
              <a:lnSpc>
                <a:spcPct val="100000"/>
              </a:lnSpc>
              <a:buFont typeface="StarSymbol"/>
              <a:buChar char=""/>
            </a:pPr>
            <a:r>
              <a:rPr lang="en-US" sz="2800">
                <a:solidFill>
                  <a:srgbClr val="000000"/>
                </a:solidFill>
                <a:latin typeface="Tahoma"/>
              </a:rPr>
              <a:t>I/O module interrupts CPU</a:t>
            </a:r>
            <a:endParaRPr/>
          </a:p>
          <a:p>
            <a:pPr>
              <a:lnSpc>
                <a:spcPct val="100000"/>
              </a:lnSpc>
              <a:buFont typeface="StarSymbol"/>
              <a:buChar char=""/>
            </a:pPr>
            <a:r>
              <a:rPr lang="en-US" sz="2800">
                <a:solidFill>
                  <a:srgbClr val="000000"/>
                </a:solidFill>
                <a:latin typeface="Tahoma"/>
              </a:rPr>
              <a:t>CPU requests data</a:t>
            </a:r>
            <a:endParaRPr/>
          </a:p>
          <a:p>
            <a:pPr>
              <a:lnSpc>
                <a:spcPct val="100000"/>
              </a:lnSpc>
              <a:buFont typeface="StarSymbol"/>
              <a:buChar char=""/>
            </a:pPr>
            <a:r>
              <a:rPr lang="en-US" sz="2800">
                <a:solidFill>
                  <a:srgbClr val="000000"/>
                </a:solidFill>
                <a:latin typeface="Tahoma"/>
              </a:rPr>
              <a:t>I/O module transfers data</a:t>
            </a:r>
            <a:endParaRPr/>
          </a:p>
          <a:p>
            <a:pPr>
              <a:lnSpc>
                <a:spcPct val="100000"/>
              </a:lnSpc>
            </a:pPr>
            <a:endParaRPr/>
          </a:p>
          <a:p>
            <a:pPr>
              <a:lnSpc>
                <a:spcPct val="100000"/>
              </a:lnSpc>
            </a:pPr>
            <a:endParaRPr/>
          </a:p>
        </p:txBody>
      </p:sp>
    </p:spTree>
  </p:cSld>
</p:sld>
</file>

<file path=ppt/slides/slide1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0"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Simple Interrupt</a:t>
            </a:r>
            <a:r>
              <a:rPr lang="en-US" sz="2800">
                <a:solidFill>
                  <a:srgbClr val="000000"/>
                </a:solidFill>
                <a:latin typeface="Arial Black"/>
              </a:rPr>
              <a:t>
</a:t>
            </a:r>
            <a:r>
              <a:rPr lang="en-US" sz="2800">
                <a:solidFill>
                  <a:srgbClr val="000000"/>
                </a:solidFill>
                <a:latin typeface="Arial Black"/>
              </a:rPr>
              <a:t>Processing</a:t>
            </a:r>
            <a:endParaRPr/>
          </a:p>
        </p:txBody>
      </p:sp>
      <p:pic>
        <p:nvPicPr>
          <p:cNvPr id="611" name="Picture 4" descr=""/>
          <p:cNvPicPr/>
          <p:nvPr/>
        </p:nvPicPr>
        <p:blipFill>
          <a:blip r:embed="rId1"/>
          <a:srcRect l="0" t="0" r="0" b="13890"/>
          <a:stretch>
            <a:fillRect/>
          </a:stretch>
        </p:blipFill>
        <p:spPr>
          <a:xfrm>
            <a:off x="3724200" y="0"/>
            <a:ext cx="5419440" cy="6857640"/>
          </a:xfrm>
          <a:prstGeom prst="rect">
            <a:avLst/>
          </a:prstGeom>
          <a:ln w="9360">
            <a:noFill/>
          </a:ln>
        </p:spPr>
      </p:pic>
    </p:spTree>
  </p:cSld>
</p:sld>
</file>

<file path=ppt/slides/slide1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2"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CPU Viewpoint</a:t>
            </a:r>
            <a:endParaRPr/>
          </a:p>
        </p:txBody>
      </p:sp>
      <p:sp>
        <p:nvSpPr>
          <p:cNvPr id="613"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Issue read command</a:t>
            </a:r>
            <a:endParaRPr/>
          </a:p>
          <a:p>
            <a:pPr>
              <a:lnSpc>
                <a:spcPct val="100000"/>
              </a:lnSpc>
              <a:buFont typeface="StarSymbol"/>
              <a:buChar char=""/>
            </a:pPr>
            <a:r>
              <a:rPr lang="en-US" sz="2800">
                <a:solidFill>
                  <a:srgbClr val="000000"/>
                </a:solidFill>
                <a:latin typeface="Tahoma"/>
              </a:rPr>
              <a:t>Do other work</a:t>
            </a:r>
            <a:endParaRPr/>
          </a:p>
          <a:p>
            <a:pPr>
              <a:lnSpc>
                <a:spcPct val="100000"/>
              </a:lnSpc>
              <a:buFont typeface="StarSymbol"/>
              <a:buChar char=""/>
            </a:pPr>
            <a:r>
              <a:rPr lang="en-US" sz="2800">
                <a:solidFill>
                  <a:srgbClr val="000000"/>
                </a:solidFill>
                <a:latin typeface="Tahoma"/>
              </a:rPr>
              <a:t>Check for interrupt at end of each instruction cycle</a:t>
            </a:r>
            <a:endParaRPr/>
          </a:p>
          <a:p>
            <a:pPr>
              <a:lnSpc>
                <a:spcPct val="100000"/>
              </a:lnSpc>
              <a:buFont typeface="StarSymbol"/>
              <a:buChar char=""/>
            </a:pPr>
            <a:r>
              <a:rPr lang="en-US" sz="2800">
                <a:solidFill>
                  <a:srgbClr val="000000"/>
                </a:solidFill>
                <a:latin typeface="Tahoma"/>
              </a:rPr>
              <a:t>If interrupted:-</a:t>
            </a:r>
            <a:endParaRPr/>
          </a:p>
          <a:p>
            <a:pPr lvl="1">
              <a:lnSpc>
                <a:spcPct val="100000"/>
              </a:lnSpc>
              <a:buFont typeface="StarSymbol"/>
              <a:buChar char="—"/>
            </a:pPr>
            <a:r>
              <a:rPr lang="en-US" sz="2400">
                <a:solidFill>
                  <a:srgbClr val="000000"/>
                </a:solidFill>
                <a:latin typeface="Tahoma"/>
              </a:rPr>
              <a:t>Save context (registers)</a:t>
            </a:r>
            <a:endParaRPr/>
          </a:p>
          <a:p>
            <a:pPr lvl="1">
              <a:lnSpc>
                <a:spcPct val="100000"/>
              </a:lnSpc>
              <a:buFont typeface="StarSymbol"/>
              <a:buChar char="—"/>
            </a:pPr>
            <a:r>
              <a:rPr lang="en-US" sz="2400">
                <a:solidFill>
                  <a:srgbClr val="000000"/>
                </a:solidFill>
                <a:latin typeface="Tahoma"/>
              </a:rPr>
              <a:t>Process interrupt</a:t>
            </a:r>
            <a:endParaRPr/>
          </a:p>
          <a:p>
            <a:pPr lvl="2">
              <a:lnSpc>
                <a:spcPct val="100000"/>
              </a:lnSpc>
              <a:buFont typeface="StarSymbol"/>
              <a:buChar char=""/>
            </a:pPr>
            <a:r>
              <a:rPr lang="en-US" sz="2000">
                <a:solidFill>
                  <a:srgbClr val="000000"/>
                </a:solidFill>
                <a:latin typeface="Tahoma"/>
              </a:rPr>
              <a:t>Fetch data &amp; store</a:t>
            </a:r>
            <a:endParaRPr/>
          </a:p>
        </p:txBody>
      </p:sp>
    </p:spTree>
  </p:cSld>
</p:sld>
</file>

<file path=ppt/slides/slide1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4"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Design Issues</a:t>
            </a:r>
            <a:endParaRPr/>
          </a:p>
        </p:txBody>
      </p:sp>
      <p:sp>
        <p:nvSpPr>
          <p:cNvPr id="615" name="TextShape 2"/>
          <p:cNvSpPr txBox="1"/>
          <p:nvPr/>
        </p:nvSpPr>
        <p:spPr>
          <a:xfrm>
            <a:off x="0" y="1066680"/>
            <a:ext cx="9143640" cy="5638320"/>
          </a:xfrm>
          <a:prstGeom prst="rect">
            <a:avLst/>
          </a:prstGeom>
        </p:spPr>
        <p:txBody>
          <a:bodyPr/>
          <a:p>
            <a:pPr>
              <a:lnSpc>
                <a:spcPct val="100000"/>
              </a:lnSpc>
              <a:buFont typeface="StarSymbol"/>
              <a:buChar char=""/>
            </a:pPr>
            <a:r>
              <a:rPr lang="en-US" sz="2800">
                <a:solidFill>
                  <a:srgbClr val="000000"/>
                </a:solidFill>
                <a:latin typeface="Tahoma"/>
              </a:rPr>
              <a:t>How do you identify the module issuing the interrupt?</a:t>
            </a:r>
            <a:endParaRPr/>
          </a:p>
          <a:p>
            <a:pPr>
              <a:lnSpc>
                <a:spcPct val="100000"/>
              </a:lnSpc>
              <a:buFont typeface="StarSymbol"/>
              <a:buChar char=""/>
            </a:pPr>
            <a:r>
              <a:rPr lang="en-US" sz="2800">
                <a:solidFill>
                  <a:srgbClr val="000000"/>
                </a:solidFill>
                <a:latin typeface="Tahoma"/>
              </a:rPr>
              <a:t>How do you deal with multiple interrupts?</a:t>
            </a:r>
            <a:endParaRPr/>
          </a:p>
          <a:p>
            <a:pPr lvl="1">
              <a:lnSpc>
                <a:spcPct val="100000"/>
              </a:lnSpc>
              <a:buFont typeface="StarSymbol"/>
              <a:buChar char="—"/>
            </a:pPr>
            <a:r>
              <a:rPr lang="en-US" sz="2400">
                <a:solidFill>
                  <a:srgbClr val="000000"/>
                </a:solidFill>
                <a:latin typeface="Tahoma"/>
              </a:rPr>
              <a:t>i.e. an interrupt handler being interrupted</a:t>
            </a:r>
            <a:endParaRPr/>
          </a:p>
          <a:p>
            <a:pPr>
              <a:lnSpc>
                <a:spcPct val="100000"/>
              </a:lnSpc>
              <a:buFont typeface="StarSymbol"/>
              <a:buChar char=""/>
            </a:pPr>
            <a:r>
              <a:rPr lang="en-US" sz="2800">
                <a:solidFill>
                  <a:srgbClr val="000000"/>
                </a:solidFill>
                <a:latin typeface="Tahoma"/>
              </a:rPr>
              <a:t>Multiple Interrupts</a:t>
            </a:r>
            <a:endParaRPr/>
          </a:p>
          <a:p>
            <a:pPr lvl="1">
              <a:lnSpc>
                <a:spcPct val="100000"/>
              </a:lnSpc>
              <a:buFont typeface="StarSymbol"/>
              <a:buChar char="—"/>
            </a:pPr>
            <a:r>
              <a:rPr lang="en-US" sz="2400">
                <a:solidFill>
                  <a:srgbClr val="000000"/>
                </a:solidFill>
                <a:latin typeface="Tahoma"/>
              </a:rPr>
              <a:t>Each interrupt line has a priority</a:t>
            </a:r>
            <a:endParaRPr/>
          </a:p>
          <a:p>
            <a:pPr lvl="1">
              <a:lnSpc>
                <a:spcPct val="100000"/>
              </a:lnSpc>
              <a:buFont typeface="StarSymbol"/>
              <a:buChar char="—"/>
            </a:pPr>
            <a:r>
              <a:rPr lang="en-US" sz="2400">
                <a:solidFill>
                  <a:srgbClr val="000000"/>
                </a:solidFill>
                <a:latin typeface="Tahoma"/>
              </a:rPr>
              <a:t>Higher priority lines can interrupt lower priority lines</a:t>
            </a:r>
            <a:endParaRPr/>
          </a:p>
          <a:p>
            <a:pPr lvl="1">
              <a:lnSpc>
                <a:spcPct val="100000"/>
              </a:lnSpc>
              <a:buFont typeface="StarSymbol"/>
              <a:buChar char="—"/>
            </a:pPr>
            <a:r>
              <a:rPr lang="en-US" sz="2400">
                <a:solidFill>
                  <a:srgbClr val="000000"/>
                </a:solidFill>
                <a:latin typeface="Tahoma"/>
              </a:rPr>
              <a:t>If bus mastering only current master can interrupt</a:t>
            </a:r>
            <a:endParaRPr/>
          </a:p>
          <a:p>
            <a:pPr>
              <a:lnSpc>
                <a:spcPct val="100000"/>
              </a:lnSpc>
              <a:buFont typeface="StarSymbol"/>
              <a:buChar char=""/>
            </a:pPr>
            <a:r>
              <a:rPr lang="en-US" sz="2800">
                <a:solidFill>
                  <a:srgbClr val="000000"/>
                </a:solidFill>
                <a:latin typeface="Tahoma"/>
              </a:rPr>
              <a:t>Example- PC Bus</a:t>
            </a:r>
            <a:endParaRPr/>
          </a:p>
          <a:p>
            <a:pPr lvl="1">
              <a:lnSpc>
                <a:spcPct val="100000"/>
              </a:lnSpc>
              <a:buFont typeface="StarSymbol"/>
              <a:buChar char="—"/>
            </a:pPr>
            <a:r>
              <a:rPr lang="en-US" sz="2400">
                <a:solidFill>
                  <a:srgbClr val="000000"/>
                </a:solidFill>
                <a:latin typeface="Tahoma"/>
              </a:rPr>
              <a:t>80x86 has one interrupt line</a:t>
            </a:r>
            <a:endParaRPr/>
          </a:p>
          <a:p>
            <a:pPr lvl="1">
              <a:lnSpc>
                <a:spcPct val="100000"/>
              </a:lnSpc>
              <a:buFont typeface="StarSymbol"/>
              <a:buChar char="—"/>
            </a:pPr>
            <a:r>
              <a:rPr lang="en-US" sz="2400">
                <a:solidFill>
                  <a:srgbClr val="000000"/>
                </a:solidFill>
                <a:latin typeface="Tahoma"/>
              </a:rPr>
              <a:t>8086 based systems use one 8259A interrupt controller</a:t>
            </a:r>
            <a:endParaRPr/>
          </a:p>
          <a:p>
            <a:pPr lvl="1">
              <a:lnSpc>
                <a:spcPct val="100000"/>
              </a:lnSpc>
              <a:buFont typeface="StarSymbol"/>
              <a:buChar char="—"/>
            </a:pPr>
            <a:r>
              <a:rPr lang="en-US" sz="2400">
                <a:solidFill>
                  <a:srgbClr val="000000"/>
                </a:solidFill>
                <a:latin typeface="Tahoma"/>
              </a:rPr>
              <a:t>8259A has 8 interrupt lines</a:t>
            </a:r>
            <a:endParaRPr/>
          </a:p>
          <a:p>
            <a:pPr>
              <a:lnSpc>
                <a:spcPct val="100000"/>
              </a:lnSpc>
            </a:pPr>
            <a:endParaRPr/>
          </a:p>
          <a:p>
            <a:pPr>
              <a:lnSpc>
                <a:spcPct val="100000"/>
              </a:lnSpc>
            </a:pPr>
            <a:endParaRPr/>
          </a:p>
          <a:p>
            <a:pPr>
              <a:lnSpc>
                <a:spcPct val="100000"/>
              </a:lnSpc>
            </a:pPr>
            <a:endParaRPr/>
          </a:p>
        </p:txBody>
      </p:sp>
    </p:spTree>
  </p:cSld>
</p:sld>
</file>

<file path=ppt/slides/slide1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6"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Identifying Interrupting Module (1)</a:t>
            </a:r>
            <a:endParaRPr/>
          </a:p>
        </p:txBody>
      </p:sp>
      <p:sp>
        <p:nvSpPr>
          <p:cNvPr id="617"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Different line for each module</a:t>
            </a:r>
            <a:endParaRPr/>
          </a:p>
          <a:p>
            <a:pPr lvl="1">
              <a:lnSpc>
                <a:spcPct val="100000"/>
              </a:lnSpc>
              <a:buFont typeface="StarSymbol"/>
              <a:buChar char="—"/>
            </a:pPr>
            <a:r>
              <a:rPr lang="en-US" sz="2400">
                <a:solidFill>
                  <a:srgbClr val="000000"/>
                </a:solidFill>
                <a:latin typeface="Tahoma"/>
              </a:rPr>
              <a:t>PC</a:t>
            </a:r>
            <a:endParaRPr/>
          </a:p>
          <a:p>
            <a:pPr lvl="1">
              <a:lnSpc>
                <a:spcPct val="100000"/>
              </a:lnSpc>
              <a:buFont typeface="StarSymbol"/>
              <a:buChar char="—"/>
            </a:pPr>
            <a:r>
              <a:rPr lang="en-US" sz="2400">
                <a:solidFill>
                  <a:srgbClr val="000000"/>
                </a:solidFill>
                <a:latin typeface="Tahoma"/>
              </a:rPr>
              <a:t>Limits number of devices</a:t>
            </a:r>
            <a:endParaRPr/>
          </a:p>
          <a:p>
            <a:pPr>
              <a:lnSpc>
                <a:spcPct val="100000"/>
              </a:lnSpc>
              <a:buFont typeface="StarSymbol"/>
              <a:buChar char=""/>
            </a:pPr>
            <a:r>
              <a:rPr lang="en-US" sz="2800">
                <a:solidFill>
                  <a:srgbClr val="000000"/>
                </a:solidFill>
                <a:latin typeface="Tahoma"/>
              </a:rPr>
              <a:t>Software poll</a:t>
            </a:r>
            <a:endParaRPr/>
          </a:p>
          <a:p>
            <a:pPr lvl="1">
              <a:lnSpc>
                <a:spcPct val="100000"/>
              </a:lnSpc>
              <a:buFont typeface="StarSymbol"/>
              <a:buChar char="—"/>
            </a:pPr>
            <a:r>
              <a:rPr lang="en-US" sz="2400">
                <a:solidFill>
                  <a:srgbClr val="000000"/>
                </a:solidFill>
                <a:latin typeface="Tahoma"/>
              </a:rPr>
              <a:t>CPU asks each module in turn</a:t>
            </a:r>
            <a:endParaRPr/>
          </a:p>
          <a:p>
            <a:pPr lvl="1">
              <a:lnSpc>
                <a:spcPct val="100000"/>
              </a:lnSpc>
              <a:buFont typeface="StarSymbol"/>
              <a:buChar char="—"/>
            </a:pPr>
            <a:r>
              <a:rPr lang="en-US" sz="2400">
                <a:solidFill>
                  <a:srgbClr val="000000"/>
                </a:solidFill>
                <a:latin typeface="Tahoma"/>
              </a:rPr>
              <a:t>Slow</a:t>
            </a:r>
            <a:endParaRPr/>
          </a:p>
          <a:p>
            <a:pPr>
              <a:lnSpc>
                <a:spcPct val="100000"/>
              </a:lnSpc>
            </a:pP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Syllabus Contents</a:t>
            </a:r>
            <a:endParaRPr/>
          </a:p>
        </p:txBody>
      </p:sp>
      <p:sp>
        <p:nvSpPr>
          <p:cNvPr id="161" name="TextShape 2"/>
          <p:cNvSpPr txBox="1"/>
          <p:nvPr/>
        </p:nvSpPr>
        <p:spPr>
          <a:xfrm>
            <a:off x="304920" y="1066680"/>
            <a:ext cx="8330760" cy="5638320"/>
          </a:xfrm>
          <a:prstGeom prst="rect">
            <a:avLst/>
          </a:prstGeom>
        </p:spPr>
        <p:txBody>
          <a:bodyPr/>
          <a:p>
            <a:pPr>
              <a:lnSpc>
                <a:spcPct val="100000"/>
              </a:lnSpc>
              <a:buFont typeface="StarSymbol"/>
              <a:buChar char=""/>
            </a:pPr>
            <a:r>
              <a:rPr lang="en-US" sz="2400">
                <a:solidFill>
                  <a:srgbClr val="000000"/>
                </a:solidFill>
                <a:latin typeface="Tahoma"/>
              </a:rPr>
              <a:t>Characteristics of Memory Systems, Internal and External Memory Types.</a:t>
            </a:r>
            <a:endParaRPr/>
          </a:p>
          <a:p>
            <a:pPr>
              <a:lnSpc>
                <a:spcPct val="100000"/>
              </a:lnSpc>
              <a:buFont typeface="StarSymbol"/>
              <a:buChar char=""/>
            </a:pPr>
            <a:r>
              <a:rPr lang="en-US" sz="2400">
                <a:solidFill>
                  <a:srgbClr val="000000"/>
                </a:solidFill>
                <a:latin typeface="Tahoma"/>
              </a:rPr>
              <a:t>Memory Hierarchy, Principle Of Locality, Cache Memory – Basics, Performance Metrics &amp; Improvements, Organization and Mapping Techniques, Handling Cache Misses &amp; Writes, Replacement Algorithms, Multilevel Caches, Cache Coherence, Snooping &amp; MESI Protocols, </a:t>
            </a:r>
            <a:endParaRPr/>
          </a:p>
          <a:p>
            <a:pPr>
              <a:lnSpc>
                <a:spcPct val="100000"/>
              </a:lnSpc>
              <a:buFont typeface="StarSymbol"/>
              <a:buChar char=""/>
            </a:pPr>
            <a:r>
              <a:rPr lang="en-US" sz="2400">
                <a:solidFill>
                  <a:srgbClr val="000000"/>
                </a:solidFill>
                <a:latin typeface="Tahoma"/>
              </a:rPr>
              <a:t>Memory Segmentation &amp; Interleaved Memory System.</a:t>
            </a:r>
            <a:endParaRPr/>
          </a:p>
          <a:p>
            <a:pPr>
              <a:lnSpc>
                <a:spcPct val="100000"/>
              </a:lnSpc>
              <a:buFont typeface="StarSymbol"/>
              <a:buChar char=""/>
            </a:pPr>
            <a:r>
              <a:rPr lang="en-US" sz="2400">
                <a:solidFill>
                  <a:srgbClr val="000000"/>
                </a:solidFill>
                <a:latin typeface="Tahoma"/>
              </a:rPr>
              <a:t>Virtual Memory: Main Memory Allocation, Virtual to Physical Address Translation, Paging, Page Placement &amp; Location, Page Faults, TLB in Address Translation, Handling TLB Misses &amp; Page Faults.</a:t>
            </a:r>
            <a:endParaRPr/>
          </a:p>
          <a:p>
            <a:pPr>
              <a:lnSpc>
                <a:spcPct val="100000"/>
              </a:lnSpc>
              <a:buFont typeface="StarSymbol"/>
              <a:buChar char=""/>
            </a:pPr>
            <a:r>
              <a:rPr lang="en-US" sz="2400">
                <a:solidFill>
                  <a:srgbClr val="000000"/>
                </a:solidFill>
                <a:latin typeface="Tahoma"/>
              </a:rPr>
              <a:t>Input / Output Systems, Programmed I/O, Interrupt Driven I/O, Direct Memory Access (DMA).</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4"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DRAM Operation</a:t>
            </a:r>
            <a:endParaRPr/>
          </a:p>
        </p:txBody>
      </p:sp>
      <p:sp>
        <p:nvSpPr>
          <p:cNvPr id="195" name="TextShape 2"/>
          <p:cNvSpPr txBox="1"/>
          <p:nvPr/>
        </p:nvSpPr>
        <p:spPr>
          <a:xfrm>
            <a:off x="457200" y="1066680"/>
            <a:ext cx="8178480" cy="5638320"/>
          </a:xfrm>
          <a:prstGeom prst="rect">
            <a:avLst/>
          </a:prstGeom>
        </p:spPr>
        <p:txBody>
          <a:bodyPr/>
          <a:p>
            <a:pPr>
              <a:lnSpc>
                <a:spcPct val="90000"/>
              </a:lnSpc>
              <a:buFont typeface="StarSymbol"/>
              <a:buChar char=""/>
            </a:pPr>
            <a:r>
              <a:rPr lang="en-US" sz="2800">
                <a:solidFill>
                  <a:srgbClr val="000000"/>
                </a:solidFill>
                <a:latin typeface="Tahoma"/>
              </a:rPr>
              <a:t>Address line active when bit read or written</a:t>
            </a:r>
            <a:endParaRPr/>
          </a:p>
          <a:p>
            <a:pPr lvl="1">
              <a:lnSpc>
                <a:spcPct val="90000"/>
              </a:lnSpc>
              <a:buFont typeface="StarSymbol"/>
              <a:buChar char="—"/>
            </a:pPr>
            <a:r>
              <a:rPr lang="en-US" sz="2400">
                <a:solidFill>
                  <a:srgbClr val="000000"/>
                </a:solidFill>
                <a:latin typeface="Tahoma"/>
              </a:rPr>
              <a:t>Transistor switch closed (current flows)</a:t>
            </a:r>
            <a:endParaRPr/>
          </a:p>
          <a:p>
            <a:pPr>
              <a:lnSpc>
                <a:spcPct val="90000"/>
              </a:lnSpc>
              <a:buFont typeface="StarSymbol"/>
              <a:buChar char=""/>
            </a:pPr>
            <a:r>
              <a:rPr lang="en-US" sz="2800">
                <a:solidFill>
                  <a:srgbClr val="000000"/>
                </a:solidFill>
                <a:latin typeface="Tahoma"/>
              </a:rPr>
              <a:t>Write</a:t>
            </a:r>
            <a:endParaRPr/>
          </a:p>
          <a:p>
            <a:pPr lvl="1">
              <a:lnSpc>
                <a:spcPct val="90000"/>
              </a:lnSpc>
              <a:buFont typeface="StarSymbol"/>
              <a:buChar char="—"/>
            </a:pPr>
            <a:r>
              <a:rPr lang="en-US" sz="2400">
                <a:solidFill>
                  <a:srgbClr val="000000"/>
                </a:solidFill>
                <a:latin typeface="Tahoma"/>
              </a:rPr>
              <a:t>Voltage to bit line</a:t>
            </a:r>
            <a:endParaRPr/>
          </a:p>
          <a:p>
            <a:pPr lvl="2">
              <a:lnSpc>
                <a:spcPct val="90000"/>
              </a:lnSpc>
              <a:buFont typeface="StarSymbol"/>
              <a:buChar char=""/>
            </a:pPr>
            <a:r>
              <a:rPr lang="en-US" sz="2000">
                <a:solidFill>
                  <a:srgbClr val="000000"/>
                </a:solidFill>
                <a:latin typeface="Tahoma"/>
              </a:rPr>
              <a:t>High for 1 low for 0</a:t>
            </a:r>
            <a:endParaRPr/>
          </a:p>
          <a:p>
            <a:pPr lvl="1">
              <a:lnSpc>
                <a:spcPct val="90000"/>
              </a:lnSpc>
              <a:buFont typeface="StarSymbol"/>
              <a:buChar char="—"/>
            </a:pPr>
            <a:r>
              <a:rPr lang="en-US" sz="2400">
                <a:solidFill>
                  <a:srgbClr val="000000"/>
                </a:solidFill>
                <a:latin typeface="Tahoma"/>
              </a:rPr>
              <a:t>Then signal address line</a:t>
            </a:r>
            <a:endParaRPr/>
          </a:p>
          <a:p>
            <a:pPr lvl="2">
              <a:lnSpc>
                <a:spcPct val="90000"/>
              </a:lnSpc>
              <a:buFont typeface="StarSymbol"/>
              <a:buChar char=""/>
            </a:pPr>
            <a:r>
              <a:rPr lang="en-US" sz="2000">
                <a:solidFill>
                  <a:srgbClr val="000000"/>
                </a:solidFill>
                <a:latin typeface="Tahoma"/>
              </a:rPr>
              <a:t>Transfers charge to capacitor</a:t>
            </a:r>
            <a:endParaRPr/>
          </a:p>
          <a:p>
            <a:pPr>
              <a:lnSpc>
                <a:spcPct val="90000"/>
              </a:lnSpc>
              <a:buFont typeface="StarSymbol"/>
              <a:buChar char=""/>
            </a:pPr>
            <a:r>
              <a:rPr lang="en-US" sz="2800">
                <a:solidFill>
                  <a:srgbClr val="000000"/>
                </a:solidFill>
                <a:latin typeface="Tahoma"/>
              </a:rPr>
              <a:t>Read</a:t>
            </a:r>
            <a:endParaRPr/>
          </a:p>
          <a:p>
            <a:pPr lvl="1">
              <a:lnSpc>
                <a:spcPct val="90000"/>
              </a:lnSpc>
              <a:buFont typeface="StarSymbol"/>
              <a:buChar char="—"/>
            </a:pPr>
            <a:r>
              <a:rPr lang="en-US" sz="2400">
                <a:solidFill>
                  <a:srgbClr val="000000"/>
                </a:solidFill>
                <a:latin typeface="Tahoma"/>
              </a:rPr>
              <a:t>Address line selected</a:t>
            </a:r>
            <a:endParaRPr/>
          </a:p>
          <a:p>
            <a:pPr lvl="2">
              <a:lnSpc>
                <a:spcPct val="90000"/>
              </a:lnSpc>
              <a:buFont typeface="StarSymbol"/>
              <a:buChar char=""/>
            </a:pPr>
            <a:r>
              <a:rPr lang="en-US" sz="2000">
                <a:solidFill>
                  <a:srgbClr val="000000"/>
                </a:solidFill>
                <a:latin typeface="Tahoma"/>
              </a:rPr>
              <a:t>transistor turns on</a:t>
            </a:r>
            <a:endParaRPr/>
          </a:p>
          <a:p>
            <a:pPr lvl="1">
              <a:lnSpc>
                <a:spcPct val="90000"/>
              </a:lnSpc>
              <a:buFont typeface="StarSymbol"/>
              <a:buChar char="—"/>
            </a:pPr>
            <a:r>
              <a:rPr lang="en-US" sz="2400">
                <a:solidFill>
                  <a:srgbClr val="000000"/>
                </a:solidFill>
                <a:latin typeface="Tahoma"/>
              </a:rPr>
              <a:t>Charge from capacitor fed via bit line to sense amplifier</a:t>
            </a:r>
            <a:endParaRPr/>
          </a:p>
          <a:p>
            <a:pPr lvl="2">
              <a:lnSpc>
                <a:spcPct val="90000"/>
              </a:lnSpc>
              <a:buFont typeface="StarSymbol"/>
              <a:buChar char=""/>
            </a:pPr>
            <a:r>
              <a:rPr lang="en-US" sz="2000">
                <a:solidFill>
                  <a:srgbClr val="000000"/>
                </a:solidFill>
                <a:latin typeface="Tahoma"/>
              </a:rPr>
              <a:t>Compares with reference value to determine 0 or 1</a:t>
            </a:r>
            <a:endParaRPr/>
          </a:p>
          <a:p>
            <a:pPr lvl="1">
              <a:lnSpc>
                <a:spcPct val="90000"/>
              </a:lnSpc>
              <a:buFont typeface="StarSymbol"/>
              <a:buChar char="—"/>
            </a:pPr>
            <a:r>
              <a:rPr lang="en-US" sz="2400">
                <a:solidFill>
                  <a:srgbClr val="000000"/>
                </a:solidFill>
                <a:latin typeface="Tahoma"/>
              </a:rPr>
              <a:t>Capacitor charge must be restored</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2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8"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Identifying Interrupting Module (2)</a:t>
            </a:r>
            <a:endParaRPr/>
          </a:p>
        </p:txBody>
      </p:sp>
      <p:sp>
        <p:nvSpPr>
          <p:cNvPr id="619"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Daisy Chain or Hardware poll</a:t>
            </a:r>
            <a:endParaRPr/>
          </a:p>
          <a:p>
            <a:pPr lvl="1">
              <a:lnSpc>
                <a:spcPct val="100000"/>
              </a:lnSpc>
              <a:buFont typeface="StarSymbol"/>
              <a:buChar char="—"/>
            </a:pPr>
            <a:r>
              <a:rPr lang="en-US" sz="2400">
                <a:solidFill>
                  <a:srgbClr val="000000"/>
                </a:solidFill>
                <a:latin typeface="Tahoma"/>
              </a:rPr>
              <a:t>Interrupt Acknowledge sent down a chain</a:t>
            </a:r>
            <a:endParaRPr/>
          </a:p>
          <a:p>
            <a:pPr lvl="1">
              <a:lnSpc>
                <a:spcPct val="100000"/>
              </a:lnSpc>
              <a:buFont typeface="StarSymbol"/>
              <a:buChar char="—"/>
            </a:pPr>
            <a:r>
              <a:rPr lang="en-US" sz="2400">
                <a:solidFill>
                  <a:srgbClr val="000000"/>
                </a:solidFill>
                <a:latin typeface="Tahoma"/>
              </a:rPr>
              <a:t>Module responsible places vector on bus</a:t>
            </a:r>
            <a:endParaRPr/>
          </a:p>
          <a:p>
            <a:pPr lvl="1">
              <a:lnSpc>
                <a:spcPct val="100000"/>
              </a:lnSpc>
              <a:buFont typeface="StarSymbol"/>
              <a:buChar char="—"/>
            </a:pPr>
            <a:r>
              <a:rPr lang="en-US" sz="2400">
                <a:solidFill>
                  <a:srgbClr val="000000"/>
                </a:solidFill>
                <a:latin typeface="Tahoma"/>
              </a:rPr>
              <a:t>CPU uses vector to identify handler routine</a:t>
            </a:r>
            <a:endParaRPr/>
          </a:p>
          <a:p>
            <a:pPr>
              <a:lnSpc>
                <a:spcPct val="100000"/>
              </a:lnSpc>
              <a:buFont typeface="StarSymbol"/>
              <a:buChar char=""/>
            </a:pPr>
            <a:r>
              <a:rPr lang="en-US" sz="2800">
                <a:solidFill>
                  <a:srgbClr val="000000"/>
                </a:solidFill>
                <a:latin typeface="Tahoma"/>
              </a:rPr>
              <a:t>Bus Master</a:t>
            </a:r>
            <a:endParaRPr/>
          </a:p>
          <a:p>
            <a:pPr lvl="1">
              <a:lnSpc>
                <a:spcPct val="100000"/>
              </a:lnSpc>
              <a:buFont typeface="StarSymbol"/>
              <a:buChar char="—"/>
            </a:pPr>
            <a:r>
              <a:rPr lang="en-US" sz="2400">
                <a:solidFill>
                  <a:srgbClr val="000000"/>
                </a:solidFill>
                <a:latin typeface="Tahoma"/>
              </a:rPr>
              <a:t>Module must claim the bus before it can raise interrupt</a:t>
            </a:r>
            <a:endParaRPr/>
          </a:p>
          <a:p>
            <a:pPr lvl="1">
              <a:lnSpc>
                <a:spcPct val="100000"/>
              </a:lnSpc>
              <a:buFont typeface="StarSymbol"/>
              <a:buChar char="—"/>
            </a:pPr>
            <a:r>
              <a:rPr lang="en-US" sz="2400">
                <a:solidFill>
                  <a:srgbClr val="000000"/>
                </a:solidFill>
                <a:latin typeface="Tahoma"/>
              </a:rPr>
              <a:t>e.g. PCI &amp; SCSI</a:t>
            </a:r>
            <a:endParaRPr/>
          </a:p>
        </p:txBody>
      </p:sp>
    </p:spTree>
  </p:cSld>
</p:sld>
</file>

<file path=ppt/slides/slide2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0" name="TextShape 1"/>
          <p:cNvSpPr txBox="1"/>
          <p:nvPr/>
        </p:nvSpPr>
        <p:spPr>
          <a:xfrm>
            <a:off x="533520" y="533520"/>
            <a:ext cx="8102160" cy="1904760"/>
          </a:xfrm>
          <a:prstGeom prst="rect">
            <a:avLst/>
          </a:prstGeom>
        </p:spPr>
        <p:txBody>
          <a:bodyPr anchor="b"/>
          <a:p>
            <a:pPr>
              <a:lnSpc>
                <a:spcPct val="100000"/>
              </a:lnSpc>
            </a:pPr>
            <a:r>
              <a:rPr lang="en-US" sz="3600">
                <a:solidFill>
                  <a:srgbClr val="000000"/>
                </a:solidFill>
                <a:latin typeface="Octapost NBP"/>
                <a:ea typeface="Verdana"/>
              </a:rPr>
              <a:t>Direct Memory access</a:t>
            </a:r>
            <a:endParaRPr/>
          </a:p>
        </p:txBody>
      </p:sp>
    </p:spTree>
  </p:cSld>
  <p:transition spd="slow">
    <p:circle/>
  </p:transition>
</p:sld>
</file>

<file path=ppt/slides/slide2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1"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Direct Memory Access</a:t>
            </a:r>
            <a:endParaRPr/>
          </a:p>
        </p:txBody>
      </p:sp>
      <p:sp>
        <p:nvSpPr>
          <p:cNvPr id="622"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Interrupt driven and programmed I/O require active CPU intervention</a:t>
            </a:r>
            <a:endParaRPr/>
          </a:p>
          <a:p>
            <a:pPr lvl="1">
              <a:lnSpc>
                <a:spcPct val="100000"/>
              </a:lnSpc>
              <a:buFont typeface="StarSymbol"/>
              <a:buChar char="—"/>
            </a:pPr>
            <a:r>
              <a:rPr lang="en-US" sz="2400">
                <a:solidFill>
                  <a:srgbClr val="000000"/>
                </a:solidFill>
                <a:latin typeface="Tahoma"/>
              </a:rPr>
              <a:t>Transfer rate is limited</a:t>
            </a:r>
            <a:endParaRPr/>
          </a:p>
          <a:p>
            <a:pPr lvl="1">
              <a:lnSpc>
                <a:spcPct val="100000"/>
              </a:lnSpc>
              <a:buFont typeface="StarSymbol"/>
              <a:buChar char="—"/>
            </a:pPr>
            <a:r>
              <a:rPr lang="en-US" sz="2400">
                <a:solidFill>
                  <a:srgbClr val="000000"/>
                </a:solidFill>
                <a:latin typeface="Tahoma"/>
              </a:rPr>
              <a:t>CPU is tied up</a:t>
            </a:r>
            <a:endParaRPr/>
          </a:p>
          <a:p>
            <a:pPr>
              <a:lnSpc>
                <a:spcPct val="100000"/>
              </a:lnSpc>
              <a:buFont typeface="StarSymbol"/>
              <a:buChar char=""/>
            </a:pPr>
            <a:r>
              <a:rPr lang="en-US" sz="2800">
                <a:solidFill>
                  <a:srgbClr val="000000"/>
                </a:solidFill>
                <a:latin typeface="Tahoma"/>
              </a:rPr>
              <a:t>DMA is the answer</a:t>
            </a:r>
            <a:endParaRPr/>
          </a:p>
          <a:p>
            <a:pPr>
              <a:lnSpc>
                <a:spcPct val="100000"/>
              </a:lnSpc>
              <a:buFont typeface="StarSymbol"/>
              <a:buChar char=""/>
            </a:pPr>
            <a:r>
              <a:rPr lang="en-US" sz="2800">
                <a:solidFill>
                  <a:srgbClr val="000000"/>
                </a:solidFill>
                <a:latin typeface="Tahoma"/>
              </a:rPr>
              <a:t>DMA Function:</a:t>
            </a:r>
            <a:endParaRPr/>
          </a:p>
          <a:p>
            <a:pPr lvl="1">
              <a:lnSpc>
                <a:spcPct val="100000"/>
              </a:lnSpc>
              <a:buFont typeface="StarSymbol"/>
              <a:buChar char="—"/>
            </a:pPr>
            <a:r>
              <a:rPr lang="en-US" sz="2400">
                <a:solidFill>
                  <a:srgbClr val="000000"/>
                </a:solidFill>
                <a:latin typeface="Tahoma"/>
              </a:rPr>
              <a:t>Additional Module (hardware) on bus</a:t>
            </a:r>
            <a:endParaRPr/>
          </a:p>
          <a:p>
            <a:pPr lvl="1">
              <a:lnSpc>
                <a:spcPct val="100000"/>
              </a:lnSpc>
              <a:buFont typeface="StarSymbol"/>
              <a:buChar char="—"/>
            </a:pPr>
            <a:r>
              <a:rPr lang="en-US" sz="2400">
                <a:solidFill>
                  <a:srgbClr val="000000"/>
                </a:solidFill>
                <a:latin typeface="Tahoma"/>
              </a:rPr>
              <a:t>DMA controller takes over from CPU for I/O</a:t>
            </a:r>
            <a:endParaRPr/>
          </a:p>
          <a:p>
            <a:pPr>
              <a:lnSpc>
                <a:spcPct val="100000"/>
              </a:lnSpc>
            </a:pPr>
            <a:endParaRPr/>
          </a:p>
        </p:txBody>
      </p:sp>
    </p:spTree>
  </p:cSld>
</p:sld>
</file>

<file path=ppt/slides/slide2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3"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ea typeface="Calibri"/>
              </a:rPr>
              <a:t>Direct Memory Access(cont..)</a:t>
            </a:r>
            <a:endParaRPr/>
          </a:p>
        </p:txBody>
      </p:sp>
      <p:sp>
        <p:nvSpPr>
          <p:cNvPr id="624" name="TextShape 2"/>
          <p:cNvSpPr txBox="1"/>
          <p:nvPr/>
        </p:nvSpPr>
        <p:spPr>
          <a:xfrm>
            <a:off x="109440" y="1143000"/>
            <a:ext cx="8915040" cy="5333760"/>
          </a:xfrm>
          <a:prstGeom prst="rect">
            <a:avLst/>
          </a:prstGeom>
        </p:spPr>
        <p:txBody>
          <a:bodyPr/>
          <a:p>
            <a:pPr algn="just">
              <a:lnSpc>
                <a:spcPct val="100000"/>
              </a:lnSpc>
              <a:buFont typeface="StarSymbol"/>
              <a:buChar char=""/>
            </a:pPr>
            <a:r>
              <a:rPr lang="en-US" sz="2800">
                <a:solidFill>
                  <a:srgbClr val="000000"/>
                </a:solidFill>
                <a:latin typeface="Tahoma"/>
                <a:ea typeface="Calibri"/>
              </a:rPr>
              <a:t>Direct memory access (DMA) is a process in which </a:t>
            </a:r>
            <a:r>
              <a:rPr lang="en-US" sz="2800">
                <a:solidFill>
                  <a:srgbClr val="5e23f1"/>
                </a:solidFill>
                <a:latin typeface="Tahoma"/>
                <a:ea typeface="Calibri"/>
              </a:rPr>
              <a:t>an external device takes over the control of system bus from the CPU</a:t>
            </a:r>
            <a:r>
              <a:rPr lang="en-US" sz="2800">
                <a:solidFill>
                  <a:srgbClr val="000000"/>
                </a:solidFill>
                <a:latin typeface="Tahoma"/>
                <a:ea typeface="Calibri"/>
              </a:rPr>
              <a:t>.</a:t>
            </a:r>
            <a:endParaRPr/>
          </a:p>
          <a:p>
            <a:pPr algn="just">
              <a:lnSpc>
                <a:spcPct val="100000"/>
              </a:lnSpc>
              <a:buFont typeface="StarSymbol"/>
              <a:buChar char=""/>
            </a:pPr>
            <a:r>
              <a:rPr lang="en-US" sz="2800">
                <a:solidFill>
                  <a:srgbClr val="000000"/>
                </a:solidFill>
                <a:latin typeface="Tahoma"/>
                <a:ea typeface="Calibri"/>
              </a:rPr>
              <a:t>DMA is for </a:t>
            </a:r>
            <a:r>
              <a:rPr lang="en-US" sz="2800">
                <a:solidFill>
                  <a:srgbClr val="5e23f1"/>
                </a:solidFill>
                <a:latin typeface="Tahoma"/>
                <a:ea typeface="Calibri"/>
              </a:rPr>
              <a:t>high-speed data transfer </a:t>
            </a:r>
            <a:r>
              <a:rPr lang="en-US" sz="2800">
                <a:solidFill>
                  <a:srgbClr val="000000"/>
                </a:solidFill>
                <a:latin typeface="Tahoma"/>
                <a:ea typeface="Calibri"/>
              </a:rPr>
              <a:t>from/to mass storage  peripherals, e.g. hard disk drive, magnetic tape, CD-ROM, and sometimes video controllers.</a:t>
            </a:r>
            <a:endParaRPr/>
          </a:p>
          <a:p>
            <a:pPr algn="just">
              <a:lnSpc>
                <a:spcPct val="100000"/>
              </a:lnSpc>
              <a:buFont typeface="StarSymbol"/>
              <a:buChar char=""/>
            </a:pPr>
            <a:r>
              <a:rPr lang="en-US" sz="2800">
                <a:solidFill>
                  <a:srgbClr val="000000"/>
                </a:solidFill>
                <a:latin typeface="Tahoma"/>
                <a:ea typeface="Calibri"/>
              </a:rPr>
              <a:t>The basic idea of DMA is to </a:t>
            </a:r>
            <a:r>
              <a:rPr lang="en-US" sz="2800">
                <a:solidFill>
                  <a:srgbClr val="5e23f1"/>
                </a:solidFill>
                <a:latin typeface="Tahoma"/>
                <a:ea typeface="Calibri"/>
              </a:rPr>
              <a:t>transfer blocks of data directly between memory and peripherals</a:t>
            </a:r>
            <a:r>
              <a:rPr lang="en-US" sz="2800">
                <a:solidFill>
                  <a:srgbClr val="000000"/>
                </a:solidFill>
                <a:latin typeface="Tahoma"/>
                <a:ea typeface="Calibri"/>
              </a:rPr>
              <a:t>. </a:t>
            </a:r>
            <a:endParaRPr/>
          </a:p>
          <a:p>
            <a:pPr algn="just">
              <a:lnSpc>
                <a:spcPct val="100000"/>
              </a:lnSpc>
              <a:buFont typeface="StarSymbol"/>
              <a:buChar char=""/>
            </a:pPr>
            <a:r>
              <a:rPr lang="en-US" sz="2800">
                <a:solidFill>
                  <a:srgbClr val="000000"/>
                </a:solidFill>
                <a:latin typeface="Tahoma"/>
                <a:ea typeface="Calibri"/>
              </a:rPr>
              <a:t>The data don’t go through the microprocessor but the data bus is occupied.</a:t>
            </a:r>
            <a:endParaRPr/>
          </a:p>
          <a:p>
            <a:pPr algn="just">
              <a:lnSpc>
                <a:spcPct val="100000"/>
              </a:lnSpc>
            </a:pPr>
            <a:endParaRPr/>
          </a:p>
          <a:p>
            <a:pPr algn="just">
              <a:lnSpc>
                <a:spcPct val="100000"/>
              </a:lnSpc>
            </a:pPr>
            <a:endParaRPr/>
          </a:p>
        </p:txBody>
      </p:sp>
    </p:spTree>
  </p:cSld>
</p:sld>
</file>

<file path=ppt/slides/slide2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5"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DMA Module Diagram</a:t>
            </a:r>
            <a:endParaRPr/>
          </a:p>
        </p:txBody>
      </p:sp>
      <p:pic>
        <p:nvPicPr>
          <p:cNvPr id="626" name="Picture 4" descr=""/>
          <p:cNvPicPr/>
          <p:nvPr/>
        </p:nvPicPr>
        <p:blipFill>
          <a:blip r:embed="rId1"/>
          <a:srcRect l="5413" t="15193" r="31602" b="35955"/>
          <a:stretch>
            <a:fillRect/>
          </a:stretch>
        </p:blipFill>
        <p:spPr>
          <a:xfrm>
            <a:off x="909720" y="1066680"/>
            <a:ext cx="5763960" cy="5790960"/>
          </a:xfrm>
          <a:prstGeom prst="rect">
            <a:avLst/>
          </a:prstGeom>
          <a:ln w="9360">
            <a:noFill/>
          </a:ln>
        </p:spPr>
      </p:pic>
    </p:spTree>
  </p:cSld>
</p:sld>
</file>

<file path=ppt/slides/slide2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7"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DMA Operation</a:t>
            </a:r>
            <a:endParaRPr/>
          </a:p>
        </p:txBody>
      </p:sp>
      <p:sp>
        <p:nvSpPr>
          <p:cNvPr id="628"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CPU tells DMA controller:-</a:t>
            </a:r>
            <a:endParaRPr/>
          </a:p>
          <a:p>
            <a:pPr lvl="1">
              <a:lnSpc>
                <a:spcPct val="100000"/>
              </a:lnSpc>
              <a:buFont typeface="StarSymbol"/>
              <a:buChar char="—"/>
            </a:pPr>
            <a:r>
              <a:rPr lang="en-US" sz="2400">
                <a:solidFill>
                  <a:srgbClr val="000000"/>
                </a:solidFill>
                <a:latin typeface="Tahoma"/>
              </a:rPr>
              <a:t>Read/Write</a:t>
            </a:r>
            <a:endParaRPr/>
          </a:p>
          <a:p>
            <a:pPr lvl="1">
              <a:lnSpc>
                <a:spcPct val="100000"/>
              </a:lnSpc>
              <a:buFont typeface="StarSymbol"/>
              <a:buChar char="—"/>
            </a:pPr>
            <a:r>
              <a:rPr lang="en-US" sz="2400">
                <a:solidFill>
                  <a:srgbClr val="000000"/>
                </a:solidFill>
                <a:latin typeface="Tahoma"/>
              </a:rPr>
              <a:t>Device address</a:t>
            </a:r>
            <a:endParaRPr/>
          </a:p>
          <a:p>
            <a:pPr lvl="1">
              <a:lnSpc>
                <a:spcPct val="100000"/>
              </a:lnSpc>
              <a:buFont typeface="StarSymbol"/>
              <a:buChar char="—"/>
            </a:pPr>
            <a:r>
              <a:rPr lang="en-US" sz="2400">
                <a:solidFill>
                  <a:srgbClr val="000000"/>
                </a:solidFill>
                <a:latin typeface="Tahoma"/>
              </a:rPr>
              <a:t>Starting address of memory block for data</a:t>
            </a:r>
            <a:endParaRPr/>
          </a:p>
          <a:p>
            <a:pPr lvl="1">
              <a:lnSpc>
                <a:spcPct val="100000"/>
              </a:lnSpc>
              <a:buFont typeface="StarSymbol"/>
              <a:buChar char="—"/>
            </a:pPr>
            <a:r>
              <a:rPr lang="en-US" sz="2400">
                <a:solidFill>
                  <a:srgbClr val="000000"/>
                </a:solidFill>
                <a:latin typeface="Tahoma"/>
              </a:rPr>
              <a:t>Amount of data to be transferred</a:t>
            </a:r>
            <a:endParaRPr/>
          </a:p>
          <a:p>
            <a:pPr>
              <a:lnSpc>
                <a:spcPct val="100000"/>
              </a:lnSpc>
              <a:buFont typeface="StarSymbol"/>
              <a:buChar char=""/>
            </a:pPr>
            <a:r>
              <a:rPr lang="en-US" sz="2800">
                <a:solidFill>
                  <a:srgbClr val="000000"/>
                </a:solidFill>
                <a:latin typeface="Tahoma"/>
              </a:rPr>
              <a:t>CPU carries on with other work</a:t>
            </a:r>
            <a:endParaRPr/>
          </a:p>
          <a:p>
            <a:pPr>
              <a:lnSpc>
                <a:spcPct val="100000"/>
              </a:lnSpc>
              <a:buFont typeface="StarSymbol"/>
              <a:buChar char=""/>
            </a:pPr>
            <a:r>
              <a:rPr lang="en-US" sz="2800">
                <a:solidFill>
                  <a:srgbClr val="000000"/>
                </a:solidFill>
                <a:latin typeface="Tahoma"/>
              </a:rPr>
              <a:t>DMA controller deals with transfer</a:t>
            </a:r>
            <a:endParaRPr/>
          </a:p>
          <a:p>
            <a:pPr>
              <a:lnSpc>
                <a:spcPct val="100000"/>
              </a:lnSpc>
              <a:buFont typeface="StarSymbol"/>
              <a:buChar char=""/>
            </a:pPr>
            <a:r>
              <a:rPr lang="en-US" sz="2800">
                <a:solidFill>
                  <a:srgbClr val="000000"/>
                </a:solidFill>
                <a:latin typeface="Tahoma"/>
              </a:rPr>
              <a:t>DMA controller sends interrupt when finished</a:t>
            </a:r>
            <a:endParaRPr/>
          </a:p>
        </p:txBody>
      </p:sp>
    </p:spTree>
  </p:cSld>
</p:sld>
</file>

<file path=ppt/slides/slide2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9"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DMA Transfer Cycle Stealing</a:t>
            </a:r>
            <a:endParaRPr/>
          </a:p>
        </p:txBody>
      </p:sp>
      <p:sp>
        <p:nvSpPr>
          <p:cNvPr id="630"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DMA controller takes over bus for a cycle</a:t>
            </a:r>
            <a:endParaRPr/>
          </a:p>
          <a:p>
            <a:pPr>
              <a:lnSpc>
                <a:spcPct val="100000"/>
              </a:lnSpc>
              <a:buFont typeface="StarSymbol"/>
              <a:buChar char=""/>
            </a:pPr>
            <a:r>
              <a:rPr lang="en-US" sz="2800">
                <a:solidFill>
                  <a:srgbClr val="000000"/>
                </a:solidFill>
                <a:latin typeface="Tahoma"/>
              </a:rPr>
              <a:t>Transfer of one word of data</a:t>
            </a:r>
            <a:endParaRPr/>
          </a:p>
          <a:p>
            <a:pPr>
              <a:lnSpc>
                <a:spcPct val="100000"/>
              </a:lnSpc>
              <a:buFont typeface="StarSymbol"/>
              <a:buChar char=""/>
            </a:pPr>
            <a:r>
              <a:rPr lang="en-US" sz="2800">
                <a:solidFill>
                  <a:srgbClr val="000000"/>
                </a:solidFill>
                <a:latin typeface="Tahoma"/>
              </a:rPr>
              <a:t>Not an interrupt</a:t>
            </a:r>
            <a:endParaRPr/>
          </a:p>
          <a:p>
            <a:pPr lvl="1">
              <a:lnSpc>
                <a:spcPct val="100000"/>
              </a:lnSpc>
              <a:buFont typeface="StarSymbol"/>
              <a:buChar char="—"/>
            </a:pPr>
            <a:r>
              <a:rPr lang="en-US" sz="2400">
                <a:solidFill>
                  <a:srgbClr val="000000"/>
                </a:solidFill>
                <a:latin typeface="Tahoma"/>
              </a:rPr>
              <a:t>CPU does not switch context</a:t>
            </a:r>
            <a:endParaRPr/>
          </a:p>
          <a:p>
            <a:pPr>
              <a:lnSpc>
                <a:spcPct val="100000"/>
              </a:lnSpc>
              <a:buFont typeface="StarSymbol"/>
              <a:buChar char=""/>
            </a:pPr>
            <a:r>
              <a:rPr lang="en-US" sz="2800">
                <a:solidFill>
                  <a:srgbClr val="000000"/>
                </a:solidFill>
                <a:latin typeface="Tahoma"/>
              </a:rPr>
              <a:t>CPU suspended just before it accesses bus</a:t>
            </a:r>
            <a:endParaRPr/>
          </a:p>
          <a:p>
            <a:pPr lvl="1">
              <a:lnSpc>
                <a:spcPct val="100000"/>
              </a:lnSpc>
              <a:buFont typeface="StarSymbol"/>
              <a:buChar char="—"/>
            </a:pPr>
            <a:r>
              <a:rPr lang="en-US" sz="2400">
                <a:solidFill>
                  <a:srgbClr val="000000"/>
                </a:solidFill>
                <a:latin typeface="Tahoma"/>
              </a:rPr>
              <a:t>i.e. before an operand or data fetch or a data write</a:t>
            </a:r>
            <a:endParaRPr/>
          </a:p>
          <a:p>
            <a:pPr>
              <a:lnSpc>
                <a:spcPct val="100000"/>
              </a:lnSpc>
              <a:buFont typeface="StarSymbol"/>
              <a:buChar char=""/>
            </a:pPr>
            <a:r>
              <a:rPr lang="en-US" sz="2800">
                <a:solidFill>
                  <a:srgbClr val="000000"/>
                </a:solidFill>
                <a:latin typeface="Tahoma"/>
              </a:rPr>
              <a:t>Slows down CPU but not as much as CPU doing transfer</a:t>
            </a:r>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Static RAM</a:t>
            </a:r>
            <a:endParaRPr/>
          </a:p>
        </p:txBody>
      </p:sp>
      <p:sp>
        <p:nvSpPr>
          <p:cNvPr id="197"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Bits stored as on/off switches</a:t>
            </a:r>
            <a:endParaRPr/>
          </a:p>
          <a:p>
            <a:pPr>
              <a:lnSpc>
                <a:spcPct val="100000"/>
              </a:lnSpc>
              <a:buFont typeface="StarSymbol"/>
              <a:buChar char=""/>
            </a:pPr>
            <a:r>
              <a:rPr lang="en-US" sz="2800">
                <a:solidFill>
                  <a:srgbClr val="000000"/>
                </a:solidFill>
                <a:latin typeface="Tahoma"/>
              </a:rPr>
              <a:t>No charges to leak</a:t>
            </a:r>
            <a:endParaRPr/>
          </a:p>
          <a:p>
            <a:pPr>
              <a:lnSpc>
                <a:spcPct val="100000"/>
              </a:lnSpc>
              <a:buFont typeface="StarSymbol"/>
              <a:buChar char=""/>
            </a:pPr>
            <a:r>
              <a:rPr lang="en-US" sz="2800">
                <a:solidFill>
                  <a:srgbClr val="000000"/>
                </a:solidFill>
                <a:latin typeface="Tahoma"/>
              </a:rPr>
              <a:t>No refreshing needed when powered</a:t>
            </a:r>
            <a:endParaRPr/>
          </a:p>
          <a:p>
            <a:pPr lvl="1">
              <a:lnSpc>
                <a:spcPct val="100000"/>
              </a:lnSpc>
              <a:buFont typeface="StarSymbol"/>
              <a:buChar char="—"/>
            </a:pPr>
            <a:r>
              <a:rPr lang="en-US" sz="2400">
                <a:solidFill>
                  <a:srgbClr val="000000"/>
                </a:solidFill>
                <a:latin typeface="Tahoma"/>
              </a:rPr>
              <a:t>Does not need refresh circuits</a:t>
            </a:r>
            <a:endParaRPr/>
          </a:p>
          <a:p>
            <a:pPr>
              <a:lnSpc>
                <a:spcPct val="100000"/>
              </a:lnSpc>
              <a:buFont typeface="StarSymbol"/>
              <a:buChar char=""/>
            </a:pPr>
            <a:r>
              <a:rPr lang="en-US" sz="2800">
                <a:solidFill>
                  <a:srgbClr val="000000"/>
                </a:solidFill>
                <a:latin typeface="Tahoma"/>
              </a:rPr>
              <a:t>More complex construction</a:t>
            </a:r>
            <a:endParaRPr/>
          </a:p>
          <a:p>
            <a:pPr>
              <a:lnSpc>
                <a:spcPct val="100000"/>
              </a:lnSpc>
              <a:buFont typeface="StarSymbol"/>
              <a:buChar char=""/>
            </a:pPr>
            <a:r>
              <a:rPr lang="en-US" sz="2800">
                <a:solidFill>
                  <a:srgbClr val="000000"/>
                </a:solidFill>
                <a:latin typeface="Tahoma"/>
              </a:rPr>
              <a:t>Larger per bit</a:t>
            </a:r>
            <a:endParaRPr/>
          </a:p>
          <a:p>
            <a:pPr>
              <a:lnSpc>
                <a:spcPct val="100000"/>
              </a:lnSpc>
              <a:buFont typeface="StarSymbol"/>
              <a:buChar char=""/>
            </a:pPr>
            <a:r>
              <a:rPr lang="en-US" sz="2800">
                <a:solidFill>
                  <a:srgbClr val="000000"/>
                </a:solidFill>
                <a:latin typeface="Tahoma"/>
              </a:rPr>
              <a:t>More expensive</a:t>
            </a:r>
            <a:endParaRPr/>
          </a:p>
          <a:p>
            <a:pPr>
              <a:lnSpc>
                <a:spcPct val="100000"/>
              </a:lnSpc>
              <a:buFont typeface="StarSymbol"/>
              <a:buChar char=""/>
            </a:pPr>
            <a:r>
              <a:rPr lang="en-US" sz="2800">
                <a:solidFill>
                  <a:srgbClr val="000000"/>
                </a:solidFill>
                <a:latin typeface="Tahoma"/>
              </a:rPr>
              <a:t>Faster</a:t>
            </a:r>
            <a:endParaRPr/>
          </a:p>
          <a:p>
            <a:pPr>
              <a:lnSpc>
                <a:spcPct val="100000"/>
              </a:lnSpc>
              <a:buFont typeface="StarSymbol"/>
              <a:buChar char=""/>
            </a:pPr>
            <a:r>
              <a:rPr lang="en-US" sz="2800">
                <a:solidFill>
                  <a:srgbClr val="000000"/>
                </a:solidFill>
                <a:latin typeface="Tahoma"/>
              </a:rPr>
              <a:t>Cache</a:t>
            </a:r>
            <a:endParaRPr/>
          </a:p>
          <a:p>
            <a:pPr>
              <a:lnSpc>
                <a:spcPct val="100000"/>
              </a:lnSpc>
              <a:buFont typeface="StarSymbol"/>
              <a:buChar char=""/>
            </a:pPr>
            <a:r>
              <a:rPr lang="en-US" sz="2800">
                <a:solidFill>
                  <a:srgbClr val="000000"/>
                </a:solidFill>
                <a:latin typeface="Tahoma"/>
              </a:rPr>
              <a:t>Digital</a:t>
            </a:r>
            <a:endParaRPr/>
          </a:p>
          <a:p>
            <a:pPr lvl="1">
              <a:lnSpc>
                <a:spcPct val="100000"/>
              </a:lnSpc>
              <a:buFont typeface="StarSymbol"/>
              <a:buChar char="—"/>
            </a:pPr>
            <a:r>
              <a:rPr lang="en-US" sz="2400">
                <a:solidFill>
                  <a:srgbClr val="000000"/>
                </a:solidFill>
                <a:latin typeface="Tahoma"/>
              </a:rPr>
              <a:t>Uses flip-flops</a:t>
            </a:r>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8"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Stating RAM Structure</a:t>
            </a:r>
            <a:endParaRPr/>
          </a:p>
        </p:txBody>
      </p:sp>
      <p:pic>
        <p:nvPicPr>
          <p:cNvPr id="199" name="Picture 5" descr=""/>
          <p:cNvPicPr/>
          <p:nvPr/>
        </p:nvPicPr>
        <p:blipFill>
          <a:blip r:embed="rId1"/>
          <a:srcRect l="50000" t="17660" r="6578" b="28294"/>
          <a:stretch>
            <a:fillRect/>
          </a:stretch>
        </p:blipFill>
        <p:spPr>
          <a:xfrm>
            <a:off x="1523880" y="1090440"/>
            <a:ext cx="5943240" cy="5711400"/>
          </a:xfrm>
          <a:prstGeom prst="rect">
            <a:avLst/>
          </a:prstGeom>
          <a:ln w="9360">
            <a:noFill/>
          </a:ln>
        </p:spPr>
      </p:pic>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0"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Static RAM Operation</a:t>
            </a:r>
            <a:endParaRPr/>
          </a:p>
        </p:txBody>
      </p:sp>
      <p:sp>
        <p:nvSpPr>
          <p:cNvPr id="201"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Transistor arrangement gives stable logic state</a:t>
            </a:r>
            <a:endParaRPr/>
          </a:p>
          <a:p>
            <a:pPr>
              <a:lnSpc>
                <a:spcPct val="100000"/>
              </a:lnSpc>
              <a:buFont typeface="StarSymbol"/>
              <a:buChar char=""/>
            </a:pPr>
            <a:r>
              <a:rPr lang="en-US" sz="2800">
                <a:solidFill>
                  <a:srgbClr val="000000"/>
                </a:solidFill>
                <a:latin typeface="Tahoma"/>
              </a:rPr>
              <a:t>State 1</a:t>
            </a:r>
            <a:endParaRPr/>
          </a:p>
          <a:p>
            <a:pPr lvl="1">
              <a:lnSpc>
                <a:spcPct val="100000"/>
              </a:lnSpc>
              <a:buFont typeface="StarSymbol"/>
              <a:buChar char="—"/>
            </a:pPr>
            <a:r>
              <a:rPr lang="en-US" sz="2400">
                <a:solidFill>
                  <a:srgbClr val="000000"/>
                </a:solidFill>
                <a:latin typeface="Tahoma"/>
              </a:rPr>
              <a:t>C</a:t>
            </a:r>
            <a:r>
              <a:rPr lang="en-US" sz="2400" baseline="-20000">
                <a:solidFill>
                  <a:srgbClr val="000000"/>
                </a:solidFill>
                <a:latin typeface="Tahoma"/>
              </a:rPr>
              <a:t>1 high, C2 low</a:t>
            </a:r>
            <a:endParaRPr/>
          </a:p>
          <a:p>
            <a:pPr lvl="1">
              <a:lnSpc>
                <a:spcPct val="100000"/>
              </a:lnSpc>
              <a:buFont typeface="StarSymbol"/>
              <a:buChar char="—"/>
            </a:pPr>
            <a:r>
              <a:rPr lang="en-US" sz="2400" baseline="-20000">
                <a:solidFill>
                  <a:srgbClr val="000000"/>
                </a:solidFill>
                <a:latin typeface="Tahoma"/>
              </a:rPr>
              <a:t>T</a:t>
            </a:r>
            <a:r>
              <a:rPr lang="en-US" sz="2400" baseline="-25000">
                <a:solidFill>
                  <a:srgbClr val="000000"/>
                </a:solidFill>
                <a:latin typeface="Tahoma"/>
              </a:rPr>
              <a:t>1 T4 off, T2 T3 on</a:t>
            </a:r>
            <a:endParaRPr/>
          </a:p>
          <a:p>
            <a:pPr>
              <a:lnSpc>
                <a:spcPct val="100000"/>
              </a:lnSpc>
              <a:buFont typeface="StarSymbol"/>
              <a:buChar char=""/>
            </a:pPr>
            <a:r>
              <a:rPr lang="en-US" sz="2800" baseline="-25000">
                <a:solidFill>
                  <a:srgbClr val="000000"/>
                </a:solidFill>
                <a:latin typeface="Tahoma"/>
              </a:rPr>
              <a:t>State 0</a:t>
            </a:r>
            <a:endParaRPr/>
          </a:p>
          <a:p>
            <a:pPr lvl="1">
              <a:lnSpc>
                <a:spcPct val="100000"/>
              </a:lnSpc>
              <a:buFont typeface="StarSymbol"/>
              <a:buChar char="—"/>
            </a:pPr>
            <a:r>
              <a:rPr lang="en-US" sz="2400" baseline="-25000">
                <a:solidFill>
                  <a:srgbClr val="000000"/>
                </a:solidFill>
                <a:latin typeface="Tahoma"/>
              </a:rPr>
              <a:t>C</a:t>
            </a:r>
            <a:r>
              <a:rPr lang="en-US" sz="2400" baseline="-20000">
                <a:solidFill>
                  <a:srgbClr val="000000"/>
                </a:solidFill>
                <a:latin typeface="Tahoma"/>
              </a:rPr>
              <a:t>2 high, C</a:t>
            </a:r>
            <a:r>
              <a:rPr lang="en-US" sz="2400" baseline="-25000">
                <a:solidFill>
                  <a:srgbClr val="000000"/>
                </a:solidFill>
                <a:latin typeface="Tahoma"/>
              </a:rPr>
              <a:t>1 low</a:t>
            </a:r>
            <a:endParaRPr/>
          </a:p>
          <a:p>
            <a:pPr lvl="1">
              <a:lnSpc>
                <a:spcPct val="100000"/>
              </a:lnSpc>
              <a:buFont typeface="StarSymbol"/>
              <a:buChar char="—"/>
            </a:pPr>
            <a:r>
              <a:rPr lang="en-US" sz="2400" baseline="-25000">
                <a:solidFill>
                  <a:srgbClr val="000000"/>
                </a:solidFill>
                <a:latin typeface="Tahoma"/>
              </a:rPr>
              <a:t>T2 T3 off, T1 T4 on</a:t>
            </a:r>
            <a:endParaRPr/>
          </a:p>
          <a:p>
            <a:pPr>
              <a:lnSpc>
                <a:spcPct val="100000"/>
              </a:lnSpc>
              <a:buFont typeface="StarSymbol"/>
              <a:buChar char=""/>
            </a:pPr>
            <a:r>
              <a:rPr lang="en-US" sz="2800" baseline="-25000">
                <a:solidFill>
                  <a:srgbClr val="000000"/>
                </a:solidFill>
                <a:latin typeface="Tahoma"/>
              </a:rPr>
              <a:t>Address line transistors T5 T6 is switch</a:t>
            </a:r>
            <a:endParaRPr/>
          </a:p>
          <a:p>
            <a:pPr>
              <a:lnSpc>
                <a:spcPct val="100000"/>
              </a:lnSpc>
              <a:buFont typeface="StarSymbol"/>
              <a:buChar char=""/>
            </a:pPr>
            <a:r>
              <a:rPr lang="en-US" sz="2800" baseline="-25000">
                <a:solidFill>
                  <a:srgbClr val="000000"/>
                </a:solidFill>
                <a:latin typeface="Tahoma"/>
              </a:rPr>
              <a:t>Write – apply value to B &amp; compliment to B</a:t>
            </a:r>
            <a:endParaRPr/>
          </a:p>
          <a:p>
            <a:pPr>
              <a:lnSpc>
                <a:spcPct val="100000"/>
              </a:lnSpc>
              <a:buFont typeface="StarSymbol"/>
              <a:buChar char=""/>
            </a:pPr>
            <a:r>
              <a:rPr lang="en-US" sz="2800" baseline="-25000">
                <a:solidFill>
                  <a:srgbClr val="000000"/>
                </a:solidFill>
                <a:latin typeface="Tahoma"/>
              </a:rPr>
              <a:t>Read – value is on line B</a:t>
            </a:r>
            <a:endParaRPr/>
          </a:p>
          <a:p>
            <a:pPr>
              <a:lnSpc>
                <a:spcPct val="100000"/>
              </a:lnSpc>
            </a:pPr>
            <a:endParaRPr/>
          </a:p>
        </p:txBody>
      </p:sp>
      <p:sp>
        <p:nvSpPr>
          <p:cNvPr id="202" name="Line 3"/>
          <p:cNvSpPr/>
          <p:nvPr/>
        </p:nvSpPr>
        <p:spPr>
          <a:xfrm>
            <a:off x="7467480" y="4952880"/>
            <a:ext cx="228600" cy="0"/>
          </a:xfrm>
          <a:prstGeom prst="line">
            <a:avLst/>
          </a:prstGeom>
          <a:ln w="9360">
            <a:solidFill>
              <a:srgbClr val="000000"/>
            </a:solidFill>
            <a:round/>
          </a:ln>
        </p:spPr>
      </p:sp>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3"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SRAM v DRAM</a:t>
            </a:r>
            <a:endParaRPr/>
          </a:p>
        </p:txBody>
      </p:sp>
      <p:sp>
        <p:nvSpPr>
          <p:cNvPr id="204" name="TextShape 2"/>
          <p:cNvSpPr txBox="1"/>
          <p:nvPr/>
        </p:nvSpPr>
        <p:spPr>
          <a:xfrm>
            <a:off x="0" y="1066680"/>
            <a:ext cx="8991360" cy="5638320"/>
          </a:xfrm>
          <a:prstGeom prst="rect">
            <a:avLst/>
          </a:prstGeom>
        </p:spPr>
        <p:txBody>
          <a:bodyPr/>
          <a:p>
            <a:pPr>
              <a:lnSpc>
                <a:spcPct val="100000"/>
              </a:lnSpc>
              <a:buFont typeface="StarSymbol"/>
              <a:buChar char=""/>
            </a:pPr>
            <a:r>
              <a:rPr lang="en-US" sz="2800">
                <a:solidFill>
                  <a:srgbClr val="000000"/>
                </a:solidFill>
                <a:latin typeface="Tahoma"/>
              </a:rPr>
              <a:t>Both volatile</a:t>
            </a:r>
            <a:endParaRPr/>
          </a:p>
          <a:p>
            <a:pPr lvl="1">
              <a:lnSpc>
                <a:spcPct val="100000"/>
              </a:lnSpc>
              <a:buFont typeface="StarSymbol"/>
              <a:buChar char="—"/>
            </a:pPr>
            <a:r>
              <a:rPr lang="en-US" sz="2400">
                <a:solidFill>
                  <a:srgbClr val="000000"/>
                </a:solidFill>
                <a:latin typeface="Tahoma"/>
              </a:rPr>
              <a:t>Power needed to preserve data</a:t>
            </a:r>
            <a:endParaRPr/>
          </a:p>
          <a:p>
            <a:pPr>
              <a:lnSpc>
                <a:spcPct val="100000"/>
              </a:lnSpc>
              <a:buFont typeface="StarSymbol"/>
              <a:buChar char=""/>
            </a:pPr>
            <a:r>
              <a:rPr lang="en-US" sz="2800">
                <a:solidFill>
                  <a:srgbClr val="000000"/>
                </a:solidFill>
                <a:latin typeface="Tahoma"/>
              </a:rPr>
              <a:t>Dynamic cell </a:t>
            </a:r>
            <a:endParaRPr/>
          </a:p>
          <a:p>
            <a:pPr lvl="1">
              <a:lnSpc>
                <a:spcPct val="100000"/>
              </a:lnSpc>
              <a:buFont typeface="StarSymbol"/>
              <a:buChar char="—"/>
            </a:pPr>
            <a:r>
              <a:rPr lang="en-US" sz="2400">
                <a:solidFill>
                  <a:srgbClr val="000000"/>
                </a:solidFill>
                <a:latin typeface="Tahoma"/>
              </a:rPr>
              <a:t>Simpler to build, smaller</a:t>
            </a:r>
            <a:endParaRPr/>
          </a:p>
          <a:p>
            <a:pPr lvl="1">
              <a:lnSpc>
                <a:spcPct val="100000"/>
              </a:lnSpc>
              <a:buFont typeface="StarSymbol"/>
              <a:buChar char="—"/>
            </a:pPr>
            <a:r>
              <a:rPr lang="en-US" sz="2400">
                <a:solidFill>
                  <a:srgbClr val="000000"/>
                </a:solidFill>
                <a:latin typeface="Tahoma"/>
              </a:rPr>
              <a:t>Denser than SRAM (smaller cells= more cells per unit area)</a:t>
            </a:r>
            <a:endParaRPr/>
          </a:p>
          <a:p>
            <a:pPr lvl="1">
              <a:lnSpc>
                <a:spcPct val="100000"/>
              </a:lnSpc>
              <a:buFont typeface="StarSymbol"/>
              <a:buChar char="—"/>
            </a:pPr>
            <a:r>
              <a:rPr lang="en-US" sz="2400">
                <a:solidFill>
                  <a:srgbClr val="000000"/>
                </a:solidFill>
                <a:latin typeface="Tahoma"/>
              </a:rPr>
              <a:t>Less expensive</a:t>
            </a:r>
            <a:endParaRPr/>
          </a:p>
          <a:p>
            <a:pPr lvl="1">
              <a:lnSpc>
                <a:spcPct val="100000"/>
              </a:lnSpc>
              <a:buFont typeface="StarSymbol"/>
              <a:buChar char="—"/>
            </a:pPr>
            <a:r>
              <a:rPr lang="en-US" sz="2400">
                <a:solidFill>
                  <a:srgbClr val="000000"/>
                </a:solidFill>
                <a:latin typeface="Tahoma"/>
              </a:rPr>
              <a:t>Needs refreshing circuit</a:t>
            </a:r>
            <a:endParaRPr/>
          </a:p>
          <a:p>
            <a:pPr lvl="1">
              <a:lnSpc>
                <a:spcPct val="100000"/>
              </a:lnSpc>
              <a:buFont typeface="StarSymbol"/>
              <a:buChar char="—"/>
            </a:pPr>
            <a:r>
              <a:rPr lang="en-US" sz="2400">
                <a:solidFill>
                  <a:srgbClr val="000000"/>
                </a:solidFill>
                <a:latin typeface="Tahoma"/>
              </a:rPr>
              <a:t>Used for Larger memory units</a:t>
            </a:r>
            <a:endParaRPr/>
          </a:p>
          <a:p>
            <a:pPr>
              <a:lnSpc>
                <a:spcPct val="100000"/>
              </a:lnSpc>
              <a:buFont typeface="StarSymbol"/>
              <a:buChar char=""/>
            </a:pPr>
            <a:r>
              <a:rPr lang="en-US" sz="2800">
                <a:solidFill>
                  <a:srgbClr val="000000"/>
                </a:solidFill>
                <a:latin typeface="Tahoma"/>
              </a:rPr>
              <a:t>Static</a:t>
            </a:r>
            <a:endParaRPr/>
          </a:p>
          <a:p>
            <a:pPr lvl="1">
              <a:lnSpc>
                <a:spcPct val="100000"/>
              </a:lnSpc>
              <a:buFont typeface="StarSymbol"/>
              <a:buChar char="—"/>
            </a:pPr>
            <a:r>
              <a:rPr lang="en-US" sz="2400">
                <a:solidFill>
                  <a:srgbClr val="000000"/>
                </a:solidFill>
                <a:latin typeface="Tahoma"/>
              </a:rPr>
              <a:t>Faster</a:t>
            </a:r>
            <a:endParaRPr/>
          </a:p>
          <a:p>
            <a:pPr lvl="1">
              <a:lnSpc>
                <a:spcPct val="100000"/>
              </a:lnSpc>
              <a:buFont typeface="StarSymbol"/>
              <a:buChar char="—"/>
            </a:pPr>
            <a:r>
              <a:rPr lang="en-US" sz="2400">
                <a:solidFill>
                  <a:srgbClr val="000000"/>
                </a:solidFill>
                <a:latin typeface="Tahoma"/>
              </a:rPr>
              <a:t>Used for Cache</a:t>
            </a:r>
            <a:endParaRPr/>
          </a:p>
          <a:p>
            <a:pPr>
              <a:lnSpc>
                <a:spcPct val="100000"/>
              </a:lnSpc>
            </a:pPr>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5"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Read Only Memory (ROM)</a:t>
            </a:r>
            <a:endParaRPr/>
          </a:p>
        </p:txBody>
      </p:sp>
      <p:sp>
        <p:nvSpPr>
          <p:cNvPr id="206" name="TextShape 2"/>
          <p:cNvSpPr txBox="1"/>
          <p:nvPr/>
        </p:nvSpPr>
        <p:spPr>
          <a:xfrm>
            <a:off x="0" y="990720"/>
            <a:ext cx="9143640" cy="5866920"/>
          </a:xfrm>
          <a:prstGeom prst="rect">
            <a:avLst/>
          </a:prstGeom>
        </p:spPr>
        <p:txBody>
          <a:bodyPr/>
          <a:p>
            <a:pPr>
              <a:lnSpc>
                <a:spcPct val="100000"/>
              </a:lnSpc>
              <a:buFont typeface="StarSymbol"/>
              <a:buChar char=""/>
            </a:pPr>
            <a:r>
              <a:rPr lang="en-US" sz="2800">
                <a:solidFill>
                  <a:srgbClr val="000000"/>
                </a:solidFill>
                <a:latin typeface="Tahoma"/>
              </a:rPr>
              <a:t>Permanent storage that cannot be changed</a:t>
            </a:r>
            <a:endParaRPr/>
          </a:p>
          <a:p>
            <a:pPr lvl="1">
              <a:lnSpc>
                <a:spcPct val="100000"/>
              </a:lnSpc>
              <a:buFont typeface="StarSymbol"/>
              <a:buChar char="—"/>
            </a:pPr>
            <a:r>
              <a:rPr lang="en-US" sz="2400">
                <a:solidFill>
                  <a:srgbClr val="000000"/>
                </a:solidFill>
                <a:latin typeface="Tahoma"/>
              </a:rPr>
              <a:t>Nonvolatile</a:t>
            </a:r>
            <a:endParaRPr/>
          </a:p>
          <a:p>
            <a:pPr>
              <a:lnSpc>
                <a:spcPct val="100000"/>
              </a:lnSpc>
              <a:buFont typeface="StarSymbol"/>
              <a:buChar char=""/>
            </a:pPr>
            <a:r>
              <a:rPr lang="en-US" sz="2800">
                <a:solidFill>
                  <a:srgbClr val="000000"/>
                </a:solidFill>
                <a:latin typeface="Tahoma"/>
              </a:rPr>
              <a:t>Possible to read a ROM, it is not possible to write new data into it. </a:t>
            </a:r>
            <a:endParaRPr/>
          </a:p>
          <a:p>
            <a:pPr>
              <a:lnSpc>
                <a:spcPct val="100000"/>
              </a:lnSpc>
              <a:buFont typeface="StarSymbol"/>
              <a:buChar char=""/>
            </a:pPr>
            <a:r>
              <a:rPr lang="en-US" sz="2800">
                <a:solidFill>
                  <a:srgbClr val="000000"/>
                </a:solidFill>
                <a:latin typeface="Tahoma"/>
              </a:rPr>
              <a:t>Application of ROMs :</a:t>
            </a:r>
            <a:endParaRPr/>
          </a:p>
          <a:p>
            <a:pPr lvl="1">
              <a:lnSpc>
                <a:spcPct val="100000"/>
              </a:lnSpc>
              <a:buFont typeface="StarSymbol"/>
              <a:buChar char="—"/>
            </a:pPr>
            <a:r>
              <a:rPr lang="en-US" sz="2400">
                <a:solidFill>
                  <a:srgbClr val="000000"/>
                </a:solidFill>
                <a:latin typeface="Tahoma"/>
              </a:rPr>
              <a:t>Microprogramming</a:t>
            </a:r>
            <a:endParaRPr/>
          </a:p>
          <a:p>
            <a:pPr lvl="1">
              <a:lnSpc>
                <a:spcPct val="100000"/>
              </a:lnSpc>
              <a:buFont typeface="StarSymbol"/>
              <a:buChar char="—"/>
            </a:pPr>
            <a:r>
              <a:rPr lang="en-US" sz="2400">
                <a:solidFill>
                  <a:srgbClr val="000000"/>
                </a:solidFill>
                <a:latin typeface="Tahoma"/>
              </a:rPr>
              <a:t>Library subroutines for frequently wanted functions</a:t>
            </a:r>
            <a:endParaRPr/>
          </a:p>
          <a:p>
            <a:pPr lvl="1">
              <a:lnSpc>
                <a:spcPct val="100000"/>
              </a:lnSpc>
              <a:buFont typeface="StarSymbol"/>
              <a:buChar char="—"/>
            </a:pPr>
            <a:r>
              <a:rPr lang="en-US" sz="2400">
                <a:solidFill>
                  <a:srgbClr val="000000"/>
                </a:solidFill>
                <a:latin typeface="Tahoma"/>
              </a:rPr>
              <a:t>Systems programs (BIOS)</a:t>
            </a:r>
            <a:endParaRPr/>
          </a:p>
          <a:p>
            <a:pPr lvl="1">
              <a:lnSpc>
                <a:spcPct val="100000"/>
              </a:lnSpc>
              <a:buFont typeface="StarSymbol"/>
              <a:buChar char="—"/>
            </a:pPr>
            <a:r>
              <a:rPr lang="en-US" sz="2400">
                <a:solidFill>
                  <a:srgbClr val="000000"/>
                </a:solidFill>
                <a:latin typeface="Tahoma"/>
              </a:rPr>
              <a:t>Function tables</a:t>
            </a:r>
            <a:endParaRPr/>
          </a:p>
          <a:p>
            <a:pPr>
              <a:lnSpc>
                <a:spcPct val="100000"/>
              </a:lnSpc>
              <a:buFont typeface="StarSymbol"/>
              <a:buChar char=""/>
            </a:pPr>
            <a:r>
              <a:rPr lang="en-US" sz="2800">
                <a:solidFill>
                  <a:srgbClr val="000000"/>
                </a:solidFill>
                <a:latin typeface="Tahoma"/>
              </a:rPr>
              <a:t>Advantage:</a:t>
            </a:r>
            <a:endParaRPr/>
          </a:p>
          <a:p>
            <a:pPr lvl="1">
              <a:lnSpc>
                <a:spcPct val="100000"/>
              </a:lnSpc>
              <a:buFont typeface="StarSymbol"/>
              <a:buChar char="—"/>
            </a:pPr>
            <a:r>
              <a:rPr lang="en-US" sz="2400">
                <a:solidFill>
                  <a:srgbClr val="000000"/>
                </a:solidFill>
                <a:latin typeface="Tahoma"/>
              </a:rPr>
              <a:t>For a modest-sized requirement, the data or program is permanently in main memory and need never be loaded from a secondary storage device.</a:t>
            </a:r>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Types of ROM</a:t>
            </a:r>
            <a:endParaRPr/>
          </a:p>
        </p:txBody>
      </p:sp>
      <p:sp>
        <p:nvSpPr>
          <p:cNvPr id="208" name="TextShape 2"/>
          <p:cNvSpPr txBox="1"/>
          <p:nvPr/>
        </p:nvSpPr>
        <p:spPr>
          <a:xfrm>
            <a:off x="0" y="990720"/>
            <a:ext cx="9143640" cy="5714640"/>
          </a:xfrm>
          <a:prstGeom prst="rect">
            <a:avLst/>
          </a:prstGeom>
        </p:spPr>
        <p:txBody>
          <a:bodyPr/>
          <a:p>
            <a:pPr>
              <a:lnSpc>
                <a:spcPct val="100000"/>
              </a:lnSpc>
              <a:buFont typeface="StarSymbol"/>
              <a:buChar char=""/>
            </a:pPr>
            <a:r>
              <a:rPr lang="en-US" sz="2800">
                <a:solidFill>
                  <a:srgbClr val="000000"/>
                </a:solidFill>
                <a:latin typeface="Tahoma"/>
              </a:rPr>
              <a:t>Written during manufacture</a:t>
            </a:r>
            <a:endParaRPr/>
          </a:p>
          <a:p>
            <a:pPr lvl="1">
              <a:lnSpc>
                <a:spcPct val="100000"/>
              </a:lnSpc>
              <a:buFont typeface="StarSymbol"/>
              <a:buChar char="—"/>
            </a:pPr>
            <a:r>
              <a:rPr lang="en-US" sz="2400">
                <a:solidFill>
                  <a:srgbClr val="000000"/>
                </a:solidFill>
                <a:latin typeface="Tahoma"/>
              </a:rPr>
              <a:t>Very expensive for small runs</a:t>
            </a:r>
            <a:endParaRPr/>
          </a:p>
          <a:p>
            <a:pPr>
              <a:lnSpc>
                <a:spcPct val="100000"/>
              </a:lnSpc>
              <a:buFont typeface="StarSymbol"/>
              <a:buChar char=""/>
            </a:pPr>
            <a:r>
              <a:rPr lang="en-US" sz="2800">
                <a:solidFill>
                  <a:srgbClr val="0066ff"/>
                </a:solidFill>
                <a:latin typeface="Tahoma"/>
              </a:rPr>
              <a:t>Programmable (once)-PROM</a:t>
            </a:r>
            <a:endParaRPr/>
          </a:p>
          <a:p>
            <a:pPr lvl="1">
              <a:lnSpc>
                <a:spcPct val="100000"/>
              </a:lnSpc>
              <a:buFont typeface="StarSymbol"/>
              <a:buChar char="—"/>
            </a:pPr>
            <a:r>
              <a:rPr lang="en-US" sz="2400">
                <a:solidFill>
                  <a:srgbClr val="000000"/>
                </a:solidFill>
                <a:latin typeface="Tahoma"/>
              </a:rPr>
              <a:t>the writing process is performed electrically and may be performed by a supplier or customer at a time later than the original chip fabrication.</a:t>
            </a:r>
            <a:endParaRPr/>
          </a:p>
          <a:p>
            <a:pPr lvl="1">
              <a:lnSpc>
                <a:spcPct val="100000"/>
              </a:lnSpc>
              <a:buFont typeface="StarSymbol"/>
              <a:buChar char="—"/>
            </a:pPr>
            <a:r>
              <a:rPr lang="en-US" sz="2400">
                <a:solidFill>
                  <a:srgbClr val="000000"/>
                </a:solidFill>
                <a:latin typeface="Tahoma"/>
              </a:rPr>
              <a:t>Needs special equipment to program</a:t>
            </a:r>
            <a:endParaRPr/>
          </a:p>
          <a:p>
            <a:pPr>
              <a:lnSpc>
                <a:spcPct val="100000"/>
              </a:lnSpc>
              <a:buFont typeface="StarSymbol"/>
              <a:buChar char=""/>
            </a:pPr>
            <a:r>
              <a:rPr lang="en-US" sz="2800">
                <a:solidFill>
                  <a:srgbClr val="000000"/>
                </a:solidFill>
                <a:latin typeface="Tahoma"/>
              </a:rPr>
              <a:t>Read “mostly”</a:t>
            </a:r>
            <a:endParaRPr/>
          </a:p>
          <a:p>
            <a:pPr lvl="1">
              <a:lnSpc>
                <a:spcPct val="100000"/>
              </a:lnSpc>
              <a:buFont typeface="StarSymbol"/>
              <a:buChar char="—"/>
            </a:pPr>
            <a:r>
              <a:rPr lang="en-US" sz="2400">
                <a:solidFill>
                  <a:srgbClr val="0066ff"/>
                </a:solidFill>
                <a:latin typeface="Tahoma"/>
              </a:rPr>
              <a:t>Erasable Programmable (EPROM)</a:t>
            </a:r>
            <a:r>
              <a:rPr lang="en-US" sz="2400">
                <a:solidFill>
                  <a:srgbClr val="000000"/>
                </a:solidFill>
                <a:latin typeface="Tahoma"/>
              </a:rPr>
              <a:t>- Erased by UV</a:t>
            </a:r>
            <a:endParaRPr/>
          </a:p>
          <a:p>
            <a:pPr lvl="1">
              <a:lnSpc>
                <a:spcPct val="100000"/>
              </a:lnSpc>
              <a:buFont typeface="StarSymbol"/>
              <a:buChar char="—"/>
            </a:pPr>
            <a:r>
              <a:rPr lang="en-US" sz="2400">
                <a:solidFill>
                  <a:srgbClr val="0066ff"/>
                </a:solidFill>
                <a:latin typeface="Tahoma"/>
              </a:rPr>
              <a:t>Electrically Erasable (EEPROM) </a:t>
            </a:r>
            <a:r>
              <a:rPr lang="en-US" sz="2400">
                <a:solidFill>
                  <a:srgbClr val="000000"/>
                </a:solidFill>
                <a:latin typeface="Tahoma"/>
              </a:rPr>
              <a:t>- Takes much longer to write than read</a:t>
            </a:r>
            <a:endParaRPr/>
          </a:p>
          <a:p>
            <a:pPr lvl="1">
              <a:lnSpc>
                <a:spcPct val="100000"/>
              </a:lnSpc>
              <a:buFont typeface="StarSymbol"/>
              <a:buChar char="—"/>
            </a:pPr>
            <a:r>
              <a:rPr lang="en-US" sz="2400">
                <a:solidFill>
                  <a:srgbClr val="0066ff"/>
                </a:solidFill>
                <a:latin typeface="Tahoma"/>
              </a:rPr>
              <a:t>Flash memory</a:t>
            </a:r>
            <a:r>
              <a:rPr lang="en-US" sz="2400">
                <a:solidFill>
                  <a:srgbClr val="000000"/>
                </a:solidFill>
                <a:latin typeface="Tahoma"/>
              </a:rPr>
              <a:t>- Erase whole memory electrically</a:t>
            </a:r>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9" name="TextShape 1"/>
          <p:cNvSpPr txBox="1"/>
          <p:nvPr/>
        </p:nvSpPr>
        <p:spPr>
          <a:xfrm>
            <a:off x="406440" y="152280"/>
            <a:ext cx="8203680" cy="837720"/>
          </a:xfrm>
          <a:prstGeom prst="rect">
            <a:avLst/>
          </a:prstGeom>
        </p:spPr>
        <p:txBody>
          <a:bodyPr anchor="b"/>
          <a:p>
            <a:pPr>
              <a:lnSpc>
                <a:spcPct val="100000"/>
              </a:lnSpc>
            </a:pPr>
            <a:r>
              <a:rPr b="1" lang="en-US" sz="2800">
                <a:solidFill>
                  <a:srgbClr val="000000"/>
                </a:solidFill>
                <a:latin typeface="Arial Black"/>
              </a:rPr>
              <a:t>Erasable Programmable Read-Only Memory (EPROM)</a:t>
            </a:r>
            <a:endParaRPr/>
          </a:p>
        </p:txBody>
      </p:sp>
      <p:sp>
        <p:nvSpPr>
          <p:cNvPr id="210" name="TextShape 2"/>
          <p:cNvSpPr txBox="1"/>
          <p:nvPr/>
        </p:nvSpPr>
        <p:spPr>
          <a:xfrm>
            <a:off x="0" y="1066680"/>
            <a:ext cx="9143640" cy="5638320"/>
          </a:xfrm>
          <a:prstGeom prst="rect">
            <a:avLst/>
          </a:prstGeom>
        </p:spPr>
        <p:txBody>
          <a:bodyPr/>
          <a:p>
            <a:pPr>
              <a:lnSpc>
                <a:spcPct val="100000"/>
              </a:lnSpc>
              <a:buFont typeface="StarSymbol"/>
              <a:buChar char=""/>
            </a:pPr>
            <a:r>
              <a:rPr lang="en-US" sz="2800">
                <a:solidFill>
                  <a:srgbClr val="000000"/>
                </a:solidFill>
                <a:latin typeface="Tahoma"/>
              </a:rPr>
              <a:t>It is read and written electrically, as with PROM. </a:t>
            </a:r>
            <a:endParaRPr/>
          </a:p>
          <a:p>
            <a:pPr>
              <a:lnSpc>
                <a:spcPct val="100000"/>
              </a:lnSpc>
              <a:buFont typeface="StarSymbol"/>
              <a:buChar char=""/>
            </a:pPr>
            <a:r>
              <a:rPr lang="en-US" sz="2800">
                <a:solidFill>
                  <a:srgbClr val="000000"/>
                </a:solidFill>
                <a:latin typeface="Tahoma"/>
              </a:rPr>
              <a:t>However, before a write operation, </a:t>
            </a:r>
            <a:r>
              <a:rPr lang="en-US" sz="2800">
                <a:solidFill>
                  <a:srgbClr val="0066ff"/>
                </a:solidFill>
                <a:latin typeface="Tahoma"/>
              </a:rPr>
              <a:t>all the storage cells must be erased to the same initial state</a:t>
            </a:r>
            <a:r>
              <a:rPr lang="en-US" sz="2800">
                <a:solidFill>
                  <a:srgbClr val="000000"/>
                </a:solidFill>
                <a:latin typeface="Tahoma"/>
              </a:rPr>
              <a:t> by exposure of the packaged chip to </a:t>
            </a:r>
            <a:r>
              <a:rPr lang="en-US" sz="2800">
                <a:solidFill>
                  <a:srgbClr val="0066ff"/>
                </a:solidFill>
                <a:latin typeface="Tahoma"/>
              </a:rPr>
              <a:t>ultraviolet radiation</a:t>
            </a:r>
            <a:r>
              <a:rPr lang="en-US" sz="2800">
                <a:solidFill>
                  <a:srgbClr val="000000"/>
                </a:solidFill>
                <a:latin typeface="Tahoma"/>
              </a:rPr>
              <a:t>. </a:t>
            </a:r>
            <a:endParaRPr/>
          </a:p>
          <a:p>
            <a:pPr>
              <a:lnSpc>
                <a:spcPct val="100000"/>
              </a:lnSpc>
              <a:buFont typeface="StarSymbol"/>
              <a:buChar char=""/>
            </a:pPr>
            <a:r>
              <a:rPr lang="en-US" sz="2800">
                <a:solidFill>
                  <a:srgbClr val="000000"/>
                </a:solidFill>
                <a:latin typeface="Tahoma"/>
              </a:rPr>
              <a:t>This erasure process can be performed repeatedly; each erasure can take as much as 20 minutes to perform.</a:t>
            </a:r>
            <a:endParaRPr/>
          </a:p>
          <a:p>
            <a:pPr>
              <a:lnSpc>
                <a:spcPct val="100000"/>
              </a:lnSpc>
              <a:buFont typeface="StarSymbol"/>
              <a:buChar char=""/>
            </a:pPr>
            <a:r>
              <a:rPr lang="en-US" sz="2800">
                <a:solidFill>
                  <a:srgbClr val="000000"/>
                </a:solidFill>
                <a:latin typeface="Tahoma"/>
              </a:rPr>
              <a:t>It can be altered multiple times and, like the ROM and PROM, holds its data virtually indefinitely.</a:t>
            </a:r>
            <a:endParaRPr/>
          </a:p>
          <a:p>
            <a:pPr>
              <a:lnSpc>
                <a:spcPct val="100000"/>
              </a:lnSpc>
              <a:buFont typeface="StarSymbol"/>
              <a:buChar char=""/>
            </a:pPr>
            <a:r>
              <a:rPr lang="en-US" sz="2800">
                <a:solidFill>
                  <a:srgbClr val="000000"/>
                </a:solidFill>
                <a:latin typeface="Tahoma"/>
              </a:rPr>
              <a:t>For comparable amounts of storage, the EPROM is more expensive than PROM, but it has the advantage of the multiple update capability.</a:t>
            </a:r>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1" name="TextShape 1"/>
          <p:cNvSpPr txBox="1"/>
          <p:nvPr/>
        </p:nvSpPr>
        <p:spPr>
          <a:xfrm>
            <a:off x="406440" y="152280"/>
            <a:ext cx="8203680" cy="837720"/>
          </a:xfrm>
          <a:prstGeom prst="rect">
            <a:avLst/>
          </a:prstGeom>
        </p:spPr>
        <p:txBody>
          <a:bodyPr anchor="b"/>
          <a:p>
            <a:pPr>
              <a:lnSpc>
                <a:spcPct val="100000"/>
              </a:lnSpc>
            </a:pPr>
            <a:r>
              <a:rPr b="1" lang="en-US" sz="2800">
                <a:solidFill>
                  <a:srgbClr val="000000"/>
                </a:solidFill>
                <a:latin typeface="Arial Black"/>
              </a:rPr>
              <a:t>Electrically Erasable Programmable</a:t>
            </a:r>
            <a:r>
              <a:rPr b="1" lang="en-US" sz="2800">
                <a:solidFill>
                  <a:srgbClr val="000000"/>
                </a:solidFill>
                <a:latin typeface="Arial Black"/>
              </a:rPr>
              <a:t>
</a:t>
            </a:r>
            <a:r>
              <a:rPr b="1" lang="en-US" sz="2800">
                <a:solidFill>
                  <a:srgbClr val="000000"/>
                </a:solidFill>
                <a:latin typeface="Arial Black"/>
              </a:rPr>
              <a:t>Read-Only Memory (</a:t>
            </a:r>
            <a:r>
              <a:rPr lang="en-US" sz="2800">
                <a:solidFill>
                  <a:srgbClr val="000000"/>
                </a:solidFill>
                <a:latin typeface="Arial Black"/>
              </a:rPr>
              <a:t>EEPROM)</a:t>
            </a:r>
            <a:endParaRPr/>
          </a:p>
        </p:txBody>
      </p:sp>
      <p:sp>
        <p:nvSpPr>
          <p:cNvPr id="212" name="TextShape 2"/>
          <p:cNvSpPr txBox="1"/>
          <p:nvPr/>
        </p:nvSpPr>
        <p:spPr>
          <a:xfrm>
            <a:off x="0" y="1066680"/>
            <a:ext cx="9143640" cy="5638320"/>
          </a:xfrm>
          <a:prstGeom prst="rect">
            <a:avLst/>
          </a:prstGeom>
        </p:spPr>
        <p:txBody>
          <a:bodyPr/>
          <a:p>
            <a:pPr>
              <a:lnSpc>
                <a:spcPct val="100000"/>
              </a:lnSpc>
              <a:buFont typeface="StarSymbol"/>
              <a:buChar char=""/>
            </a:pPr>
            <a:r>
              <a:rPr lang="en-US" sz="2800">
                <a:solidFill>
                  <a:srgbClr val="000000"/>
                </a:solidFill>
                <a:latin typeface="Tahoma"/>
              </a:rPr>
              <a:t>It is a </a:t>
            </a:r>
            <a:r>
              <a:rPr lang="en-US" sz="2800">
                <a:solidFill>
                  <a:srgbClr val="0066ff"/>
                </a:solidFill>
                <a:latin typeface="Tahoma"/>
              </a:rPr>
              <a:t>read-mostly memory that can be written into at any time without erasing prior contents; only the byte or bytes addressed are updated.</a:t>
            </a:r>
            <a:endParaRPr/>
          </a:p>
          <a:p>
            <a:pPr>
              <a:lnSpc>
                <a:spcPct val="100000"/>
              </a:lnSpc>
              <a:buFont typeface="StarSymbol"/>
              <a:buChar char=""/>
            </a:pPr>
            <a:r>
              <a:rPr lang="en-US" sz="2800">
                <a:solidFill>
                  <a:srgbClr val="000000"/>
                </a:solidFill>
                <a:latin typeface="Tahoma"/>
              </a:rPr>
              <a:t>The write operation takes considerably longer than the read operation, on the order of several hundred microseconds per byte. </a:t>
            </a:r>
            <a:endParaRPr/>
          </a:p>
          <a:p>
            <a:pPr>
              <a:lnSpc>
                <a:spcPct val="100000"/>
              </a:lnSpc>
              <a:buFont typeface="StarSymbol"/>
              <a:buChar char=""/>
            </a:pPr>
            <a:r>
              <a:rPr lang="en-US" sz="2800">
                <a:solidFill>
                  <a:srgbClr val="000000"/>
                </a:solidFill>
                <a:latin typeface="Tahoma"/>
              </a:rPr>
              <a:t>It combines the advantage of nonvolatility with the flexibility of being updatable in place, using ordinary bus control, address, and data lines. </a:t>
            </a:r>
            <a:endParaRPr/>
          </a:p>
          <a:p>
            <a:pPr>
              <a:lnSpc>
                <a:spcPct val="100000"/>
              </a:lnSpc>
              <a:buFont typeface="StarSymbol"/>
              <a:buChar char=""/>
            </a:pPr>
            <a:r>
              <a:rPr lang="en-US" sz="2800">
                <a:solidFill>
                  <a:srgbClr val="000000"/>
                </a:solidFill>
                <a:latin typeface="Tahoma"/>
              </a:rPr>
              <a:t>EEPROM is more expensive than EPROM and also is less dense, supporting fewer bits per chip.</a:t>
            </a:r>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3"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Flash Memory</a:t>
            </a:r>
            <a:endParaRPr/>
          </a:p>
        </p:txBody>
      </p:sp>
      <p:sp>
        <p:nvSpPr>
          <p:cNvPr id="214" name="TextShape 2"/>
          <p:cNvSpPr txBox="1"/>
          <p:nvPr/>
        </p:nvSpPr>
        <p:spPr>
          <a:xfrm>
            <a:off x="0" y="1066680"/>
            <a:ext cx="9143640" cy="5638320"/>
          </a:xfrm>
          <a:prstGeom prst="rect">
            <a:avLst/>
          </a:prstGeom>
        </p:spPr>
        <p:txBody>
          <a:bodyPr/>
          <a:p>
            <a:pPr>
              <a:lnSpc>
                <a:spcPct val="100000"/>
              </a:lnSpc>
              <a:buFont typeface="StarSymbol"/>
              <a:buChar char=""/>
            </a:pPr>
            <a:r>
              <a:rPr lang="en-US" sz="2800">
                <a:solidFill>
                  <a:srgbClr val="000000"/>
                </a:solidFill>
                <a:latin typeface="Tahoma"/>
              </a:rPr>
              <a:t>It is so named because of the speed with which it can be reprogrammed.</a:t>
            </a:r>
            <a:endParaRPr/>
          </a:p>
          <a:p>
            <a:pPr>
              <a:lnSpc>
                <a:spcPct val="100000"/>
              </a:lnSpc>
              <a:buFont typeface="StarSymbol"/>
              <a:buChar char=""/>
            </a:pPr>
            <a:r>
              <a:rPr lang="en-US" sz="2800">
                <a:solidFill>
                  <a:srgbClr val="000000"/>
                </a:solidFill>
                <a:latin typeface="Tahoma"/>
              </a:rPr>
              <a:t>It is intermediate between EPROM and EEPROM in both cost and functionality. </a:t>
            </a:r>
            <a:endParaRPr/>
          </a:p>
          <a:p>
            <a:pPr lvl="1">
              <a:lnSpc>
                <a:spcPct val="100000"/>
              </a:lnSpc>
              <a:buFont typeface="StarSymbol"/>
              <a:buChar char="—"/>
            </a:pPr>
            <a:r>
              <a:rPr lang="en-US" sz="2400">
                <a:solidFill>
                  <a:srgbClr val="000000"/>
                </a:solidFill>
                <a:latin typeface="Tahoma"/>
              </a:rPr>
              <a:t>Like EEPROM, it uses an electrical erasing technology.</a:t>
            </a:r>
            <a:endParaRPr/>
          </a:p>
          <a:p>
            <a:pPr lvl="1">
              <a:lnSpc>
                <a:spcPct val="100000"/>
              </a:lnSpc>
              <a:buFont typeface="StarSymbol"/>
              <a:buChar char="—"/>
            </a:pPr>
            <a:r>
              <a:rPr lang="en-US" sz="2400">
                <a:solidFill>
                  <a:srgbClr val="000000"/>
                </a:solidFill>
                <a:latin typeface="Tahoma"/>
              </a:rPr>
              <a:t>An entire flash memory can be erased in one or a few seconds, which is much faster than EPROM.</a:t>
            </a:r>
            <a:endParaRPr/>
          </a:p>
          <a:p>
            <a:pPr lvl="1">
              <a:lnSpc>
                <a:spcPct val="100000"/>
              </a:lnSpc>
              <a:buFont typeface="StarSymbol"/>
              <a:buChar char="—"/>
            </a:pPr>
            <a:r>
              <a:rPr lang="en-US" sz="2400">
                <a:solidFill>
                  <a:srgbClr val="000000"/>
                </a:solidFill>
                <a:latin typeface="Tahoma"/>
              </a:rPr>
              <a:t>In addition, it is possible to erase just blocks of memory rather than an entire chip.</a:t>
            </a:r>
            <a:endParaRPr/>
          </a:p>
          <a:p>
            <a:pPr lvl="1">
              <a:lnSpc>
                <a:spcPct val="100000"/>
              </a:lnSpc>
              <a:buFont typeface="StarSymbol"/>
              <a:buChar char="—"/>
            </a:pPr>
            <a:r>
              <a:rPr lang="en-US" sz="2400">
                <a:solidFill>
                  <a:srgbClr val="000000"/>
                </a:solidFill>
                <a:latin typeface="Tahoma"/>
              </a:rPr>
              <a:t>However, it does not provide byte-level erasure. Like EPROM.</a:t>
            </a:r>
            <a:endParaRPr/>
          </a:p>
          <a:p>
            <a:pPr>
              <a:lnSpc>
                <a:spcPct val="100000"/>
              </a:lnSpc>
              <a:buFont typeface="StarSymbol"/>
              <a:buChar char=""/>
            </a:pPr>
            <a:r>
              <a:rPr lang="en-US" sz="2800">
                <a:solidFill>
                  <a:srgbClr val="000000"/>
                </a:solidFill>
                <a:latin typeface="Tahoma"/>
              </a:rPr>
              <a:t>It uses only one transistor per bit, and so achieves the high density (compared with EEPROM) of EPROM.</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TextShape 1"/>
          <p:cNvSpPr txBox="1"/>
          <p:nvPr/>
        </p:nvSpPr>
        <p:spPr>
          <a:xfrm>
            <a:off x="533520" y="533520"/>
            <a:ext cx="8102160" cy="1904760"/>
          </a:xfrm>
          <a:prstGeom prst="rect">
            <a:avLst/>
          </a:prstGeom>
        </p:spPr>
        <p:txBody>
          <a:bodyPr anchor="b"/>
          <a:p>
            <a:pPr>
              <a:lnSpc>
                <a:spcPct val="100000"/>
              </a:lnSpc>
            </a:pPr>
            <a:r>
              <a:rPr lang="en-US" sz="3600">
                <a:solidFill>
                  <a:srgbClr val="000000"/>
                </a:solidFill>
                <a:latin typeface="Octapost NBP"/>
                <a:ea typeface="Verdana"/>
              </a:rPr>
              <a:t>Characteristics of  </a:t>
            </a:r>
            <a:r>
              <a:rPr lang="en-US" sz="3600">
                <a:solidFill>
                  <a:srgbClr val="000000"/>
                </a:solidFill>
                <a:latin typeface="Octapost NBP"/>
                <a:ea typeface="Verdana"/>
              </a:rPr>
              <a:t>
</a:t>
            </a:r>
            <a:r>
              <a:rPr lang="en-US" sz="3600">
                <a:solidFill>
                  <a:srgbClr val="000000"/>
                </a:solidFill>
                <a:latin typeface="Octapost NBP"/>
                <a:ea typeface="Verdana"/>
              </a:rPr>
              <a:t>Memory systems</a:t>
            </a:r>
            <a:endParaRPr/>
          </a:p>
        </p:txBody>
      </p:sp>
    </p:spTree>
  </p:cSld>
  <p:transition spd="slow">
    <p:circle/>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5"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Advanced DRAM Organization</a:t>
            </a:r>
            <a:endParaRPr/>
          </a:p>
        </p:txBody>
      </p:sp>
      <p:sp>
        <p:nvSpPr>
          <p:cNvPr id="216" name="TextShape 2"/>
          <p:cNvSpPr txBox="1"/>
          <p:nvPr/>
        </p:nvSpPr>
        <p:spPr>
          <a:xfrm>
            <a:off x="0" y="990720"/>
            <a:ext cx="9143640" cy="5714640"/>
          </a:xfrm>
          <a:prstGeom prst="rect">
            <a:avLst/>
          </a:prstGeom>
        </p:spPr>
        <p:txBody>
          <a:bodyPr/>
          <a:p>
            <a:pPr>
              <a:lnSpc>
                <a:spcPct val="100000"/>
              </a:lnSpc>
              <a:buFont typeface="StarSymbol"/>
              <a:buChar char=""/>
            </a:pPr>
            <a:r>
              <a:rPr lang="en-US" sz="2800">
                <a:solidFill>
                  <a:srgbClr val="000000"/>
                </a:solidFill>
                <a:latin typeface="Tahoma"/>
              </a:rPr>
              <a:t>It is needed to compensate for the relatively slow speed of DRAM.</a:t>
            </a:r>
            <a:endParaRPr/>
          </a:p>
          <a:p>
            <a:pPr>
              <a:lnSpc>
                <a:spcPct val="100000"/>
              </a:lnSpc>
              <a:buFont typeface="StarSymbol"/>
              <a:buChar char=""/>
            </a:pPr>
            <a:r>
              <a:rPr lang="en-US" sz="2800">
                <a:solidFill>
                  <a:srgbClr val="000000"/>
                </a:solidFill>
                <a:latin typeface="Tahoma"/>
              </a:rPr>
              <a:t>A number of enhancements to the basic DRAM architecture: </a:t>
            </a:r>
            <a:endParaRPr/>
          </a:p>
          <a:p>
            <a:pPr lvl="1">
              <a:lnSpc>
                <a:spcPct val="100000"/>
              </a:lnSpc>
              <a:buFont typeface="StarSymbol"/>
              <a:buChar char="—"/>
            </a:pPr>
            <a:r>
              <a:rPr lang="en-US" sz="2400">
                <a:solidFill>
                  <a:srgbClr val="000000"/>
                </a:solidFill>
                <a:latin typeface="Tahoma"/>
              </a:rPr>
              <a:t>SDRAM (Synchronous DRAM)</a:t>
            </a:r>
            <a:endParaRPr/>
          </a:p>
          <a:p>
            <a:pPr lvl="1">
              <a:lnSpc>
                <a:spcPct val="100000"/>
              </a:lnSpc>
              <a:buFont typeface="StarSymbol"/>
              <a:buChar char="—"/>
            </a:pPr>
            <a:r>
              <a:rPr lang="en-US" sz="2400">
                <a:solidFill>
                  <a:srgbClr val="000000"/>
                </a:solidFill>
                <a:latin typeface="Tahoma"/>
              </a:rPr>
              <a:t>DDR-SDRAM (Double Data Rate DRAM)</a:t>
            </a:r>
            <a:endParaRPr/>
          </a:p>
          <a:p>
            <a:pPr lvl="1">
              <a:lnSpc>
                <a:spcPct val="100000"/>
              </a:lnSpc>
              <a:buFont typeface="StarSymbol"/>
              <a:buChar char="—"/>
            </a:pPr>
            <a:r>
              <a:rPr lang="en-US" sz="2400">
                <a:solidFill>
                  <a:srgbClr val="000000"/>
                </a:solidFill>
                <a:latin typeface="Tahoma"/>
              </a:rPr>
              <a:t>RDRAM (Rambus DRAM)</a:t>
            </a:r>
            <a:endParaRPr/>
          </a:p>
          <a:p>
            <a:endParaRPr/>
          </a:p>
        </p:txBody>
      </p:sp>
      <p:pic>
        <p:nvPicPr>
          <p:cNvPr id="217" name="Picture 2" descr=""/>
          <p:cNvPicPr/>
          <p:nvPr/>
        </p:nvPicPr>
        <p:blipFill>
          <a:blip r:embed="rId1"/>
          <a:stretch>
            <a:fillRect/>
          </a:stretch>
        </p:blipFill>
        <p:spPr>
          <a:xfrm>
            <a:off x="0" y="4495680"/>
            <a:ext cx="9061920" cy="2285640"/>
          </a:xfrm>
          <a:prstGeom prst="rect">
            <a:avLst/>
          </a:prstGeom>
          <a:ln w="9360">
            <a:noFill/>
          </a:ln>
        </p:spPr>
      </p:pic>
    </p:spTree>
  </p:cSld>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8"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Synchronous DRAM (SDRAM)</a:t>
            </a:r>
            <a:endParaRPr/>
          </a:p>
        </p:txBody>
      </p:sp>
      <p:sp>
        <p:nvSpPr>
          <p:cNvPr id="219" name="TextShape 2"/>
          <p:cNvSpPr txBox="1"/>
          <p:nvPr/>
        </p:nvSpPr>
        <p:spPr>
          <a:xfrm>
            <a:off x="0" y="1143000"/>
            <a:ext cx="9143640" cy="5562360"/>
          </a:xfrm>
          <a:prstGeom prst="rect">
            <a:avLst/>
          </a:prstGeom>
        </p:spPr>
        <p:txBody>
          <a:bodyPr/>
          <a:p>
            <a:pPr>
              <a:lnSpc>
                <a:spcPct val="100000"/>
              </a:lnSpc>
              <a:buFont typeface="StarSymbol"/>
              <a:buChar char=""/>
            </a:pPr>
            <a:r>
              <a:rPr lang="en-US" sz="2800">
                <a:solidFill>
                  <a:srgbClr val="000000"/>
                </a:solidFill>
                <a:latin typeface="Tahoma"/>
              </a:rPr>
              <a:t>Unlike the traditional DRAM, which is asynchronous, the </a:t>
            </a:r>
            <a:r>
              <a:rPr lang="en-US" sz="2800">
                <a:solidFill>
                  <a:srgbClr val="0066ff"/>
                </a:solidFill>
                <a:latin typeface="Tahoma"/>
              </a:rPr>
              <a:t>SDRAM exchanges data with the processor synchronized to an external clock signal.</a:t>
            </a:r>
            <a:endParaRPr/>
          </a:p>
          <a:p>
            <a:pPr>
              <a:lnSpc>
                <a:spcPct val="90000"/>
              </a:lnSpc>
            </a:pPr>
            <a:endParaRPr/>
          </a:p>
          <a:p>
            <a:pPr>
              <a:lnSpc>
                <a:spcPct val="90000"/>
              </a:lnSpc>
              <a:buFont typeface="StarSymbol"/>
              <a:buChar char=""/>
            </a:pPr>
            <a:r>
              <a:rPr lang="en-US" sz="2800">
                <a:solidFill>
                  <a:srgbClr val="000000"/>
                </a:solidFill>
                <a:latin typeface="Tahoma"/>
              </a:rPr>
              <a:t>Operation Mechanism:</a:t>
            </a:r>
            <a:endParaRPr/>
          </a:p>
          <a:p>
            <a:pPr lvl="1">
              <a:lnSpc>
                <a:spcPct val="90000"/>
              </a:lnSpc>
              <a:buFont typeface="StarSymbol"/>
              <a:buChar char="—"/>
            </a:pPr>
            <a:r>
              <a:rPr lang="en-US" sz="2400">
                <a:solidFill>
                  <a:srgbClr val="000000"/>
                </a:solidFill>
                <a:latin typeface="Tahoma"/>
              </a:rPr>
              <a:t>Address is presented to RAM</a:t>
            </a:r>
            <a:endParaRPr/>
          </a:p>
          <a:p>
            <a:pPr lvl="1">
              <a:lnSpc>
                <a:spcPct val="90000"/>
              </a:lnSpc>
              <a:buFont typeface="StarSymbol"/>
              <a:buChar char="—"/>
            </a:pPr>
            <a:r>
              <a:rPr lang="en-US" sz="2400">
                <a:solidFill>
                  <a:srgbClr val="000000"/>
                </a:solidFill>
                <a:latin typeface="Tahoma"/>
              </a:rPr>
              <a:t>RAM finds data (CPU waits in conventional DRAM)</a:t>
            </a:r>
            <a:endParaRPr/>
          </a:p>
          <a:p>
            <a:pPr lvl="1">
              <a:lnSpc>
                <a:spcPct val="90000"/>
              </a:lnSpc>
              <a:buFont typeface="StarSymbol"/>
              <a:buChar char="—"/>
            </a:pPr>
            <a:r>
              <a:rPr lang="en-US" sz="2400">
                <a:solidFill>
                  <a:srgbClr val="000000"/>
                </a:solidFill>
                <a:latin typeface="Tahoma"/>
              </a:rPr>
              <a:t>Since SDRAM moves data in time with system clock, CPU knows when data will be ready</a:t>
            </a:r>
            <a:endParaRPr/>
          </a:p>
          <a:p>
            <a:pPr lvl="1">
              <a:lnSpc>
                <a:spcPct val="90000"/>
              </a:lnSpc>
              <a:buFont typeface="StarSymbol"/>
              <a:buChar char="—"/>
            </a:pPr>
            <a:r>
              <a:rPr lang="en-US" sz="2400">
                <a:solidFill>
                  <a:srgbClr val="000000"/>
                </a:solidFill>
                <a:latin typeface="Tahoma"/>
              </a:rPr>
              <a:t>CPU does not have to wait, it can do something else.</a:t>
            </a:r>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0"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SDRAM (cont..)</a:t>
            </a:r>
            <a:endParaRPr/>
          </a:p>
        </p:txBody>
      </p:sp>
      <p:sp>
        <p:nvSpPr>
          <p:cNvPr id="221" name="TextShape 2"/>
          <p:cNvSpPr txBox="1"/>
          <p:nvPr/>
        </p:nvSpPr>
        <p:spPr>
          <a:xfrm>
            <a:off x="0" y="1066680"/>
            <a:ext cx="9143640" cy="5638320"/>
          </a:xfrm>
          <a:prstGeom prst="rect">
            <a:avLst/>
          </a:prstGeom>
        </p:spPr>
        <p:txBody>
          <a:bodyPr/>
          <a:p>
            <a:pPr>
              <a:lnSpc>
                <a:spcPct val="90000"/>
              </a:lnSpc>
              <a:buFont typeface="StarSymbol"/>
              <a:buChar char=""/>
            </a:pPr>
            <a:r>
              <a:rPr lang="en-US" sz="2800">
                <a:solidFill>
                  <a:srgbClr val="0066ff"/>
                </a:solidFill>
                <a:latin typeface="Tahoma"/>
              </a:rPr>
              <a:t>Burst Mode:</a:t>
            </a:r>
            <a:endParaRPr/>
          </a:p>
          <a:p>
            <a:pPr lvl="1">
              <a:lnSpc>
                <a:spcPct val="90000"/>
              </a:lnSpc>
              <a:buFont typeface="StarSymbol"/>
              <a:buChar char="—"/>
            </a:pPr>
            <a:r>
              <a:rPr lang="en-US" sz="2400">
                <a:solidFill>
                  <a:srgbClr val="000000"/>
                </a:solidFill>
                <a:latin typeface="Tahoma"/>
              </a:rPr>
              <a:t>Burst mode allows SDRAM to set up stream of data and fire it out in block.</a:t>
            </a:r>
            <a:endParaRPr/>
          </a:p>
          <a:p>
            <a:pPr lvl="1">
              <a:lnSpc>
                <a:spcPct val="100000"/>
              </a:lnSpc>
              <a:buFont typeface="StarSymbol"/>
              <a:buChar char="—"/>
            </a:pPr>
            <a:r>
              <a:rPr lang="en-US" sz="2400">
                <a:solidFill>
                  <a:srgbClr val="000000"/>
                </a:solidFill>
                <a:latin typeface="Tahoma"/>
              </a:rPr>
              <a:t>Burst mode is useful when all the bits to be accessed are in sequence and in the same row of the array as the initial access.</a:t>
            </a:r>
            <a:endParaRPr/>
          </a:p>
          <a:p>
            <a:pPr>
              <a:lnSpc>
                <a:spcPct val="100000"/>
              </a:lnSpc>
              <a:buFont typeface="StarSymbol"/>
              <a:buChar char=""/>
            </a:pPr>
            <a:r>
              <a:rPr lang="en-US" sz="2800">
                <a:solidFill>
                  <a:srgbClr val="000000"/>
                </a:solidFill>
                <a:latin typeface="Tahoma"/>
              </a:rPr>
              <a:t>The mode register and associated control logic:</a:t>
            </a:r>
            <a:endParaRPr/>
          </a:p>
          <a:p>
            <a:pPr lvl="1">
              <a:lnSpc>
                <a:spcPct val="100000"/>
              </a:lnSpc>
              <a:buFont typeface="StarSymbol"/>
              <a:buChar char="—"/>
            </a:pPr>
            <a:r>
              <a:rPr lang="en-US" sz="2400">
                <a:solidFill>
                  <a:srgbClr val="000000"/>
                </a:solidFill>
                <a:latin typeface="Tahoma"/>
              </a:rPr>
              <a:t>The mode register </a:t>
            </a:r>
            <a:r>
              <a:rPr lang="en-US" sz="2400">
                <a:solidFill>
                  <a:srgbClr val="0066ff"/>
                </a:solidFill>
                <a:latin typeface="Tahoma"/>
              </a:rPr>
              <a:t>specifies the burst length</a:t>
            </a:r>
            <a:r>
              <a:rPr lang="en-US" sz="2400">
                <a:solidFill>
                  <a:srgbClr val="000000"/>
                </a:solidFill>
                <a:latin typeface="Tahoma"/>
              </a:rPr>
              <a:t>, which is the number of separate units of data synchronously fed onto the bus. </a:t>
            </a:r>
            <a:endParaRPr/>
          </a:p>
          <a:p>
            <a:pPr lvl="1">
              <a:lnSpc>
                <a:spcPct val="100000"/>
              </a:lnSpc>
              <a:buFont typeface="StarSymbol"/>
              <a:buChar char="—"/>
            </a:pPr>
            <a:r>
              <a:rPr lang="en-US" sz="2400">
                <a:solidFill>
                  <a:srgbClr val="000000"/>
                </a:solidFill>
                <a:latin typeface="Tahoma"/>
              </a:rPr>
              <a:t>The register also allows the programmer to </a:t>
            </a:r>
            <a:r>
              <a:rPr lang="en-US" sz="2400">
                <a:solidFill>
                  <a:srgbClr val="0066ff"/>
                </a:solidFill>
                <a:latin typeface="Tahoma"/>
              </a:rPr>
              <a:t>adjust the latency </a:t>
            </a:r>
            <a:r>
              <a:rPr lang="en-US" sz="2400">
                <a:solidFill>
                  <a:srgbClr val="000000"/>
                </a:solidFill>
                <a:latin typeface="Tahoma"/>
              </a:rPr>
              <a:t>between receipt of a read request and the beginning of data transfer.</a:t>
            </a:r>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2"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SDRAM (cont..)</a:t>
            </a:r>
            <a:endParaRPr/>
          </a:p>
        </p:txBody>
      </p:sp>
      <p:sp>
        <p:nvSpPr>
          <p:cNvPr id="223" name="CustomShape 2"/>
          <p:cNvSpPr/>
          <p:nvPr/>
        </p:nvSpPr>
        <p:spPr>
          <a:xfrm>
            <a:off x="0" y="4143960"/>
            <a:ext cx="9143640" cy="3360240"/>
          </a:xfrm>
          <a:prstGeom prst="rect">
            <a:avLst/>
          </a:prstGeom>
          <a:noFill/>
          <a:ln>
            <a:noFill/>
          </a:ln>
        </p:spPr>
        <p:txBody>
          <a:bodyPr lIns="90000" rIns="90000" tIns="45000" bIns="45000"/>
          <a:p>
            <a:pPr>
              <a:lnSpc>
                <a:spcPct val="100000"/>
              </a:lnSpc>
              <a:buFont typeface="StarSymbol"/>
              <a:buChar char=""/>
            </a:pPr>
            <a:r>
              <a:rPr lang="en-IN" sz="2800">
                <a:solidFill>
                  <a:srgbClr val="000000"/>
                </a:solidFill>
                <a:latin typeface="Tahoma"/>
              </a:rPr>
              <a:t>The SDRAM </a:t>
            </a:r>
            <a:r>
              <a:rPr lang="en-IN" sz="2800">
                <a:solidFill>
                  <a:srgbClr val="0066ff"/>
                </a:solidFill>
                <a:latin typeface="Tahoma"/>
              </a:rPr>
              <a:t>performs best when it is transferring large blocks of data serially</a:t>
            </a:r>
            <a:r>
              <a:rPr lang="en-IN" sz="2800">
                <a:solidFill>
                  <a:srgbClr val="000000"/>
                </a:solidFill>
                <a:latin typeface="Tahoma"/>
              </a:rPr>
              <a:t>, such as for applications like word processing, spreadsheets, and multimedia.</a:t>
            </a:r>
            <a:endParaRPr/>
          </a:p>
          <a:p>
            <a:pPr>
              <a:lnSpc>
                <a:spcPct val="100000"/>
              </a:lnSpc>
            </a:pPr>
            <a:endParaRPr/>
          </a:p>
          <a:p>
            <a:pPr>
              <a:lnSpc>
                <a:spcPct val="100000"/>
              </a:lnSpc>
              <a:buFont typeface="StarSymbol"/>
              <a:buChar char=""/>
            </a:pPr>
            <a:r>
              <a:rPr lang="en-IN" sz="2800">
                <a:solidFill>
                  <a:srgbClr val="000000"/>
                </a:solidFill>
                <a:latin typeface="Tahoma"/>
              </a:rPr>
              <a:t>The SDRAM has </a:t>
            </a:r>
            <a:r>
              <a:rPr lang="en-IN" sz="2800">
                <a:solidFill>
                  <a:srgbClr val="0066ff"/>
                </a:solidFill>
                <a:latin typeface="Tahoma"/>
              </a:rPr>
              <a:t>a multiple-bank internal architecture </a:t>
            </a:r>
            <a:r>
              <a:rPr lang="en-IN" sz="2800">
                <a:solidFill>
                  <a:srgbClr val="000000"/>
                </a:solidFill>
                <a:latin typeface="Tahoma"/>
              </a:rPr>
              <a:t>that improves opportunities for </a:t>
            </a:r>
            <a:r>
              <a:rPr lang="en-IN" sz="2800">
                <a:solidFill>
                  <a:srgbClr val="0066ff"/>
                </a:solidFill>
                <a:latin typeface="Tahoma"/>
              </a:rPr>
              <a:t>on-chip parallelism.</a:t>
            </a:r>
            <a:endParaRPr/>
          </a:p>
        </p:txBody>
      </p:sp>
      <p:pic>
        <p:nvPicPr>
          <p:cNvPr id="224" name="Picture 2" descr=""/>
          <p:cNvPicPr/>
          <p:nvPr/>
        </p:nvPicPr>
        <p:blipFill>
          <a:blip r:embed="rId1"/>
          <a:stretch>
            <a:fillRect/>
          </a:stretch>
        </p:blipFill>
        <p:spPr>
          <a:xfrm>
            <a:off x="76320" y="1066680"/>
            <a:ext cx="8991360" cy="2590560"/>
          </a:xfrm>
          <a:prstGeom prst="rect">
            <a:avLst/>
          </a:prstGeom>
          <a:ln w="9360">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5"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Double Data Rate DRAM (DDR-DRAM)</a:t>
            </a:r>
            <a:endParaRPr/>
          </a:p>
        </p:txBody>
      </p:sp>
      <p:sp>
        <p:nvSpPr>
          <p:cNvPr id="226" name="TextShape 2"/>
          <p:cNvSpPr txBox="1"/>
          <p:nvPr/>
        </p:nvSpPr>
        <p:spPr>
          <a:xfrm>
            <a:off x="0" y="990720"/>
            <a:ext cx="9143640" cy="5714640"/>
          </a:xfrm>
          <a:prstGeom prst="rect">
            <a:avLst/>
          </a:prstGeom>
        </p:spPr>
        <p:txBody>
          <a:bodyPr/>
          <a:p>
            <a:pPr>
              <a:lnSpc>
                <a:spcPct val="100000"/>
              </a:lnSpc>
              <a:buFont typeface="StarSymbol"/>
              <a:buChar char=""/>
            </a:pPr>
            <a:r>
              <a:rPr lang="en-US" sz="2800">
                <a:solidFill>
                  <a:srgbClr val="000000"/>
                </a:solidFill>
                <a:latin typeface="Tahoma"/>
              </a:rPr>
              <a:t>SDRAM is limited by the fact that it can only send data to the processor once per bus clock cycle.</a:t>
            </a:r>
            <a:endParaRPr/>
          </a:p>
          <a:p>
            <a:pPr>
              <a:lnSpc>
                <a:spcPct val="100000"/>
              </a:lnSpc>
              <a:buFont typeface="StarSymbol"/>
              <a:buChar char=""/>
            </a:pPr>
            <a:r>
              <a:rPr lang="en-US" sz="2800">
                <a:solidFill>
                  <a:srgbClr val="000000"/>
                </a:solidFill>
                <a:latin typeface="Tahoma"/>
              </a:rPr>
              <a:t>A new version of SDRAM, referred to as </a:t>
            </a:r>
            <a:r>
              <a:rPr lang="en-US" sz="2800">
                <a:solidFill>
                  <a:srgbClr val="0066ff"/>
                </a:solidFill>
                <a:latin typeface="Tahoma"/>
              </a:rPr>
              <a:t>Double-Data-Rate SDRAM</a:t>
            </a:r>
            <a:r>
              <a:rPr lang="en-US" sz="2800">
                <a:solidFill>
                  <a:srgbClr val="000000"/>
                </a:solidFill>
                <a:latin typeface="Tahoma"/>
              </a:rPr>
              <a:t> </a:t>
            </a:r>
            <a:r>
              <a:rPr lang="en-US" sz="2800">
                <a:solidFill>
                  <a:srgbClr val="0066ff"/>
                </a:solidFill>
                <a:latin typeface="Tahoma"/>
              </a:rPr>
              <a:t>can send data twice per clock cycle, once on the rising edge of the clock pulse and once on the falling edge. </a:t>
            </a:r>
            <a:endParaRPr/>
          </a:p>
          <a:p>
            <a:pPr>
              <a:lnSpc>
                <a:spcPct val="100000"/>
              </a:lnSpc>
              <a:buFont typeface="StarSymbol"/>
              <a:buChar char=""/>
            </a:pPr>
            <a:r>
              <a:rPr lang="en-US" sz="2800">
                <a:solidFill>
                  <a:srgbClr val="000000"/>
                </a:solidFill>
                <a:latin typeface="Tahoma"/>
              </a:rPr>
              <a:t>It is also synchronized to a bidirectional data strobe (DQS) signal that is provided by the memory controller during a read and by the DRAM during a write.</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7" name="TextShape 1"/>
          <p:cNvSpPr txBox="1"/>
          <p:nvPr/>
        </p:nvSpPr>
        <p:spPr>
          <a:xfrm>
            <a:off x="0" y="152280"/>
            <a:ext cx="3200040" cy="837720"/>
          </a:xfrm>
          <a:prstGeom prst="rect">
            <a:avLst/>
          </a:prstGeom>
        </p:spPr>
        <p:txBody>
          <a:bodyPr anchor="b"/>
          <a:p>
            <a:pPr>
              <a:lnSpc>
                <a:spcPct val="100000"/>
              </a:lnSpc>
            </a:pPr>
            <a:r>
              <a:rPr lang="en-US" sz="2800">
                <a:solidFill>
                  <a:srgbClr val="000000"/>
                </a:solidFill>
                <a:latin typeface="Arial Black"/>
              </a:rPr>
              <a:t>DDR-DRAM Read Timing</a:t>
            </a:r>
            <a:endParaRPr/>
          </a:p>
        </p:txBody>
      </p:sp>
      <p:pic>
        <p:nvPicPr>
          <p:cNvPr id="228" name="Picture 3" descr=""/>
          <p:cNvPicPr/>
          <p:nvPr/>
        </p:nvPicPr>
        <p:blipFill>
          <a:blip r:embed="rId1"/>
          <a:stretch>
            <a:fillRect/>
          </a:stretch>
        </p:blipFill>
        <p:spPr>
          <a:xfrm>
            <a:off x="3129120" y="46440"/>
            <a:ext cx="5938560" cy="6759360"/>
          </a:xfrm>
          <a:prstGeom prst="rect">
            <a:avLst/>
          </a:prstGeom>
          <a:ln w="9360">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9"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RAMBUS DRAM</a:t>
            </a:r>
            <a:endParaRPr/>
          </a:p>
        </p:txBody>
      </p:sp>
      <p:sp>
        <p:nvSpPr>
          <p:cNvPr id="230" name="TextShape 2"/>
          <p:cNvSpPr txBox="1"/>
          <p:nvPr/>
        </p:nvSpPr>
        <p:spPr>
          <a:xfrm>
            <a:off x="0" y="1066680"/>
            <a:ext cx="9143640" cy="5638320"/>
          </a:xfrm>
          <a:prstGeom prst="rect">
            <a:avLst/>
          </a:prstGeom>
        </p:spPr>
        <p:txBody>
          <a:bodyPr/>
          <a:p>
            <a:pPr>
              <a:lnSpc>
                <a:spcPct val="100000"/>
              </a:lnSpc>
              <a:buFont typeface="StarSymbol"/>
              <a:buChar char=""/>
            </a:pPr>
            <a:r>
              <a:rPr lang="en-US" sz="2800">
                <a:solidFill>
                  <a:srgbClr val="000000"/>
                </a:solidFill>
                <a:latin typeface="Tahoma"/>
              </a:rPr>
              <a:t>Adopted by Intel for Pentium &amp; Itanium</a:t>
            </a:r>
            <a:endParaRPr/>
          </a:p>
          <a:p>
            <a:pPr>
              <a:lnSpc>
                <a:spcPct val="100000"/>
              </a:lnSpc>
              <a:buFont typeface="StarSymbol"/>
              <a:buChar char=""/>
            </a:pPr>
            <a:r>
              <a:rPr lang="en-US" sz="2800">
                <a:solidFill>
                  <a:srgbClr val="000000"/>
                </a:solidFill>
                <a:latin typeface="Tahoma"/>
              </a:rPr>
              <a:t>Main competitor to SDRAM</a:t>
            </a:r>
            <a:endParaRPr/>
          </a:p>
          <a:p>
            <a:pPr>
              <a:lnSpc>
                <a:spcPct val="100000"/>
              </a:lnSpc>
              <a:buFont typeface="StarSymbol"/>
              <a:buChar char=""/>
            </a:pPr>
            <a:r>
              <a:rPr lang="en-US" sz="2800">
                <a:solidFill>
                  <a:srgbClr val="000000"/>
                </a:solidFill>
                <a:latin typeface="Tahoma"/>
              </a:rPr>
              <a:t>Vertical package – all pins on one side</a:t>
            </a:r>
            <a:endParaRPr/>
          </a:p>
          <a:p>
            <a:pPr>
              <a:lnSpc>
                <a:spcPct val="100000"/>
              </a:lnSpc>
              <a:buFont typeface="StarSymbol"/>
              <a:buChar char=""/>
            </a:pPr>
            <a:r>
              <a:rPr lang="en-US" sz="2800">
                <a:solidFill>
                  <a:srgbClr val="000000"/>
                </a:solidFill>
                <a:latin typeface="Tahoma"/>
              </a:rPr>
              <a:t>Data exchange over 28 wires &lt; 12cm long</a:t>
            </a:r>
            <a:endParaRPr/>
          </a:p>
          <a:p>
            <a:pPr>
              <a:lnSpc>
                <a:spcPct val="100000"/>
              </a:lnSpc>
              <a:buFont typeface="StarSymbol"/>
              <a:buChar char=""/>
            </a:pPr>
            <a:r>
              <a:rPr lang="en-US" sz="2800">
                <a:solidFill>
                  <a:srgbClr val="000000"/>
                </a:solidFill>
                <a:latin typeface="Tahoma"/>
              </a:rPr>
              <a:t>Bus addresses up to 320 RDRAM chips &amp; rated at 1.6Gbps</a:t>
            </a:r>
            <a:endParaRPr/>
          </a:p>
          <a:p>
            <a:pPr>
              <a:lnSpc>
                <a:spcPct val="100000"/>
              </a:lnSpc>
              <a:buFont typeface="StarSymbol"/>
              <a:buChar char=""/>
            </a:pPr>
            <a:r>
              <a:rPr lang="en-US" sz="2800">
                <a:solidFill>
                  <a:srgbClr val="000000"/>
                </a:solidFill>
                <a:latin typeface="Tahoma"/>
              </a:rPr>
              <a:t>Asynchronous block protocol</a:t>
            </a:r>
            <a:endParaRPr/>
          </a:p>
          <a:p>
            <a:pPr lvl="1">
              <a:lnSpc>
                <a:spcPct val="100000"/>
              </a:lnSpc>
              <a:buFont typeface="StarSymbol"/>
              <a:buChar char="—"/>
            </a:pPr>
            <a:r>
              <a:rPr lang="en-US" sz="2400">
                <a:solidFill>
                  <a:srgbClr val="000000"/>
                </a:solidFill>
                <a:latin typeface="Tahoma"/>
              </a:rPr>
              <a:t>Initial 480ns access time then 1.6 Gbps data rate</a:t>
            </a: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1"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RDRAM(cont..)</a:t>
            </a:r>
            <a:endParaRPr/>
          </a:p>
        </p:txBody>
      </p:sp>
      <p:sp>
        <p:nvSpPr>
          <p:cNvPr id="232" name="TextShape 2"/>
          <p:cNvSpPr txBox="1"/>
          <p:nvPr/>
        </p:nvSpPr>
        <p:spPr>
          <a:xfrm>
            <a:off x="0" y="1066680"/>
            <a:ext cx="9143640" cy="5638320"/>
          </a:xfrm>
          <a:prstGeom prst="rect">
            <a:avLst/>
          </a:prstGeom>
        </p:spPr>
        <p:txBody>
          <a:bodyPr/>
          <a:p>
            <a:pPr>
              <a:lnSpc>
                <a:spcPct val="100000"/>
              </a:lnSpc>
              <a:buFont typeface="StarSymbol"/>
              <a:buChar char=""/>
            </a:pPr>
            <a:r>
              <a:rPr lang="en-US" sz="2800">
                <a:solidFill>
                  <a:srgbClr val="000000"/>
                </a:solidFill>
                <a:latin typeface="Tahoma"/>
              </a:rPr>
              <a:t>An RDRAM gets a memory request over the high-speed bus. </a:t>
            </a:r>
            <a:endParaRPr/>
          </a:p>
          <a:p>
            <a:pPr lvl="1">
              <a:lnSpc>
                <a:spcPct val="100000"/>
              </a:lnSpc>
              <a:buFont typeface="StarSymbol"/>
              <a:buChar char="—"/>
            </a:pPr>
            <a:r>
              <a:rPr lang="en-US" sz="2400">
                <a:solidFill>
                  <a:srgbClr val="000000"/>
                </a:solidFill>
                <a:latin typeface="Tahoma"/>
              </a:rPr>
              <a:t>This request contains the desired address, the type of operation, and the number of bytes in the operation.</a:t>
            </a:r>
            <a:endParaRPr/>
          </a:p>
          <a:p>
            <a:pPr lvl="1">
              <a:lnSpc>
                <a:spcPct val="100000"/>
              </a:lnSpc>
              <a:buFont typeface="StarSymbol"/>
              <a:buChar char="—"/>
            </a:pPr>
            <a:r>
              <a:rPr lang="en-US" sz="2400">
                <a:solidFill>
                  <a:srgbClr val="000000"/>
                </a:solidFill>
                <a:latin typeface="Tahoma"/>
              </a:rPr>
              <a:t>No need of the explicit control signals RAS, CAS, R/W, CE  as those are used in conventional DRAMs.</a:t>
            </a:r>
            <a:endParaRPr/>
          </a:p>
          <a:p>
            <a:endParaRPr/>
          </a:p>
          <a:p>
            <a:pPr>
              <a:lnSpc>
                <a:spcPct val="100000"/>
              </a:lnSpc>
              <a:buFont typeface="StarSymbol"/>
              <a:buChar char=""/>
            </a:pPr>
            <a:r>
              <a:rPr lang="en-US" sz="2800">
                <a:solidFill>
                  <a:srgbClr val="000000"/>
                </a:solidFill>
                <a:latin typeface="Tahoma"/>
              </a:rPr>
              <a:t>18 data lines (16 actual data, 2 parity) cycling at twice the clock rate </a:t>
            </a:r>
            <a:endParaRPr/>
          </a:p>
          <a:p>
            <a:pPr lvl="1">
              <a:lnSpc>
                <a:spcPct val="100000"/>
              </a:lnSpc>
              <a:buFont typeface="StarSymbol"/>
              <a:buChar char="—"/>
            </a:pPr>
            <a:r>
              <a:rPr lang="en-US" sz="2400">
                <a:solidFill>
                  <a:srgbClr val="000000"/>
                </a:solidFill>
                <a:latin typeface="Tahoma"/>
              </a:rPr>
              <a:t>i.e. 1 bit is sent at the leading and following edge of each clock signal. </a:t>
            </a:r>
            <a:endParaRPr/>
          </a:p>
          <a:p>
            <a:pPr lvl="1">
              <a:lnSpc>
                <a:spcPct val="100000"/>
              </a:lnSpc>
              <a:buFont typeface="StarSymbol"/>
              <a:buChar char="—"/>
            </a:pPr>
            <a:r>
              <a:rPr lang="en-US" sz="2400">
                <a:solidFill>
                  <a:srgbClr val="000000"/>
                </a:solidFill>
                <a:latin typeface="Tahoma"/>
              </a:rPr>
              <a:t>This results in a signal rate on each data line of 800 Mbps.</a:t>
            </a: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3"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RAMBUS DRAM Diagram</a:t>
            </a:r>
            <a:endParaRPr/>
          </a:p>
        </p:txBody>
      </p:sp>
      <p:pic>
        <p:nvPicPr>
          <p:cNvPr id="234" name="Picture 2" descr=""/>
          <p:cNvPicPr/>
          <p:nvPr/>
        </p:nvPicPr>
        <p:blipFill>
          <a:blip r:embed="rId1"/>
          <a:stretch>
            <a:fillRect/>
          </a:stretch>
        </p:blipFill>
        <p:spPr>
          <a:xfrm>
            <a:off x="-3960" y="1523880"/>
            <a:ext cx="9147600" cy="3885840"/>
          </a:xfrm>
          <a:prstGeom prst="rect">
            <a:avLst/>
          </a:prstGeom>
          <a:ln w="9360">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5" name="TextShape 1"/>
          <p:cNvSpPr txBox="1"/>
          <p:nvPr/>
        </p:nvSpPr>
        <p:spPr>
          <a:xfrm>
            <a:off x="914400" y="533520"/>
            <a:ext cx="7721280" cy="1904760"/>
          </a:xfrm>
          <a:prstGeom prst="rect">
            <a:avLst/>
          </a:prstGeom>
        </p:spPr>
        <p:txBody>
          <a:bodyPr anchor="b"/>
          <a:p>
            <a:pPr>
              <a:lnSpc>
                <a:spcPct val="100000"/>
              </a:lnSpc>
            </a:pPr>
            <a:r>
              <a:rPr lang="en-US" sz="3600">
                <a:solidFill>
                  <a:srgbClr val="000000"/>
                </a:solidFill>
                <a:latin typeface="Octapost NBP"/>
                <a:ea typeface="Verdana"/>
              </a:rPr>
              <a:t>EXTERNAL Memory</a:t>
            </a:r>
            <a:r>
              <a:rPr lang="en-US" sz="3600">
                <a:solidFill>
                  <a:srgbClr val="000000"/>
                </a:solidFill>
                <a:latin typeface="Octapost NBP"/>
                <a:ea typeface="Verdana"/>
              </a:rPr>
              <a:t>
</a:t>
            </a:r>
            <a:r>
              <a:rPr lang="en-US" sz="3600">
                <a:solidFill>
                  <a:srgbClr val="000000"/>
                </a:solidFill>
                <a:latin typeface="Octapost NBP"/>
                <a:ea typeface="Verdana"/>
              </a:rPr>
              <a:t>(secondary storage)</a:t>
            </a:r>
            <a:endParaRPr/>
          </a:p>
        </p:txBody>
      </p:sp>
    </p:spTree>
  </p:cSld>
  <p:transition spd="slow">
    <p:circle/>
  </p:transition>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Characteristics of memory systems</a:t>
            </a:r>
            <a:endParaRPr/>
          </a:p>
        </p:txBody>
      </p:sp>
      <p:pic>
        <p:nvPicPr>
          <p:cNvPr id="164" name="Picture 3" descr=""/>
          <p:cNvPicPr/>
          <p:nvPr/>
        </p:nvPicPr>
        <p:blipFill>
          <a:blip r:embed="rId1"/>
          <a:stretch>
            <a:fillRect/>
          </a:stretch>
        </p:blipFill>
        <p:spPr>
          <a:xfrm>
            <a:off x="533520" y="1033200"/>
            <a:ext cx="7924320" cy="5824440"/>
          </a:xfrm>
          <a:prstGeom prst="rect">
            <a:avLst/>
          </a:prstGeom>
          <a:ln w="9360">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6"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Types of External Memory</a:t>
            </a:r>
            <a:endParaRPr/>
          </a:p>
        </p:txBody>
      </p:sp>
      <p:sp>
        <p:nvSpPr>
          <p:cNvPr id="237"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Magnetic Disk</a:t>
            </a:r>
            <a:endParaRPr/>
          </a:p>
          <a:p>
            <a:pPr lvl="1">
              <a:lnSpc>
                <a:spcPct val="100000"/>
              </a:lnSpc>
              <a:buFont typeface="StarSymbol"/>
              <a:buChar char="—"/>
            </a:pPr>
            <a:r>
              <a:rPr lang="en-US" sz="2400">
                <a:solidFill>
                  <a:srgbClr val="000000"/>
                </a:solidFill>
                <a:latin typeface="Tahoma"/>
              </a:rPr>
              <a:t>RAID</a:t>
            </a:r>
            <a:endParaRPr/>
          </a:p>
          <a:p>
            <a:pPr lvl="1">
              <a:lnSpc>
                <a:spcPct val="100000"/>
              </a:lnSpc>
              <a:buFont typeface="StarSymbol"/>
              <a:buChar char="—"/>
            </a:pPr>
            <a:r>
              <a:rPr lang="en-US" sz="2400">
                <a:solidFill>
                  <a:srgbClr val="000000"/>
                </a:solidFill>
                <a:latin typeface="Tahoma"/>
              </a:rPr>
              <a:t>Removable</a:t>
            </a:r>
            <a:endParaRPr/>
          </a:p>
          <a:p>
            <a:pPr>
              <a:lnSpc>
                <a:spcPct val="100000"/>
              </a:lnSpc>
              <a:buFont typeface="StarSymbol"/>
              <a:buChar char=""/>
            </a:pPr>
            <a:r>
              <a:rPr lang="en-US" sz="2800">
                <a:solidFill>
                  <a:srgbClr val="000000"/>
                </a:solidFill>
                <a:latin typeface="Tahoma"/>
              </a:rPr>
              <a:t>Optical</a:t>
            </a:r>
            <a:endParaRPr/>
          </a:p>
          <a:p>
            <a:pPr lvl="1">
              <a:lnSpc>
                <a:spcPct val="100000"/>
              </a:lnSpc>
              <a:buFont typeface="StarSymbol"/>
              <a:buChar char="—"/>
            </a:pPr>
            <a:r>
              <a:rPr lang="en-US" sz="2400">
                <a:solidFill>
                  <a:srgbClr val="000000"/>
                </a:solidFill>
                <a:latin typeface="Tahoma"/>
              </a:rPr>
              <a:t>CD-ROM</a:t>
            </a:r>
            <a:endParaRPr/>
          </a:p>
          <a:p>
            <a:pPr lvl="1">
              <a:lnSpc>
                <a:spcPct val="100000"/>
              </a:lnSpc>
              <a:buFont typeface="StarSymbol"/>
              <a:buChar char="—"/>
            </a:pPr>
            <a:r>
              <a:rPr lang="en-US" sz="2400">
                <a:solidFill>
                  <a:srgbClr val="000000"/>
                </a:solidFill>
                <a:latin typeface="Tahoma"/>
              </a:rPr>
              <a:t>CD-Recordable (CD-R)</a:t>
            </a:r>
            <a:endParaRPr/>
          </a:p>
          <a:p>
            <a:pPr lvl="1">
              <a:lnSpc>
                <a:spcPct val="100000"/>
              </a:lnSpc>
              <a:buFont typeface="StarSymbol"/>
              <a:buChar char="—"/>
            </a:pPr>
            <a:r>
              <a:rPr lang="en-US" sz="2400">
                <a:solidFill>
                  <a:srgbClr val="000000"/>
                </a:solidFill>
                <a:latin typeface="Tahoma"/>
              </a:rPr>
              <a:t>CD-R/W</a:t>
            </a:r>
            <a:endParaRPr/>
          </a:p>
          <a:p>
            <a:pPr lvl="1">
              <a:lnSpc>
                <a:spcPct val="100000"/>
              </a:lnSpc>
              <a:buFont typeface="StarSymbol"/>
              <a:buChar char="—"/>
            </a:pPr>
            <a:r>
              <a:rPr lang="en-US" sz="2400">
                <a:solidFill>
                  <a:srgbClr val="000000"/>
                </a:solidFill>
                <a:latin typeface="Tahoma"/>
              </a:rPr>
              <a:t>DVD</a:t>
            </a:r>
            <a:endParaRPr/>
          </a:p>
          <a:p>
            <a:pPr>
              <a:lnSpc>
                <a:spcPct val="100000"/>
              </a:lnSpc>
              <a:buFont typeface="StarSymbol"/>
              <a:buChar char=""/>
            </a:pPr>
            <a:r>
              <a:rPr lang="en-US" sz="2800">
                <a:solidFill>
                  <a:srgbClr val="000000"/>
                </a:solidFill>
                <a:latin typeface="Tahoma"/>
              </a:rPr>
              <a:t>Magnetic Tape</a:t>
            </a: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8"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Magnetic Disk</a:t>
            </a:r>
            <a:endParaRPr/>
          </a:p>
        </p:txBody>
      </p:sp>
      <p:sp>
        <p:nvSpPr>
          <p:cNvPr id="239"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Disk substrate coated with magnetizable material (iron oxide…rust)</a:t>
            </a:r>
            <a:endParaRPr/>
          </a:p>
          <a:p>
            <a:pPr>
              <a:lnSpc>
                <a:spcPct val="100000"/>
              </a:lnSpc>
              <a:buFont typeface="StarSymbol"/>
              <a:buChar char=""/>
            </a:pPr>
            <a:r>
              <a:rPr lang="en-US" sz="2800">
                <a:solidFill>
                  <a:srgbClr val="000000"/>
                </a:solidFill>
                <a:latin typeface="Tahoma"/>
              </a:rPr>
              <a:t>Substrate used to be aluminium</a:t>
            </a:r>
            <a:endParaRPr/>
          </a:p>
          <a:p>
            <a:pPr>
              <a:lnSpc>
                <a:spcPct val="100000"/>
              </a:lnSpc>
              <a:buFont typeface="StarSymbol"/>
              <a:buChar char=""/>
            </a:pPr>
            <a:r>
              <a:rPr lang="en-US" sz="2800">
                <a:solidFill>
                  <a:srgbClr val="000000"/>
                </a:solidFill>
                <a:latin typeface="Tahoma"/>
              </a:rPr>
              <a:t>Now glass</a:t>
            </a:r>
            <a:endParaRPr/>
          </a:p>
          <a:p>
            <a:pPr lvl="1">
              <a:lnSpc>
                <a:spcPct val="100000"/>
              </a:lnSpc>
              <a:buFont typeface="StarSymbol"/>
              <a:buChar char="—"/>
            </a:pPr>
            <a:r>
              <a:rPr lang="en-US" sz="2400">
                <a:solidFill>
                  <a:srgbClr val="000000"/>
                </a:solidFill>
                <a:latin typeface="Tahoma"/>
              </a:rPr>
              <a:t>Improved surface uniformity</a:t>
            </a:r>
            <a:endParaRPr/>
          </a:p>
          <a:p>
            <a:pPr lvl="2">
              <a:lnSpc>
                <a:spcPct val="100000"/>
              </a:lnSpc>
              <a:buFont typeface="StarSymbol"/>
              <a:buChar char=""/>
            </a:pPr>
            <a:r>
              <a:rPr lang="en-US" sz="2000">
                <a:solidFill>
                  <a:srgbClr val="000000"/>
                </a:solidFill>
                <a:latin typeface="Tahoma"/>
              </a:rPr>
              <a:t>Increases reliability</a:t>
            </a:r>
            <a:endParaRPr/>
          </a:p>
          <a:p>
            <a:pPr lvl="1">
              <a:lnSpc>
                <a:spcPct val="100000"/>
              </a:lnSpc>
              <a:buFont typeface="StarSymbol"/>
              <a:buChar char="—"/>
            </a:pPr>
            <a:r>
              <a:rPr lang="en-US" sz="2400">
                <a:solidFill>
                  <a:srgbClr val="000000"/>
                </a:solidFill>
                <a:latin typeface="Tahoma"/>
              </a:rPr>
              <a:t>Reduction in surface defects</a:t>
            </a:r>
            <a:endParaRPr/>
          </a:p>
          <a:p>
            <a:pPr lvl="2">
              <a:lnSpc>
                <a:spcPct val="100000"/>
              </a:lnSpc>
              <a:buFont typeface="StarSymbol"/>
              <a:buChar char=""/>
            </a:pPr>
            <a:r>
              <a:rPr lang="en-US" sz="2000">
                <a:solidFill>
                  <a:srgbClr val="000000"/>
                </a:solidFill>
                <a:latin typeface="Tahoma"/>
              </a:rPr>
              <a:t>Reduced read/write errors</a:t>
            </a:r>
            <a:endParaRPr/>
          </a:p>
          <a:p>
            <a:pPr lvl="1">
              <a:lnSpc>
                <a:spcPct val="100000"/>
              </a:lnSpc>
              <a:buFont typeface="StarSymbol"/>
              <a:buChar char="—"/>
            </a:pPr>
            <a:r>
              <a:rPr lang="en-US" sz="2400">
                <a:solidFill>
                  <a:srgbClr val="000000"/>
                </a:solidFill>
                <a:latin typeface="Tahoma"/>
              </a:rPr>
              <a:t>Lower flight heights (See later)</a:t>
            </a:r>
            <a:endParaRPr/>
          </a:p>
          <a:p>
            <a:pPr lvl="1">
              <a:lnSpc>
                <a:spcPct val="100000"/>
              </a:lnSpc>
              <a:buFont typeface="StarSymbol"/>
              <a:buChar char="—"/>
            </a:pPr>
            <a:r>
              <a:rPr lang="en-US" sz="2400">
                <a:solidFill>
                  <a:srgbClr val="000000"/>
                </a:solidFill>
                <a:latin typeface="Tahoma"/>
              </a:rPr>
              <a:t>Better stiffness</a:t>
            </a:r>
            <a:endParaRPr/>
          </a:p>
          <a:p>
            <a:pPr lvl="1">
              <a:lnSpc>
                <a:spcPct val="100000"/>
              </a:lnSpc>
              <a:buFont typeface="StarSymbol"/>
              <a:buChar char="—"/>
            </a:pPr>
            <a:r>
              <a:rPr lang="en-US" sz="2400">
                <a:solidFill>
                  <a:srgbClr val="000000"/>
                </a:solidFill>
                <a:latin typeface="Tahoma"/>
              </a:rPr>
              <a:t>Better shock/damage resistance</a:t>
            </a: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0" name="TextShape 1"/>
          <p:cNvSpPr txBox="1"/>
          <p:nvPr/>
        </p:nvSpPr>
        <p:spPr>
          <a:xfrm>
            <a:off x="406440" y="152280"/>
            <a:ext cx="8203680" cy="685440"/>
          </a:xfrm>
          <a:prstGeom prst="rect">
            <a:avLst/>
          </a:prstGeom>
        </p:spPr>
        <p:txBody>
          <a:bodyPr anchor="b"/>
          <a:p>
            <a:pPr>
              <a:lnSpc>
                <a:spcPct val="100000"/>
              </a:lnSpc>
            </a:pPr>
            <a:r>
              <a:rPr lang="en-US" sz="2800">
                <a:solidFill>
                  <a:srgbClr val="000000"/>
                </a:solidFill>
                <a:latin typeface="Arial Black"/>
              </a:rPr>
              <a:t>Read and Write Mechanisms</a:t>
            </a:r>
            <a:endParaRPr/>
          </a:p>
        </p:txBody>
      </p:sp>
      <p:sp>
        <p:nvSpPr>
          <p:cNvPr id="241" name="TextShape 2"/>
          <p:cNvSpPr txBox="1"/>
          <p:nvPr/>
        </p:nvSpPr>
        <p:spPr>
          <a:xfrm>
            <a:off x="0" y="914400"/>
            <a:ext cx="9143640" cy="5943240"/>
          </a:xfrm>
          <a:prstGeom prst="rect">
            <a:avLst/>
          </a:prstGeom>
        </p:spPr>
        <p:txBody>
          <a:bodyPr/>
          <a:p>
            <a:pPr>
              <a:lnSpc>
                <a:spcPct val="100000"/>
              </a:lnSpc>
              <a:buFont typeface="StarSymbol"/>
              <a:buChar char=""/>
            </a:pPr>
            <a:r>
              <a:rPr lang="en-US" sz="2400">
                <a:solidFill>
                  <a:srgbClr val="000000"/>
                </a:solidFill>
                <a:latin typeface="Tahoma"/>
              </a:rPr>
              <a:t>Recording and retrieval via conductive coil called a head</a:t>
            </a:r>
            <a:endParaRPr/>
          </a:p>
          <a:p>
            <a:pPr>
              <a:lnSpc>
                <a:spcPct val="100000"/>
              </a:lnSpc>
              <a:buFont typeface="StarSymbol"/>
              <a:buChar char=""/>
            </a:pPr>
            <a:r>
              <a:rPr lang="en-US" sz="2400">
                <a:solidFill>
                  <a:srgbClr val="000000"/>
                </a:solidFill>
                <a:latin typeface="Tahoma"/>
              </a:rPr>
              <a:t>May be single read/write head or separate ones</a:t>
            </a:r>
            <a:endParaRPr/>
          </a:p>
          <a:p>
            <a:pPr>
              <a:lnSpc>
                <a:spcPct val="100000"/>
              </a:lnSpc>
              <a:buFont typeface="StarSymbol"/>
              <a:buChar char=""/>
            </a:pPr>
            <a:r>
              <a:rPr lang="en-US" sz="2400">
                <a:solidFill>
                  <a:srgbClr val="000000"/>
                </a:solidFill>
                <a:latin typeface="Tahoma"/>
              </a:rPr>
              <a:t>During read/write, head is stationary, platter rotates</a:t>
            </a:r>
            <a:endParaRPr/>
          </a:p>
          <a:p>
            <a:pPr>
              <a:lnSpc>
                <a:spcPct val="100000"/>
              </a:lnSpc>
              <a:buFont typeface="StarSymbol"/>
              <a:buChar char=""/>
            </a:pPr>
            <a:r>
              <a:rPr lang="en-US" sz="2400">
                <a:solidFill>
                  <a:srgbClr val="000000"/>
                </a:solidFill>
                <a:latin typeface="Tahoma"/>
              </a:rPr>
              <a:t>Write</a:t>
            </a:r>
            <a:endParaRPr/>
          </a:p>
          <a:p>
            <a:pPr lvl="1">
              <a:lnSpc>
                <a:spcPct val="100000"/>
              </a:lnSpc>
              <a:buFont typeface="StarSymbol"/>
              <a:buChar char="—"/>
            </a:pPr>
            <a:r>
              <a:rPr lang="en-US" sz="2000">
                <a:solidFill>
                  <a:srgbClr val="000000"/>
                </a:solidFill>
                <a:latin typeface="Tahoma"/>
              </a:rPr>
              <a:t>Current through coil produces magnetic field</a:t>
            </a:r>
            <a:endParaRPr/>
          </a:p>
          <a:p>
            <a:pPr lvl="1">
              <a:lnSpc>
                <a:spcPct val="100000"/>
              </a:lnSpc>
              <a:buFont typeface="StarSymbol"/>
              <a:buChar char="—"/>
            </a:pPr>
            <a:r>
              <a:rPr lang="en-US" sz="2000">
                <a:solidFill>
                  <a:srgbClr val="000000"/>
                </a:solidFill>
                <a:latin typeface="Tahoma"/>
              </a:rPr>
              <a:t>Pulses sent to head</a:t>
            </a:r>
            <a:endParaRPr/>
          </a:p>
          <a:p>
            <a:pPr lvl="1">
              <a:lnSpc>
                <a:spcPct val="100000"/>
              </a:lnSpc>
              <a:buFont typeface="StarSymbol"/>
              <a:buChar char="—"/>
            </a:pPr>
            <a:r>
              <a:rPr lang="en-US" sz="2000">
                <a:solidFill>
                  <a:srgbClr val="000000"/>
                </a:solidFill>
                <a:latin typeface="Tahoma"/>
              </a:rPr>
              <a:t>Magnetic pattern recorded on surface below</a:t>
            </a:r>
            <a:endParaRPr/>
          </a:p>
          <a:p>
            <a:pPr>
              <a:lnSpc>
                <a:spcPct val="100000"/>
              </a:lnSpc>
              <a:buFont typeface="StarSymbol"/>
              <a:buChar char=""/>
            </a:pPr>
            <a:r>
              <a:rPr lang="en-US" sz="2400">
                <a:solidFill>
                  <a:srgbClr val="000000"/>
                </a:solidFill>
                <a:latin typeface="Tahoma"/>
              </a:rPr>
              <a:t>Read (traditional)</a:t>
            </a:r>
            <a:endParaRPr/>
          </a:p>
          <a:p>
            <a:pPr lvl="1">
              <a:lnSpc>
                <a:spcPct val="100000"/>
              </a:lnSpc>
              <a:buFont typeface="StarSymbol"/>
              <a:buChar char="—"/>
            </a:pPr>
            <a:r>
              <a:rPr lang="en-US" sz="2000">
                <a:solidFill>
                  <a:srgbClr val="000000"/>
                </a:solidFill>
                <a:latin typeface="Tahoma"/>
              </a:rPr>
              <a:t>Magnetic field moving relative to coil produces current</a:t>
            </a:r>
            <a:endParaRPr/>
          </a:p>
          <a:p>
            <a:pPr lvl="1">
              <a:lnSpc>
                <a:spcPct val="100000"/>
              </a:lnSpc>
              <a:buFont typeface="StarSymbol"/>
              <a:buChar char="—"/>
            </a:pPr>
            <a:r>
              <a:rPr lang="en-US" sz="2000">
                <a:solidFill>
                  <a:srgbClr val="000000"/>
                </a:solidFill>
                <a:latin typeface="Tahoma"/>
              </a:rPr>
              <a:t>Coil is the same for read and write</a:t>
            </a:r>
            <a:endParaRPr/>
          </a:p>
          <a:p>
            <a:pPr>
              <a:lnSpc>
                <a:spcPct val="100000"/>
              </a:lnSpc>
              <a:buFont typeface="StarSymbol"/>
              <a:buChar char=""/>
            </a:pPr>
            <a:r>
              <a:rPr lang="en-US" sz="2400">
                <a:solidFill>
                  <a:srgbClr val="000000"/>
                </a:solidFill>
                <a:latin typeface="Tahoma"/>
              </a:rPr>
              <a:t>Read (contemporary)</a:t>
            </a:r>
            <a:endParaRPr/>
          </a:p>
          <a:p>
            <a:pPr lvl="1">
              <a:lnSpc>
                <a:spcPct val="100000"/>
              </a:lnSpc>
              <a:buFont typeface="StarSymbol"/>
              <a:buChar char="—"/>
            </a:pPr>
            <a:r>
              <a:rPr lang="en-US" sz="2000">
                <a:solidFill>
                  <a:srgbClr val="000000"/>
                </a:solidFill>
                <a:latin typeface="Tahoma"/>
              </a:rPr>
              <a:t>Separate read head, close to write head</a:t>
            </a:r>
            <a:endParaRPr/>
          </a:p>
          <a:p>
            <a:pPr lvl="1">
              <a:lnSpc>
                <a:spcPct val="100000"/>
              </a:lnSpc>
              <a:buFont typeface="StarSymbol"/>
              <a:buChar char="—"/>
            </a:pPr>
            <a:r>
              <a:rPr lang="en-US" sz="2000">
                <a:solidFill>
                  <a:srgbClr val="000000"/>
                </a:solidFill>
                <a:latin typeface="Tahoma"/>
              </a:rPr>
              <a:t>Partially shielded magneto resistive (MR) sensor</a:t>
            </a:r>
            <a:endParaRPr/>
          </a:p>
          <a:p>
            <a:pPr lvl="1">
              <a:lnSpc>
                <a:spcPct val="100000"/>
              </a:lnSpc>
              <a:buFont typeface="StarSymbol"/>
              <a:buChar char="—"/>
            </a:pPr>
            <a:r>
              <a:rPr lang="en-US" sz="2000">
                <a:solidFill>
                  <a:srgbClr val="000000"/>
                </a:solidFill>
                <a:latin typeface="Tahoma"/>
              </a:rPr>
              <a:t>Electrical resistance depends on direction of magnetic field</a:t>
            </a:r>
            <a:endParaRPr/>
          </a:p>
          <a:p>
            <a:pPr lvl="1">
              <a:lnSpc>
                <a:spcPct val="100000"/>
              </a:lnSpc>
              <a:buFont typeface="StarSymbol"/>
              <a:buChar char="—"/>
            </a:pPr>
            <a:r>
              <a:rPr lang="en-US" sz="2000">
                <a:solidFill>
                  <a:srgbClr val="000000"/>
                </a:solidFill>
                <a:latin typeface="Tahoma"/>
              </a:rPr>
              <a:t>High frequency operation- Higher storage density and speed</a:t>
            </a: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2"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Inductive Write MR Read</a:t>
            </a:r>
            <a:endParaRPr/>
          </a:p>
        </p:txBody>
      </p:sp>
      <p:pic>
        <p:nvPicPr>
          <p:cNvPr id="243" name="Picture 4" descr=""/>
          <p:cNvPicPr/>
          <p:nvPr/>
        </p:nvPicPr>
        <p:blipFill>
          <a:blip r:embed="rId1"/>
          <a:srcRect l="0" t="18516" r="0" b="38057"/>
          <a:stretch>
            <a:fillRect/>
          </a:stretch>
        </p:blipFill>
        <p:spPr>
          <a:xfrm>
            <a:off x="533520" y="1219320"/>
            <a:ext cx="8076960" cy="4543200"/>
          </a:xfrm>
          <a:prstGeom prst="rect">
            <a:avLst/>
          </a:prstGeom>
          <a:ln w="9360">
            <a:noFill/>
          </a:ln>
        </p:spPr>
      </p:pic>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4" name="TextShape 1"/>
          <p:cNvSpPr txBox="1"/>
          <p:nvPr/>
        </p:nvSpPr>
        <p:spPr>
          <a:xfrm>
            <a:off x="457200" y="0"/>
            <a:ext cx="8203680" cy="456840"/>
          </a:xfrm>
          <a:prstGeom prst="rect">
            <a:avLst/>
          </a:prstGeom>
        </p:spPr>
        <p:txBody>
          <a:bodyPr anchor="b"/>
          <a:p>
            <a:pPr>
              <a:lnSpc>
                <a:spcPct val="100000"/>
              </a:lnSpc>
            </a:pPr>
            <a:r>
              <a:rPr lang="en-US" sz="2800">
                <a:solidFill>
                  <a:srgbClr val="000000"/>
                </a:solidFill>
                <a:latin typeface="Arial Black"/>
                <a:ea typeface="SimSun"/>
              </a:rPr>
              <a:t>Magnetic Hard Disks</a:t>
            </a:r>
            <a:endParaRPr/>
          </a:p>
        </p:txBody>
      </p:sp>
      <p:pic>
        <p:nvPicPr>
          <p:cNvPr id="245" name="Picture 4" descr=""/>
          <p:cNvPicPr/>
          <p:nvPr/>
        </p:nvPicPr>
        <p:blipFill>
          <a:blip r:embed="rId1"/>
          <a:stretch>
            <a:fillRect/>
          </a:stretch>
        </p:blipFill>
        <p:spPr>
          <a:xfrm>
            <a:off x="990720" y="458640"/>
            <a:ext cx="5865480" cy="6399000"/>
          </a:xfrm>
          <a:prstGeom prst="rect">
            <a:avLst/>
          </a:prstGeom>
          <a:ln w="9360">
            <a:noFill/>
          </a:ln>
        </p:spPr>
      </p:pic>
      <p:sp>
        <p:nvSpPr>
          <p:cNvPr id="246" name="CustomShape 2"/>
          <p:cNvSpPr/>
          <p:nvPr/>
        </p:nvSpPr>
        <p:spPr>
          <a:xfrm>
            <a:off x="6934320" y="3581280"/>
            <a:ext cx="2209320" cy="1919160"/>
          </a:xfrm>
          <a:prstGeom prst="rect">
            <a:avLst/>
          </a:prstGeom>
          <a:noFill/>
          <a:ln w="9360">
            <a:noFill/>
          </a:ln>
        </p:spPr>
        <p:txBody>
          <a:bodyPr lIns="90000" rIns="90000" tIns="45000" bIns="45000"/>
          <a:p>
            <a:pPr>
              <a:lnSpc>
                <a:spcPct val="100000"/>
              </a:lnSpc>
            </a:pPr>
            <a:r>
              <a:rPr lang="en-IN" sz="2400">
                <a:solidFill>
                  <a:srgbClr val="000000"/>
                </a:solidFill>
                <a:latin typeface="Times New Roman"/>
                <a:ea typeface="SimSun"/>
              </a:rPr>
              <a:t>Disk</a:t>
            </a:r>
            <a:endParaRPr/>
          </a:p>
          <a:p>
            <a:pPr>
              <a:lnSpc>
                <a:spcPct val="100000"/>
              </a:lnSpc>
            </a:pPr>
            <a:endParaRPr/>
          </a:p>
          <a:p>
            <a:pPr>
              <a:lnSpc>
                <a:spcPct val="100000"/>
              </a:lnSpc>
            </a:pPr>
            <a:r>
              <a:rPr lang="en-IN" sz="2400">
                <a:solidFill>
                  <a:srgbClr val="000000"/>
                </a:solidFill>
                <a:latin typeface="Times New Roman"/>
                <a:ea typeface="SimSun"/>
              </a:rPr>
              <a:t>Disk drive</a:t>
            </a:r>
            <a:endParaRPr/>
          </a:p>
          <a:p>
            <a:pPr>
              <a:lnSpc>
                <a:spcPct val="100000"/>
              </a:lnSpc>
            </a:pPr>
            <a:endParaRPr/>
          </a:p>
          <a:p>
            <a:pPr>
              <a:lnSpc>
                <a:spcPct val="100000"/>
              </a:lnSpc>
            </a:pPr>
            <a:r>
              <a:rPr lang="en-IN" sz="2400">
                <a:solidFill>
                  <a:srgbClr val="000000"/>
                </a:solidFill>
                <a:latin typeface="Times New Roman"/>
                <a:ea typeface="SimSun"/>
              </a:rPr>
              <a:t>Disk controller</a:t>
            </a: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7"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Data Organization and Formatting</a:t>
            </a:r>
            <a:endParaRPr/>
          </a:p>
        </p:txBody>
      </p:sp>
      <p:sp>
        <p:nvSpPr>
          <p:cNvPr id="248"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Concentric rings or tracks</a:t>
            </a:r>
            <a:endParaRPr/>
          </a:p>
          <a:p>
            <a:pPr lvl="1">
              <a:lnSpc>
                <a:spcPct val="100000"/>
              </a:lnSpc>
              <a:buFont typeface="StarSymbol"/>
              <a:buChar char="—"/>
            </a:pPr>
            <a:r>
              <a:rPr lang="en-US" sz="2400">
                <a:solidFill>
                  <a:srgbClr val="000000"/>
                </a:solidFill>
                <a:latin typeface="Tahoma"/>
              </a:rPr>
              <a:t>Gaps between tracks</a:t>
            </a:r>
            <a:endParaRPr/>
          </a:p>
          <a:p>
            <a:pPr lvl="1">
              <a:lnSpc>
                <a:spcPct val="100000"/>
              </a:lnSpc>
              <a:buFont typeface="StarSymbol"/>
              <a:buChar char="—"/>
            </a:pPr>
            <a:r>
              <a:rPr lang="en-US" sz="2400">
                <a:solidFill>
                  <a:srgbClr val="000000"/>
                </a:solidFill>
                <a:latin typeface="Tahoma"/>
              </a:rPr>
              <a:t>Reduce gap to increase capacity</a:t>
            </a:r>
            <a:endParaRPr/>
          </a:p>
          <a:p>
            <a:pPr lvl="1">
              <a:lnSpc>
                <a:spcPct val="100000"/>
              </a:lnSpc>
              <a:buFont typeface="StarSymbol"/>
              <a:buChar char="—"/>
            </a:pPr>
            <a:r>
              <a:rPr lang="en-US" sz="2400">
                <a:solidFill>
                  <a:srgbClr val="000000"/>
                </a:solidFill>
                <a:latin typeface="Tahoma"/>
              </a:rPr>
              <a:t>Same number of bits per track (variable packing density)</a:t>
            </a:r>
            <a:endParaRPr/>
          </a:p>
          <a:p>
            <a:pPr lvl="1">
              <a:lnSpc>
                <a:spcPct val="100000"/>
              </a:lnSpc>
              <a:buFont typeface="StarSymbol"/>
              <a:buChar char="—"/>
            </a:pPr>
            <a:r>
              <a:rPr lang="en-US" sz="2400">
                <a:solidFill>
                  <a:srgbClr val="000000"/>
                </a:solidFill>
                <a:latin typeface="Tahoma"/>
              </a:rPr>
              <a:t>Constant angular velocity</a:t>
            </a:r>
            <a:endParaRPr/>
          </a:p>
          <a:p>
            <a:pPr>
              <a:lnSpc>
                <a:spcPct val="100000"/>
              </a:lnSpc>
              <a:buFont typeface="StarSymbol"/>
              <a:buChar char=""/>
            </a:pPr>
            <a:r>
              <a:rPr lang="en-US" sz="2800">
                <a:solidFill>
                  <a:srgbClr val="000000"/>
                </a:solidFill>
                <a:latin typeface="Tahoma"/>
              </a:rPr>
              <a:t>Tracks divided into sectors</a:t>
            </a:r>
            <a:endParaRPr/>
          </a:p>
          <a:p>
            <a:pPr>
              <a:lnSpc>
                <a:spcPct val="100000"/>
              </a:lnSpc>
              <a:buFont typeface="StarSymbol"/>
              <a:buChar char=""/>
            </a:pPr>
            <a:r>
              <a:rPr lang="en-US" sz="2800">
                <a:solidFill>
                  <a:srgbClr val="000000"/>
                </a:solidFill>
                <a:latin typeface="Tahoma"/>
              </a:rPr>
              <a:t>Minimum block size is one sector</a:t>
            </a:r>
            <a:endParaRPr/>
          </a:p>
          <a:p>
            <a:pPr>
              <a:lnSpc>
                <a:spcPct val="100000"/>
              </a:lnSpc>
              <a:buFont typeface="StarSymbol"/>
              <a:buChar char=""/>
            </a:pPr>
            <a:r>
              <a:rPr lang="en-US" sz="2800">
                <a:solidFill>
                  <a:srgbClr val="000000"/>
                </a:solidFill>
                <a:latin typeface="Tahoma"/>
              </a:rPr>
              <a:t>May have more than one sector per block</a:t>
            </a: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9"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Disk Data Layout</a:t>
            </a:r>
            <a:endParaRPr/>
          </a:p>
        </p:txBody>
      </p:sp>
      <p:pic>
        <p:nvPicPr>
          <p:cNvPr id="250" name="Picture 4" descr=""/>
          <p:cNvPicPr/>
          <p:nvPr/>
        </p:nvPicPr>
        <p:blipFill>
          <a:blip r:embed="rId1"/>
          <a:srcRect l="7817" t="9834" r="10626" b="35888"/>
          <a:stretch>
            <a:fillRect/>
          </a:stretch>
        </p:blipFill>
        <p:spPr>
          <a:xfrm>
            <a:off x="1066680" y="1066680"/>
            <a:ext cx="6629040" cy="5714640"/>
          </a:xfrm>
          <a:prstGeom prst="rect">
            <a:avLst/>
          </a:prstGeom>
          <a:ln w="9360">
            <a:noFill/>
          </a:ln>
        </p:spPr>
      </p:pic>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1"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Disk Velocity</a:t>
            </a:r>
            <a:endParaRPr/>
          </a:p>
        </p:txBody>
      </p:sp>
      <p:sp>
        <p:nvSpPr>
          <p:cNvPr id="252" name="TextShape 2"/>
          <p:cNvSpPr txBox="1"/>
          <p:nvPr/>
        </p:nvSpPr>
        <p:spPr>
          <a:xfrm>
            <a:off x="0" y="1066680"/>
            <a:ext cx="8838720" cy="5638320"/>
          </a:xfrm>
          <a:prstGeom prst="rect">
            <a:avLst/>
          </a:prstGeom>
        </p:spPr>
        <p:txBody>
          <a:bodyPr/>
          <a:p>
            <a:pPr>
              <a:lnSpc>
                <a:spcPct val="100000"/>
              </a:lnSpc>
              <a:buFont typeface="StarSymbol"/>
              <a:buChar char=""/>
            </a:pPr>
            <a:r>
              <a:rPr lang="en-US" sz="2800">
                <a:solidFill>
                  <a:srgbClr val="000000"/>
                </a:solidFill>
                <a:latin typeface="Tahoma"/>
              </a:rPr>
              <a:t>Bit near centre of rotating disk passes fixed point slower than bit on outside of disk</a:t>
            </a:r>
            <a:endParaRPr/>
          </a:p>
          <a:p>
            <a:pPr>
              <a:lnSpc>
                <a:spcPct val="100000"/>
              </a:lnSpc>
              <a:buFont typeface="StarSymbol"/>
              <a:buChar char=""/>
            </a:pPr>
            <a:r>
              <a:rPr lang="en-US" sz="2800">
                <a:solidFill>
                  <a:srgbClr val="000000"/>
                </a:solidFill>
                <a:latin typeface="Tahoma"/>
              </a:rPr>
              <a:t>Increase spacing between bits in different tracks </a:t>
            </a:r>
            <a:endParaRPr/>
          </a:p>
          <a:p>
            <a:pPr>
              <a:lnSpc>
                <a:spcPct val="100000"/>
              </a:lnSpc>
              <a:buFont typeface="StarSymbol"/>
              <a:buChar char=""/>
            </a:pPr>
            <a:r>
              <a:rPr lang="en-US" sz="2800">
                <a:solidFill>
                  <a:srgbClr val="000000"/>
                </a:solidFill>
                <a:latin typeface="Tahoma"/>
              </a:rPr>
              <a:t>Rotate disk at constant angular velocity (CAV)</a:t>
            </a:r>
            <a:endParaRPr/>
          </a:p>
          <a:p>
            <a:pPr lvl="1">
              <a:lnSpc>
                <a:spcPct val="100000"/>
              </a:lnSpc>
              <a:buFont typeface="StarSymbol"/>
              <a:buChar char="—"/>
            </a:pPr>
            <a:r>
              <a:rPr lang="en-US" sz="2400">
                <a:solidFill>
                  <a:srgbClr val="000000"/>
                </a:solidFill>
                <a:latin typeface="Tahoma"/>
              </a:rPr>
              <a:t>Gives pie shaped sectors and concentric tracks</a:t>
            </a:r>
            <a:endParaRPr/>
          </a:p>
          <a:p>
            <a:pPr lvl="1">
              <a:lnSpc>
                <a:spcPct val="100000"/>
              </a:lnSpc>
              <a:buFont typeface="StarSymbol"/>
              <a:buChar char="—"/>
            </a:pPr>
            <a:r>
              <a:rPr lang="en-US" sz="2400">
                <a:solidFill>
                  <a:srgbClr val="000000"/>
                </a:solidFill>
                <a:latin typeface="Tahoma"/>
              </a:rPr>
              <a:t>Individual tracks and sectors addressable</a:t>
            </a:r>
            <a:endParaRPr/>
          </a:p>
          <a:p>
            <a:pPr lvl="1">
              <a:lnSpc>
                <a:spcPct val="100000"/>
              </a:lnSpc>
              <a:buFont typeface="StarSymbol"/>
              <a:buChar char="—"/>
            </a:pPr>
            <a:r>
              <a:rPr lang="en-US" sz="2400">
                <a:solidFill>
                  <a:srgbClr val="000000"/>
                </a:solidFill>
                <a:latin typeface="Tahoma"/>
              </a:rPr>
              <a:t>Move head to given track and wait for given sector</a:t>
            </a:r>
            <a:endParaRPr/>
          </a:p>
          <a:p>
            <a:pPr lvl="1">
              <a:lnSpc>
                <a:spcPct val="100000"/>
              </a:lnSpc>
              <a:buFont typeface="StarSymbol"/>
              <a:buChar char="—"/>
            </a:pPr>
            <a:r>
              <a:rPr lang="en-US" sz="2400">
                <a:solidFill>
                  <a:srgbClr val="000000"/>
                </a:solidFill>
                <a:latin typeface="Tahoma"/>
              </a:rPr>
              <a:t>Waste of space on outer tracks</a:t>
            </a:r>
            <a:endParaRPr/>
          </a:p>
          <a:p>
            <a:pPr lvl="2">
              <a:lnSpc>
                <a:spcPct val="100000"/>
              </a:lnSpc>
              <a:buFont typeface="StarSymbol"/>
              <a:buChar char=""/>
            </a:pPr>
            <a:r>
              <a:rPr lang="en-US" sz="2000">
                <a:solidFill>
                  <a:srgbClr val="000000"/>
                </a:solidFill>
                <a:latin typeface="Tahoma"/>
              </a:rPr>
              <a:t>Lower data density</a:t>
            </a:r>
            <a:endParaRPr/>
          </a:p>
          <a:p>
            <a:pPr>
              <a:lnSpc>
                <a:spcPct val="100000"/>
              </a:lnSpc>
              <a:buFont typeface="StarSymbol"/>
              <a:buChar char=""/>
            </a:pPr>
            <a:r>
              <a:rPr lang="en-US" sz="2800">
                <a:solidFill>
                  <a:srgbClr val="000000"/>
                </a:solidFill>
                <a:latin typeface="Tahoma"/>
              </a:rPr>
              <a:t>Can use zones to increase capacity</a:t>
            </a:r>
            <a:endParaRPr/>
          </a:p>
          <a:p>
            <a:pPr lvl="1">
              <a:lnSpc>
                <a:spcPct val="100000"/>
              </a:lnSpc>
              <a:buFont typeface="StarSymbol"/>
              <a:buChar char="—"/>
            </a:pPr>
            <a:r>
              <a:rPr lang="en-US" sz="2400">
                <a:solidFill>
                  <a:srgbClr val="000000"/>
                </a:solidFill>
                <a:latin typeface="Tahoma"/>
              </a:rPr>
              <a:t>Each zone has fixed bits per track</a:t>
            </a:r>
            <a:endParaRPr/>
          </a:p>
          <a:p>
            <a:pPr lvl="1">
              <a:lnSpc>
                <a:spcPct val="100000"/>
              </a:lnSpc>
              <a:buFont typeface="StarSymbol"/>
              <a:buChar char="—"/>
            </a:pPr>
            <a:r>
              <a:rPr lang="en-US" sz="2400">
                <a:solidFill>
                  <a:srgbClr val="000000"/>
                </a:solidFill>
                <a:latin typeface="Tahoma"/>
              </a:rPr>
              <a:t>More complex circuitry</a:t>
            </a:r>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3"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Disk Layout Methods Diagram</a:t>
            </a:r>
            <a:endParaRPr/>
          </a:p>
        </p:txBody>
      </p:sp>
      <p:pic>
        <p:nvPicPr>
          <p:cNvPr id="254" name="Picture 4" descr=""/>
          <p:cNvPicPr/>
          <p:nvPr/>
        </p:nvPicPr>
        <p:blipFill>
          <a:blip r:embed="rId1"/>
          <a:srcRect l="8681" t="18271" r="10988" b="28294"/>
          <a:stretch>
            <a:fillRect/>
          </a:stretch>
        </p:blipFill>
        <p:spPr>
          <a:xfrm>
            <a:off x="168480" y="1492200"/>
            <a:ext cx="8517960" cy="4374720"/>
          </a:xfrm>
          <a:prstGeom prst="rect">
            <a:avLst/>
          </a:prstGeom>
          <a:ln w="9360">
            <a:noFill/>
          </a:ln>
        </p:spPr>
      </p:pic>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5"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RAID</a:t>
            </a:r>
            <a:endParaRPr/>
          </a:p>
        </p:txBody>
      </p:sp>
      <p:sp>
        <p:nvSpPr>
          <p:cNvPr id="256" name="TextShape 2"/>
          <p:cNvSpPr txBox="1"/>
          <p:nvPr/>
        </p:nvSpPr>
        <p:spPr>
          <a:xfrm>
            <a:off x="0" y="990720"/>
            <a:ext cx="9143640" cy="5714640"/>
          </a:xfrm>
          <a:prstGeom prst="rect">
            <a:avLst/>
          </a:prstGeom>
        </p:spPr>
        <p:txBody>
          <a:bodyPr/>
          <a:p>
            <a:pPr>
              <a:lnSpc>
                <a:spcPct val="100000"/>
              </a:lnSpc>
              <a:buFont typeface="StarSymbol"/>
              <a:buChar char=""/>
            </a:pPr>
            <a:r>
              <a:rPr lang="en-US" sz="2800">
                <a:solidFill>
                  <a:srgbClr val="000000"/>
                </a:solidFill>
                <a:latin typeface="Tahoma"/>
              </a:rPr>
              <a:t>Development of arrays of disks that operate independently and in parallel. </a:t>
            </a:r>
            <a:endParaRPr/>
          </a:p>
          <a:p>
            <a:pPr lvl="1">
              <a:lnSpc>
                <a:spcPct val="100000"/>
              </a:lnSpc>
              <a:buFont typeface="StarSymbol"/>
              <a:buChar char="—"/>
            </a:pPr>
            <a:r>
              <a:rPr lang="en-US" sz="2400">
                <a:solidFill>
                  <a:srgbClr val="000000"/>
                </a:solidFill>
                <a:latin typeface="Tahoma"/>
              </a:rPr>
              <a:t>With multiple disks, separate I/O requests can be handled in parallel, as long as the data required reside on separate disks.</a:t>
            </a:r>
            <a:endParaRPr/>
          </a:p>
          <a:p>
            <a:endParaRPr/>
          </a:p>
          <a:p>
            <a:pPr lvl="1">
              <a:lnSpc>
                <a:spcPct val="100000"/>
              </a:lnSpc>
              <a:buFont typeface="StarSymbol"/>
              <a:buChar char="—"/>
            </a:pPr>
            <a:r>
              <a:rPr lang="en-US" sz="2400">
                <a:solidFill>
                  <a:srgbClr val="000000"/>
                </a:solidFill>
                <a:latin typeface="Tahoma"/>
              </a:rPr>
              <a:t>a single I/O request can be executed in parallel if the block of data to be accessed is distributed across multiple disks.</a:t>
            </a:r>
            <a:endParaRPr/>
          </a:p>
          <a:p>
            <a:endParaRPr/>
          </a:p>
          <a:p>
            <a:pPr lvl="1">
              <a:lnSpc>
                <a:spcPct val="100000"/>
              </a:lnSpc>
              <a:buFont typeface="StarSymbol"/>
              <a:buChar char="—"/>
            </a:pPr>
            <a:r>
              <a:rPr lang="en-US" sz="2400">
                <a:solidFill>
                  <a:srgbClr val="000000"/>
                </a:solidFill>
                <a:latin typeface="Tahoma"/>
              </a:rPr>
              <a:t>With the use of multiple disks, there is a wide variety of ways in which the data can be organized and in which redundancy can be added to improve reliability</a:t>
            </a:r>
            <a:endParaRPr/>
          </a:p>
          <a:p>
            <a:endParaRPr/>
          </a:p>
          <a:p>
            <a:pPr>
              <a:lnSpc>
                <a:spcPct val="100000"/>
              </a:lnSpc>
              <a:buFont typeface="StarSymbol"/>
              <a:buChar char=""/>
            </a:pPr>
            <a:r>
              <a:rPr lang="en-US" sz="2800">
                <a:solidFill>
                  <a:srgbClr val="000000"/>
                </a:solidFill>
                <a:latin typeface="Tahoma"/>
              </a:rPr>
              <a:t>A standardized scheme for multiple-disk database design, known as RAID.</a:t>
            </a:r>
            <a:endParaRPr/>
          </a:p>
          <a:p>
            <a:endParaRPr/>
          </a:p>
          <a:p>
            <a:pPr>
              <a:lnSpc>
                <a:spcPct val="100000"/>
              </a:lnSpc>
            </a:pPr>
            <a:endParaRPr/>
          </a:p>
          <a:p>
            <a:pPr>
              <a:lnSpc>
                <a:spcPct val="100000"/>
              </a:lnSpc>
            </a:pPr>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5" name="TextShape 1"/>
          <p:cNvSpPr txBox="1"/>
          <p:nvPr/>
        </p:nvSpPr>
        <p:spPr>
          <a:xfrm>
            <a:off x="0" y="152280"/>
            <a:ext cx="9143640" cy="837720"/>
          </a:xfrm>
          <a:prstGeom prst="rect">
            <a:avLst/>
          </a:prstGeom>
        </p:spPr>
        <p:txBody>
          <a:bodyPr anchor="b"/>
          <a:p>
            <a:pPr>
              <a:lnSpc>
                <a:spcPct val="100000"/>
              </a:lnSpc>
            </a:pPr>
            <a:r>
              <a:rPr lang="en-US" sz="2800">
                <a:solidFill>
                  <a:srgbClr val="000000"/>
                </a:solidFill>
                <a:latin typeface="Arial Black"/>
              </a:rPr>
              <a:t>Characteristics of memory systems (cont..)</a:t>
            </a:r>
            <a:endParaRPr/>
          </a:p>
        </p:txBody>
      </p:sp>
      <p:sp>
        <p:nvSpPr>
          <p:cNvPr id="166" name="TextShape 2"/>
          <p:cNvSpPr txBox="1"/>
          <p:nvPr/>
        </p:nvSpPr>
        <p:spPr>
          <a:xfrm>
            <a:off x="0" y="1066680"/>
            <a:ext cx="9143640" cy="5638320"/>
          </a:xfrm>
          <a:prstGeom prst="rect">
            <a:avLst/>
          </a:prstGeom>
        </p:spPr>
        <p:txBody>
          <a:bodyPr/>
          <a:p>
            <a:pPr>
              <a:lnSpc>
                <a:spcPct val="100000"/>
              </a:lnSpc>
              <a:buFont typeface="Arial Black"/>
              <a:buAutoNum type="arabicPeriod"/>
            </a:pPr>
            <a:r>
              <a:rPr lang="en-US" sz="2800">
                <a:solidFill>
                  <a:srgbClr val="000000"/>
                </a:solidFill>
                <a:latin typeface="Tahoma"/>
              </a:rPr>
              <a:t>Location</a:t>
            </a:r>
            <a:endParaRPr/>
          </a:p>
          <a:p>
            <a:pPr lvl="1">
              <a:lnSpc>
                <a:spcPct val="100000"/>
              </a:lnSpc>
              <a:buFont typeface="StarSymbol"/>
              <a:buChar char="—"/>
            </a:pPr>
            <a:r>
              <a:rPr lang="en-US" sz="2400">
                <a:solidFill>
                  <a:srgbClr val="000000"/>
                </a:solidFill>
                <a:latin typeface="Tahoma"/>
              </a:rPr>
              <a:t>CPU/ Internal/ External</a:t>
            </a:r>
            <a:endParaRPr/>
          </a:p>
          <a:p>
            <a:pPr>
              <a:lnSpc>
                <a:spcPct val="100000"/>
              </a:lnSpc>
              <a:buFont typeface="Arial Black"/>
              <a:buAutoNum type="arabicPeriod"/>
            </a:pPr>
            <a:r>
              <a:rPr lang="en-US" sz="2800">
                <a:solidFill>
                  <a:srgbClr val="000000"/>
                </a:solidFill>
                <a:latin typeface="Tahoma"/>
              </a:rPr>
              <a:t>Capacity</a:t>
            </a:r>
            <a:endParaRPr/>
          </a:p>
          <a:p>
            <a:pPr lvl="1">
              <a:lnSpc>
                <a:spcPct val="100000"/>
              </a:lnSpc>
              <a:buFont typeface="StarSymbol"/>
              <a:buChar char="—"/>
            </a:pPr>
            <a:r>
              <a:rPr lang="en-US" sz="2400">
                <a:solidFill>
                  <a:srgbClr val="000000"/>
                </a:solidFill>
                <a:latin typeface="Tahoma"/>
              </a:rPr>
              <a:t>Word size-The natural unit of organisation(8,16,32 bits)</a:t>
            </a:r>
            <a:endParaRPr/>
          </a:p>
          <a:p>
            <a:pPr lvl="1">
              <a:lnSpc>
                <a:spcPct val="100000"/>
              </a:lnSpc>
              <a:buFont typeface="StarSymbol"/>
              <a:buChar char="—"/>
            </a:pPr>
            <a:r>
              <a:rPr lang="en-US" sz="2400">
                <a:solidFill>
                  <a:srgbClr val="000000"/>
                </a:solidFill>
                <a:latin typeface="Tahoma"/>
              </a:rPr>
              <a:t>Number of words or Bytes</a:t>
            </a:r>
            <a:endParaRPr/>
          </a:p>
          <a:p>
            <a:pPr>
              <a:lnSpc>
                <a:spcPct val="100000"/>
              </a:lnSpc>
              <a:buFont typeface="Arial Black"/>
              <a:buAutoNum type="arabicPeriod"/>
            </a:pPr>
            <a:r>
              <a:rPr lang="en-US" sz="2800">
                <a:solidFill>
                  <a:srgbClr val="000000"/>
                </a:solidFill>
                <a:latin typeface="Tahoma"/>
              </a:rPr>
              <a:t>Unit of transfer</a:t>
            </a:r>
            <a:endParaRPr/>
          </a:p>
          <a:p>
            <a:pPr lvl="1">
              <a:lnSpc>
                <a:spcPct val="100000"/>
              </a:lnSpc>
              <a:buFont typeface="StarSymbol"/>
              <a:buChar char="—"/>
            </a:pPr>
            <a:r>
              <a:rPr lang="en-US" sz="2400">
                <a:solidFill>
                  <a:srgbClr val="000000"/>
                </a:solidFill>
                <a:latin typeface="Tahoma"/>
              </a:rPr>
              <a:t>Internal- Usually governed by data bus width</a:t>
            </a:r>
            <a:endParaRPr/>
          </a:p>
          <a:p>
            <a:pPr lvl="1">
              <a:lnSpc>
                <a:spcPct val="100000"/>
              </a:lnSpc>
              <a:buFont typeface="StarSymbol"/>
              <a:buChar char="—"/>
            </a:pPr>
            <a:r>
              <a:rPr lang="en-US" sz="2400">
                <a:solidFill>
                  <a:srgbClr val="000000"/>
                </a:solidFill>
                <a:latin typeface="Tahoma"/>
              </a:rPr>
              <a:t>External</a:t>
            </a:r>
            <a:endParaRPr/>
          </a:p>
          <a:p>
            <a:pPr lvl="2">
              <a:lnSpc>
                <a:spcPct val="100000"/>
              </a:lnSpc>
              <a:buFont typeface="StarSymbol"/>
              <a:buChar char=""/>
            </a:pPr>
            <a:r>
              <a:rPr lang="en-US" sz="2000">
                <a:solidFill>
                  <a:srgbClr val="000000"/>
                </a:solidFill>
                <a:latin typeface="Tahoma"/>
              </a:rPr>
              <a:t>Usually a block which is much larger than a word</a:t>
            </a:r>
            <a:endParaRPr/>
          </a:p>
          <a:p>
            <a:pPr lvl="1">
              <a:lnSpc>
                <a:spcPct val="100000"/>
              </a:lnSpc>
              <a:buFont typeface="StarSymbol"/>
              <a:buChar char="—"/>
            </a:pPr>
            <a:r>
              <a:rPr lang="en-US" sz="2400">
                <a:solidFill>
                  <a:srgbClr val="000000"/>
                </a:solidFill>
                <a:latin typeface="Tahoma"/>
              </a:rPr>
              <a:t>Addressable unit</a:t>
            </a:r>
            <a:endParaRPr/>
          </a:p>
          <a:p>
            <a:pPr lvl="2">
              <a:lnSpc>
                <a:spcPct val="100000"/>
              </a:lnSpc>
              <a:buFont typeface="StarSymbol"/>
              <a:buChar char=""/>
            </a:pPr>
            <a:r>
              <a:rPr lang="en-US" sz="2000">
                <a:solidFill>
                  <a:srgbClr val="000000"/>
                </a:solidFill>
                <a:latin typeface="Tahoma"/>
              </a:rPr>
              <a:t>Smallest location which can be uniquely addressed</a:t>
            </a:r>
            <a:endParaRPr/>
          </a:p>
          <a:p>
            <a:pPr lvl="2">
              <a:lnSpc>
                <a:spcPct val="100000"/>
              </a:lnSpc>
              <a:buFont typeface="StarSymbol"/>
              <a:buChar char=""/>
            </a:pPr>
            <a:r>
              <a:rPr lang="en-US" sz="2000">
                <a:solidFill>
                  <a:srgbClr val="000000"/>
                </a:solidFill>
                <a:latin typeface="Tahoma"/>
              </a:rPr>
              <a:t>Word internally</a:t>
            </a:r>
            <a:endParaRPr/>
          </a:p>
          <a:p>
            <a:pPr lvl="2">
              <a:lnSpc>
                <a:spcPct val="100000"/>
              </a:lnSpc>
              <a:buFont typeface="StarSymbol"/>
              <a:buChar char=""/>
            </a:pPr>
            <a:r>
              <a:rPr lang="en-US" sz="2000">
                <a:solidFill>
                  <a:srgbClr val="000000"/>
                </a:solidFill>
                <a:latin typeface="Tahoma"/>
              </a:rPr>
              <a:t>Blocks(much larger units than a word) for external memory</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7"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RAID (cont..)</a:t>
            </a:r>
            <a:endParaRPr/>
          </a:p>
        </p:txBody>
      </p:sp>
      <p:sp>
        <p:nvSpPr>
          <p:cNvPr id="258" name="TextShape 2"/>
          <p:cNvSpPr txBox="1"/>
          <p:nvPr/>
        </p:nvSpPr>
        <p:spPr>
          <a:xfrm>
            <a:off x="0" y="990720"/>
            <a:ext cx="9143640" cy="5714640"/>
          </a:xfrm>
          <a:prstGeom prst="rect">
            <a:avLst/>
          </a:prstGeom>
        </p:spPr>
        <p:txBody>
          <a:bodyPr/>
          <a:p>
            <a:pPr>
              <a:lnSpc>
                <a:spcPct val="100000"/>
              </a:lnSpc>
              <a:buFont typeface="StarSymbol"/>
              <a:buChar char=""/>
            </a:pPr>
            <a:r>
              <a:rPr lang="en-US" sz="2800">
                <a:solidFill>
                  <a:srgbClr val="0066ff"/>
                </a:solidFill>
                <a:latin typeface="Tahoma"/>
              </a:rPr>
              <a:t>Redundant Array of Independent Disks </a:t>
            </a:r>
            <a:endParaRPr/>
          </a:p>
          <a:p>
            <a:pPr>
              <a:lnSpc>
                <a:spcPct val="100000"/>
              </a:lnSpc>
              <a:buFont typeface="StarSymbol"/>
              <a:buChar char=""/>
            </a:pPr>
            <a:r>
              <a:rPr lang="en-US" sz="2800">
                <a:solidFill>
                  <a:srgbClr val="000000"/>
                </a:solidFill>
                <a:latin typeface="Tahoma"/>
              </a:rPr>
              <a:t>Redundant Array of Inexpensive Disks  </a:t>
            </a:r>
            <a:r>
              <a:rPr lang="en-US">
                <a:solidFill>
                  <a:srgbClr val="000000"/>
                </a:solidFill>
                <a:latin typeface="Tahoma"/>
              </a:rPr>
              <a:t>(*few references)</a:t>
            </a:r>
            <a:endParaRPr/>
          </a:p>
          <a:p>
            <a:pPr>
              <a:lnSpc>
                <a:spcPct val="100000"/>
              </a:lnSpc>
              <a:buFont typeface="StarSymbol"/>
              <a:buChar char=""/>
            </a:pPr>
            <a:r>
              <a:rPr lang="en-US" sz="2800">
                <a:solidFill>
                  <a:srgbClr val="0066ff"/>
                </a:solidFill>
                <a:latin typeface="Tahoma"/>
              </a:rPr>
              <a:t>Seven levels-zero through six.</a:t>
            </a:r>
            <a:endParaRPr/>
          </a:p>
          <a:p>
            <a:pPr lvl="1">
              <a:lnSpc>
                <a:spcPct val="100000"/>
              </a:lnSpc>
              <a:buFont typeface="StarSymbol"/>
              <a:buChar char="—"/>
            </a:pPr>
            <a:r>
              <a:rPr lang="en-US" sz="2400">
                <a:solidFill>
                  <a:srgbClr val="000000"/>
                </a:solidFill>
                <a:latin typeface="Tahoma"/>
              </a:rPr>
              <a:t>These levels </a:t>
            </a:r>
            <a:r>
              <a:rPr lang="en-US" sz="2400">
                <a:solidFill>
                  <a:srgbClr val="0066ff"/>
                </a:solidFill>
                <a:latin typeface="Tahoma"/>
              </a:rPr>
              <a:t>do not imply a hierarchical relationship </a:t>
            </a:r>
            <a:r>
              <a:rPr lang="en-US" sz="2400">
                <a:solidFill>
                  <a:srgbClr val="000000"/>
                </a:solidFill>
                <a:latin typeface="Tahoma"/>
              </a:rPr>
              <a:t>but designate different design architectures </a:t>
            </a:r>
            <a:endParaRPr/>
          </a:p>
          <a:p>
            <a:pPr>
              <a:lnSpc>
                <a:spcPct val="100000"/>
              </a:lnSpc>
              <a:buFont typeface="StarSymbol"/>
              <a:buChar char=""/>
            </a:pPr>
            <a:r>
              <a:rPr lang="en-US" sz="2800">
                <a:solidFill>
                  <a:srgbClr val="000000"/>
                </a:solidFill>
                <a:latin typeface="Tahoma"/>
              </a:rPr>
              <a:t>Share three common characteristics:</a:t>
            </a:r>
            <a:endParaRPr/>
          </a:p>
          <a:p>
            <a:pPr lvl="1">
              <a:lnSpc>
                <a:spcPct val="100000"/>
              </a:lnSpc>
              <a:buFont typeface="Arial Black"/>
              <a:buAutoNum type="arabicPeriod"/>
            </a:pPr>
            <a:r>
              <a:rPr lang="en-US" sz="2400">
                <a:solidFill>
                  <a:srgbClr val="000000"/>
                </a:solidFill>
                <a:latin typeface="Tahoma"/>
              </a:rPr>
              <a:t>RAID </a:t>
            </a:r>
            <a:r>
              <a:rPr lang="en-US" sz="2400">
                <a:solidFill>
                  <a:srgbClr val="0066ff"/>
                </a:solidFill>
                <a:latin typeface="Tahoma"/>
              </a:rPr>
              <a:t>is a set of physical disk drives viewed </a:t>
            </a:r>
            <a:r>
              <a:rPr lang="en-US" sz="2400">
                <a:solidFill>
                  <a:srgbClr val="000000"/>
                </a:solidFill>
                <a:latin typeface="Tahoma"/>
              </a:rPr>
              <a:t>by the operating system </a:t>
            </a:r>
            <a:r>
              <a:rPr lang="en-US" sz="2400">
                <a:solidFill>
                  <a:srgbClr val="0066ff"/>
                </a:solidFill>
                <a:latin typeface="Tahoma"/>
              </a:rPr>
              <a:t>as a single logical drive</a:t>
            </a:r>
            <a:r>
              <a:rPr lang="en-US" sz="2400">
                <a:solidFill>
                  <a:srgbClr val="000000"/>
                </a:solidFill>
                <a:latin typeface="Tahoma"/>
              </a:rPr>
              <a:t>.</a:t>
            </a:r>
            <a:endParaRPr/>
          </a:p>
          <a:p>
            <a:pPr lvl="1">
              <a:lnSpc>
                <a:spcPct val="100000"/>
              </a:lnSpc>
              <a:buFont typeface="Arial Black"/>
              <a:buAutoNum type="arabicPeriod"/>
            </a:pPr>
            <a:r>
              <a:rPr lang="en-US" sz="2400">
                <a:solidFill>
                  <a:srgbClr val="0066ff"/>
                </a:solidFill>
                <a:latin typeface="Tahoma"/>
              </a:rPr>
              <a:t>Data are distributed across the physical drives of an array </a:t>
            </a:r>
            <a:r>
              <a:rPr lang="en-US" sz="2400">
                <a:solidFill>
                  <a:srgbClr val="000000"/>
                </a:solidFill>
                <a:latin typeface="Tahoma"/>
              </a:rPr>
              <a:t>in a scheme known as striping.</a:t>
            </a:r>
            <a:endParaRPr/>
          </a:p>
          <a:p>
            <a:pPr lvl="1">
              <a:lnSpc>
                <a:spcPct val="100000"/>
              </a:lnSpc>
              <a:buFont typeface="Arial Black"/>
              <a:buAutoNum type="arabicPeriod"/>
            </a:pPr>
            <a:r>
              <a:rPr lang="en-US" sz="2400">
                <a:solidFill>
                  <a:srgbClr val="0066ff"/>
                </a:solidFill>
                <a:latin typeface="Tahoma"/>
              </a:rPr>
              <a:t>Redundant disk capacity </a:t>
            </a:r>
            <a:r>
              <a:rPr lang="en-US" sz="2400">
                <a:solidFill>
                  <a:srgbClr val="000000"/>
                </a:solidFill>
                <a:latin typeface="Tahoma"/>
              </a:rPr>
              <a:t>is used to store parity information, which </a:t>
            </a:r>
            <a:r>
              <a:rPr lang="en-US" sz="2400">
                <a:solidFill>
                  <a:srgbClr val="0066ff"/>
                </a:solidFill>
                <a:latin typeface="Tahoma"/>
              </a:rPr>
              <a:t>guarantees data recoverability</a:t>
            </a:r>
            <a:r>
              <a:rPr lang="en-US" sz="2400">
                <a:solidFill>
                  <a:srgbClr val="000000"/>
                </a:solidFill>
                <a:latin typeface="Tahoma"/>
              </a:rPr>
              <a:t> in case of a disk failure</a:t>
            </a:r>
            <a:r>
              <a:rPr lang="en-US" sz="2000">
                <a:solidFill>
                  <a:srgbClr val="000000"/>
                </a:solidFill>
                <a:latin typeface="Tahoma"/>
              </a:rPr>
              <a:t>. (*not in RAID0 &amp; RAID1)</a:t>
            </a:r>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9"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RAID 0</a:t>
            </a:r>
            <a:endParaRPr/>
          </a:p>
        </p:txBody>
      </p:sp>
      <p:sp>
        <p:nvSpPr>
          <p:cNvPr id="260"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No redundancy</a:t>
            </a:r>
            <a:endParaRPr/>
          </a:p>
          <a:p>
            <a:pPr>
              <a:lnSpc>
                <a:spcPct val="100000"/>
              </a:lnSpc>
              <a:buFont typeface="StarSymbol"/>
              <a:buChar char=""/>
            </a:pPr>
            <a:r>
              <a:rPr lang="en-US" sz="2800">
                <a:solidFill>
                  <a:srgbClr val="000000"/>
                </a:solidFill>
                <a:latin typeface="Tahoma"/>
              </a:rPr>
              <a:t>Data striped across all disks</a:t>
            </a:r>
            <a:endParaRPr/>
          </a:p>
          <a:p>
            <a:pPr>
              <a:lnSpc>
                <a:spcPct val="100000"/>
              </a:lnSpc>
              <a:buFont typeface="StarSymbol"/>
              <a:buChar char=""/>
            </a:pPr>
            <a:r>
              <a:rPr lang="en-US" sz="2800">
                <a:solidFill>
                  <a:srgbClr val="000000"/>
                </a:solidFill>
                <a:latin typeface="Tahoma"/>
              </a:rPr>
              <a:t>Round Robin striping</a:t>
            </a:r>
            <a:endParaRPr/>
          </a:p>
          <a:p>
            <a:pPr>
              <a:lnSpc>
                <a:spcPct val="100000"/>
              </a:lnSpc>
              <a:buFont typeface="StarSymbol"/>
              <a:buChar char=""/>
            </a:pPr>
            <a:r>
              <a:rPr lang="en-US" sz="2800">
                <a:solidFill>
                  <a:srgbClr val="000000"/>
                </a:solidFill>
                <a:latin typeface="Tahoma"/>
              </a:rPr>
              <a:t>Increase speed</a:t>
            </a:r>
            <a:endParaRPr/>
          </a:p>
          <a:p>
            <a:pPr lvl="1">
              <a:lnSpc>
                <a:spcPct val="100000"/>
              </a:lnSpc>
              <a:buFont typeface="StarSymbol"/>
              <a:buChar char="—"/>
            </a:pPr>
            <a:r>
              <a:rPr lang="en-US" sz="2400">
                <a:solidFill>
                  <a:srgbClr val="000000"/>
                </a:solidFill>
                <a:latin typeface="Tahoma"/>
              </a:rPr>
              <a:t>Multiple data requests probably not on same disk</a:t>
            </a:r>
            <a:endParaRPr/>
          </a:p>
          <a:p>
            <a:pPr lvl="1">
              <a:lnSpc>
                <a:spcPct val="100000"/>
              </a:lnSpc>
              <a:buFont typeface="StarSymbol"/>
              <a:buChar char="—"/>
            </a:pPr>
            <a:r>
              <a:rPr lang="en-US" sz="2400">
                <a:solidFill>
                  <a:srgbClr val="000000"/>
                </a:solidFill>
                <a:latin typeface="Tahoma"/>
              </a:rPr>
              <a:t>Disks seek in parallel</a:t>
            </a:r>
            <a:endParaRPr/>
          </a:p>
          <a:p>
            <a:pPr lvl="1">
              <a:lnSpc>
                <a:spcPct val="100000"/>
              </a:lnSpc>
              <a:buFont typeface="StarSymbol"/>
              <a:buChar char="—"/>
            </a:pPr>
            <a:r>
              <a:rPr lang="en-US" sz="2400">
                <a:solidFill>
                  <a:srgbClr val="000000"/>
                </a:solidFill>
                <a:latin typeface="Tahoma"/>
              </a:rPr>
              <a:t>A set of data is likely to be striped across multiple disks</a:t>
            </a:r>
            <a:endParaRPr/>
          </a:p>
          <a:p>
            <a:pPr>
              <a:lnSpc>
                <a:spcPct val="100000"/>
              </a:lnSpc>
            </a:pPr>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1"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RAID 1</a:t>
            </a:r>
            <a:endParaRPr/>
          </a:p>
        </p:txBody>
      </p:sp>
      <p:sp>
        <p:nvSpPr>
          <p:cNvPr id="262"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Mirrored Disks</a:t>
            </a:r>
            <a:endParaRPr/>
          </a:p>
          <a:p>
            <a:pPr>
              <a:lnSpc>
                <a:spcPct val="100000"/>
              </a:lnSpc>
              <a:buFont typeface="StarSymbol"/>
              <a:buChar char=""/>
            </a:pPr>
            <a:r>
              <a:rPr lang="en-US" sz="2800">
                <a:solidFill>
                  <a:srgbClr val="000000"/>
                </a:solidFill>
                <a:latin typeface="Tahoma"/>
              </a:rPr>
              <a:t>Data is striped across disks</a:t>
            </a:r>
            <a:endParaRPr/>
          </a:p>
          <a:p>
            <a:pPr>
              <a:lnSpc>
                <a:spcPct val="100000"/>
              </a:lnSpc>
              <a:buFont typeface="StarSymbol"/>
              <a:buChar char=""/>
            </a:pPr>
            <a:r>
              <a:rPr lang="en-US" sz="2800">
                <a:solidFill>
                  <a:srgbClr val="000000"/>
                </a:solidFill>
                <a:latin typeface="Tahoma"/>
              </a:rPr>
              <a:t>2 copies of each stripe on separate disks</a:t>
            </a:r>
            <a:endParaRPr/>
          </a:p>
          <a:p>
            <a:pPr>
              <a:lnSpc>
                <a:spcPct val="100000"/>
              </a:lnSpc>
              <a:buFont typeface="StarSymbol"/>
              <a:buChar char=""/>
            </a:pPr>
            <a:r>
              <a:rPr lang="en-US" sz="2800">
                <a:solidFill>
                  <a:srgbClr val="000000"/>
                </a:solidFill>
                <a:latin typeface="Tahoma"/>
              </a:rPr>
              <a:t>Read from either</a:t>
            </a:r>
            <a:endParaRPr/>
          </a:p>
          <a:p>
            <a:pPr>
              <a:lnSpc>
                <a:spcPct val="100000"/>
              </a:lnSpc>
              <a:buFont typeface="StarSymbol"/>
              <a:buChar char=""/>
            </a:pPr>
            <a:r>
              <a:rPr lang="en-US" sz="2800">
                <a:solidFill>
                  <a:srgbClr val="000000"/>
                </a:solidFill>
                <a:latin typeface="Tahoma"/>
              </a:rPr>
              <a:t>Write to both</a:t>
            </a:r>
            <a:endParaRPr/>
          </a:p>
          <a:p>
            <a:pPr>
              <a:lnSpc>
                <a:spcPct val="100000"/>
              </a:lnSpc>
              <a:buFont typeface="StarSymbol"/>
              <a:buChar char=""/>
            </a:pPr>
            <a:r>
              <a:rPr lang="en-US" sz="2800">
                <a:solidFill>
                  <a:srgbClr val="000000"/>
                </a:solidFill>
                <a:latin typeface="Tahoma"/>
              </a:rPr>
              <a:t>Recovery is simple</a:t>
            </a:r>
            <a:endParaRPr/>
          </a:p>
          <a:p>
            <a:pPr lvl="1">
              <a:lnSpc>
                <a:spcPct val="100000"/>
              </a:lnSpc>
              <a:buFont typeface="StarSymbol"/>
              <a:buChar char="—"/>
            </a:pPr>
            <a:r>
              <a:rPr lang="en-US" sz="2400">
                <a:solidFill>
                  <a:srgbClr val="000000"/>
                </a:solidFill>
                <a:latin typeface="Tahoma"/>
              </a:rPr>
              <a:t>Swap faulty disk &amp; re-mirror</a:t>
            </a:r>
            <a:endParaRPr/>
          </a:p>
          <a:p>
            <a:pPr lvl="1">
              <a:lnSpc>
                <a:spcPct val="100000"/>
              </a:lnSpc>
              <a:buFont typeface="StarSymbol"/>
              <a:buChar char="—"/>
            </a:pPr>
            <a:r>
              <a:rPr lang="en-US" sz="2400">
                <a:solidFill>
                  <a:srgbClr val="000000"/>
                </a:solidFill>
                <a:latin typeface="Tahoma"/>
              </a:rPr>
              <a:t>No down time</a:t>
            </a:r>
            <a:endParaRPr/>
          </a:p>
          <a:p>
            <a:pPr>
              <a:lnSpc>
                <a:spcPct val="100000"/>
              </a:lnSpc>
              <a:buFont typeface="StarSymbol"/>
              <a:buChar char=""/>
            </a:pPr>
            <a:r>
              <a:rPr lang="en-US" sz="2800">
                <a:solidFill>
                  <a:srgbClr val="000000"/>
                </a:solidFill>
                <a:latin typeface="Tahoma"/>
              </a:rPr>
              <a:t>Expensive</a:t>
            </a:r>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3"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RAID 2</a:t>
            </a:r>
            <a:endParaRPr/>
          </a:p>
        </p:txBody>
      </p:sp>
      <p:sp>
        <p:nvSpPr>
          <p:cNvPr id="264"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Disks are synchronized</a:t>
            </a:r>
            <a:endParaRPr/>
          </a:p>
          <a:p>
            <a:pPr>
              <a:lnSpc>
                <a:spcPct val="100000"/>
              </a:lnSpc>
              <a:buFont typeface="StarSymbol"/>
              <a:buChar char=""/>
            </a:pPr>
            <a:r>
              <a:rPr lang="en-US" sz="2800">
                <a:solidFill>
                  <a:srgbClr val="000000"/>
                </a:solidFill>
                <a:latin typeface="Tahoma"/>
              </a:rPr>
              <a:t>Very small stripes</a:t>
            </a:r>
            <a:endParaRPr/>
          </a:p>
          <a:p>
            <a:pPr lvl="1">
              <a:lnSpc>
                <a:spcPct val="100000"/>
              </a:lnSpc>
              <a:buFont typeface="StarSymbol"/>
              <a:buChar char="—"/>
            </a:pPr>
            <a:r>
              <a:rPr lang="en-US" sz="2400">
                <a:solidFill>
                  <a:srgbClr val="000000"/>
                </a:solidFill>
                <a:latin typeface="Tahoma"/>
              </a:rPr>
              <a:t>Often single byte/word</a:t>
            </a:r>
            <a:endParaRPr/>
          </a:p>
          <a:p>
            <a:pPr>
              <a:lnSpc>
                <a:spcPct val="100000"/>
              </a:lnSpc>
              <a:buFont typeface="StarSymbol"/>
              <a:buChar char=""/>
            </a:pPr>
            <a:r>
              <a:rPr lang="en-US" sz="2800">
                <a:solidFill>
                  <a:srgbClr val="000000"/>
                </a:solidFill>
                <a:latin typeface="Tahoma"/>
              </a:rPr>
              <a:t>Error correction calculated across corresponding bits on disks</a:t>
            </a:r>
            <a:endParaRPr/>
          </a:p>
          <a:p>
            <a:pPr>
              <a:lnSpc>
                <a:spcPct val="100000"/>
              </a:lnSpc>
              <a:buFont typeface="StarSymbol"/>
              <a:buChar char=""/>
            </a:pPr>
            <a:r>
              <a:rPr lang="en-US" sz="2800">
                <a:solidFill>
                  <a:srgbClr val="000000"/>
                </a:solidFill>
                <a:latin typeface="Tahoma"/>
              </a:rPr>
              <a:t>Multiple parity disks store Hamming code error correction in corresponding positions</a:t>
            </a:r>
            <a:endParaRPr/>
          </a:p>
          <a:p>
            <a:pPr>
              <a:lnSpc>
                <a:spcPct val="100000"/>
              </a:lnSpc>
              <a:buFont typeface="StarSymbol"/>
              <a:buChar char=""/>
            </a:pPr>
            <a:r>
              <a:rPr lang="en-US" sz="2800">
                <a:solidFill>
                  <a:srgbClr val="000000"/>
                </a:solidFill>
                <a:latin typeface="Tahoma"/>
              </a:rPr>
              <a:t>Lots of redundancy</a:t>
            </a:r>
            <a:endParaRPr/>
          </a:p>
          <a:p>
            <a:pPr lvl="1">
              <a:lnSpc>
                <a:spcPct val="100000"/>
              </a:lnSpc>
              <a:buFont typeface="StarSymbol"/>
              <a:buChar char="—"/>
            </a:pPr>
            <a:r>
              <a:rPr lang="en-US" sz="2400">
                <a:solidFill>
                  <a:srgbClr val="000000"/>
                </a:solidFill>
                <a:latin typeface="Tahoma"/>
              </a:rPr>
              <a:t>Expensive</a:t>
            </a:r>
            <a:endParaRPr/>
          </a:p>
          <a:p>
            <a:pPr lvl="1">
              <a:lnSpc>
                <a:spcPct val="100000"/>
              </a:lnSpc>
              <a:buFont typeface="StarSymbol"/>
              <a:buChar char="—"/>
            </a:pPr>
            <a:r>
              <a:rPr lang="en-US" sz="2400">
                <a:solidFill>
                  <a:srgbClr val="000000"/>
                </a:solidFill>
                <a:latin typeface="Tahoma"/>
              </a:rPr>
              <a:t>Not used</a:t>
            </a:r>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5"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RAID 3</a:t>
            </a:r>
            <a:endParaRPr/>
          </a:p>
        </p:txBody>
      </p:sp>
      <p:sp>
        <p:nvSpPr>
          <p:cNvPr id="266"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Similar to RAID 2</a:t>
            </a:r>
            <a:endParaRPr/>
          </a:p>
          <a:p>
            <a:pPr>
              <a:lnSpc>
                <a:spcPct val="100000"/>
              </a:lnSpc>
              <a:buFont typeface="StarSymbol"/>
              <a:buChar char=""/>
            </a:pPr>
            <a:r>
              <a:rPr lang="en-US" sz="2800">
                <a:solidFill>
                  <a:srgbClr val="000000"/>
                </a:solidFill>
                <a:latin typeface="Tahoma"/>
              </a:rPr>
              <a:t>Only one redundant disk, no matter how large the array</a:t>
            </a:r>
            <a:endParaRPr/>
          </a:p>
          <a:p>
            <a:pPr>
              <a:lnSpc>
                <a:spcPct val="100000"/>
              </a:lnSpc>
              <a:buFont typeface="StarSymbol"/>
              <a:buChar char=""/>
            </a:pPr>
            <a:r>
              <a:rPr lang="en-US" sz="2800">
                <a:solidFill>
                  <a:srgbClr val="000000"/>
                </a:solidFill>
                <a:latin typeface="Tahoma"/>
              </a:rPr>
              <a:t>Simple parity bit for each set of corresponding bits</a:t>
            </a:r>
            <a:endParaRPr/>
          </a:p>
          <a:p>
            <a:pPr>
              <a:lnSpc>
                <a:spcPct val="100000"/>
              </a:lnSpc>
              <a:buFont typeface="StarSymbol"/>
              <a:buChar char=""/>
            </a:pPr>
            <a:r>
              <a:rPr lang="en-US" sz="2800">
                <a:solidFill>
                  <a:srgbClr val="000000"/>
                </a:solidFill>
                <a:latin typeface="Tahoma"/>
              </a:rPr>
              <a:t>Data on failed drive can be reconstructed from surviving data and parity info</a:t>
            </a:r>
            <a:endParaRPr/>
          </a:p>
          <a:p>
            <a:pPr>
              <a:lnSpc>
                <a:spcPct val="100000"/>
              </a:lnSpc>
              <a:buFont typeface="StarSymbol"/>
              <a:buChar char=""/>
            </a:pPr>
            <a:r>
              <a:rPr lang="en-US" sz="2800">
                <a:solidFill>
                  <a:srgbClr val="000000"/>
                </a:solidFill>
                <a:latin typeface="Tahoma"/>
              </a:rPr>
              <a:t>Very high transfer rates</a:t>
            </a:r>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7"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RAID 4</a:t>
            </a:r>
            <a:endParaRPr/>
          </a:p>
        </p:txBody>
      </p:sp>
      <p:sp>
        <p:nvSpPr>
          <p:cNvPr id="268"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Each disk operates independently</a:t>
            </a:r>
            <a:endParaRPr/>
          </a:p>
          <a:p>
            <a:pPr>
              <a:lnSpc>
                <a:spcPct val="100000"/>
              </a:lnSpc>
              <a:buFont typeface="StarSymbol"/>
              <a:buChar char=""/>
            </a:pPr>
            <a:r>
              <a:rPr lang="en-US" sz="2800">
                <a:solidFill>
                  <a:srgbClr val="000000"/>
                </a:solidFill>
                <a:latin typeface="Tahoma"/>
              </a:rPr>
              <a:t>Good for high I/O request rate</a:t>
            </a:r>
            <a:endParaRPr/>
          </a:p>
          <a:p>
            <a:pPr>
              <a:lnSpc>
                <a:spcPct val="100000"/>
              </a:lnSpc>
              <a:buFont typeface="StarSymbol"/>
              <a:buChar char=""/>
            </a:pPr>
            <a:r>
              <a:rPr lang="en-US" sz="2800">
                <a:solidFill>
                  <a:srgbClr val="000000"/>
                </a:solidFill>
                <a:latin typeface="Tahoma"/>
              </a:rPr>
              <a:t>Large stripes</a:t>
            </a:r>
            <a:endParaRPr/>
          </a:p>
          <a:p>
            <a:pPr>
              <a:lnSpc>
                <a:spcPct val="100000"/>
              </a:lnSpc>
              <a:buFont typeface="StarSymbol"/>
              <a:buChar char=""/>
            </a:pPr>
            <a:r>
              <a:rPr lang="en-US" sz="2800">
                <a:solidFill>
                  <a:srgbClr val="000000"/>
                </a:solidFill>
                <a:latin typeface="Tahoma"/>
              </a:rPr>
              <a:t>Bit by bit parity calculated across stripes on each disk</a:t>
            </a:r>
            <a:endParaRPr/>
          </a:p>
          <a:p>
            <a:pPr>
              <a:lnSpc>
                <a:spcPct val="100000"/>
              </a:lnSpc>
              <a:buFont typeface="StarSymbol"/>
              <a:buChar char=""/>
            </a:pPr>
            <a:r>
              <a:rPr lang="en-US" sz="2800">
                <a:solidFill>
                  <a:srgbClr val="000000"/>
                </a:solidFill>
                <a:latin typeface="Tahoma"/>
              </a:rPr>
              <a:t>Parity stored on parity disk</a:t>
            </a:r>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9"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RAID 5</a:t>
            </a:r>
            <a:endParaRPr/>
          </a:p>
        </p:txBody>
      </p:sp>
      <p:sp>
        <p:nvSpPr>
          <p:cNvPr id="270"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Like RAID 4</a:t>
            </a:r>
            <a:endParaRPr/>
          </a:p>
          <a:p>
            <a:pPr>
              <a:lnSpc>
                <a:spcPct val="100000"/>
              </a:lnSpc>
              <a:buFont typeface="StarSymbol"/>
              <a:buChar char=""/>
            </a:pPr>
            <a:r>
              <a:rPr lang="en-US" sz="2800">
                <a:solidFill>
                  <a:srgbClr val="000000"/>
                </a:solidFill>
                <a:latin typeface="Tahoma"/>
              </a:rPr>
              <a:t>Parity striped across all disks</a:t>
            </a:r>
            <a:endParaRPr/>
          </a:p>
          <a:p>
            <a:pPr>
              <a:lnSpc>
                <a:spcPct val="100000"/>
              </a:lnSpc>
              <a:buFont typeface="StarSymbol"/>
              <a:buChar char=""/>
            </a:pPr>
            <a:r>
              <a:rPr lang="en-US" sz="2800">
                <a:solidFill>
                  <a:srgbClr val="000000"/>
                </a:solidFill>
                <a:latin typeface="Tahoma"/>
              </a:rPr>
              <a:t>Round robin allocation for parity stripe</a:t>
            </a:r>
            <a:endParaRPr/>
          </a:p>
          <a:p>
            <a:pPr>
              <a:lnSpc>
                <a:spcPct val="100000"/>
              </a:lnSpc>
              <a:buFont typeface="StarSymbol"/>
              <a:buChar char=""/>
            </a:pPr>
            <a:r>
              <a:rPr lang="en-US" sz="2800">
                <a:solidFill>
                  <a:srgbClr val="000000"/>
                </a:solidFill>
                <a:latin typeface="Tahoma"/>
              </a:rPr>
              <a:t>Avoids RAID 4 bottleneck at parity disk</a:t>
            </a:r>
            <a:endParaRPr/>
          </a:p>
          <a:p>
            <a:pPr>
              <a:lnSpc>
                <a:spcPct val="100000"/>
              </a:lnSpc>
              <a:buFont typeface="StarSymbol"/>
              <a:buChar char=""/>
            </a:pPr>
            <a:r>
              <a:rPr lang="en-US" sz="2800">
                <a:solidFill>
                  <a:srgbClr val="000000"/>
                </a:solidFill>
                <a:latin typeface="Tahoma"/>
              </a:rPr>
              <a:t>Commonly used in network servers</a:t>
            </a:r>
            <a:endParaRPr/>
          </a:p>
          <a:p>
            <a:pPr>
              <a:lnSpc>
                <a:spcPct val="100000"/>
              </a:lnSpc>
            </a:pPr>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1"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RAID 6</a:t>
            </a:r>
            <a:endParaRPr/>
          </a:p>
        </p:txBody>
      </p:sp>
      <p:sp>
        <p:nvSpPr>
          <p:cNvPr id="272"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Two parity calculations</a:t>
            </a:r>
            <a:endParaRPr/>
          </a:p>
          <a:p>
            <a:pPr>
              <a:lnSpc>
                <a:spcPct val="100000"/>
              </a:lnSpc>
              <a:buFont typeface="StarSymbol"/>
              <a:buChar char=""/>
            </a:pPr>
            <a:r>
              <a:rPr lang="en-US" sz="2800">
                <a:solidFill>
                  <a:srgbClr val="000000"/>
                </a:solidFill>
                <a:latin typeface="Tahoma"/>
              </a:rPr>
              <a:t>Stored in separate blocks on different disks</a:t>
            </a:r>
            <a:endParaRPr/>
          </a:p>
          <a:p>
            <a:pPr>
              <a:lnSpc>
                <a:spcPct val="100000"/>
              </a:lnSpc>
              <a:buFont typeface="StarSymbol"/>
              <a:buChar char=""/>
            </a:pPr>
            <a:r>
              <a:rPr lang="en-US" sz="2800">
                <a:solidFill>
                  <a:srgbClr val="000000"/>
                </a:solidFill>
                <a:latin typeface="Tahoma"/>
              </a:rPr>
              <a:t>User requirement of N disks needs N+2</a:t>
            </a:r>
            <a:endParaRPr/>
          </a:p>
          <a:p>
            <a:pPr>
              <a:lnSpc>
                <a:spcPct val="100000"/>
              </a:lnSpc>
              <a:buFont typeface="StarSymbol"/>
              <a:buChar char=""/>
            </a:pPr>
            <a:r>
              <a:rPr lang="en-US" sz="2800">
                <a:solidFill>
                  <a:srgbClr val="000000"/>
                </a:solidFill>
                <a:latin typeface="Tahoma"/>
              </a:rPr>
              <a:t>High data availability</a:t>
            </a:r>
            <a:endParaRPr/>
          </a:p>
          <a:p>
            <a:pPr lvl="1">
              <a:lnSpc>
                <a:spcPct val="100000"/>
              </a:lnSpc>
              <a:buFont typeface="StarSymbol"/>
              <a:buChar char="—"/>
            </a:pPr>
            <a:r>
              <a:rPr lang="en-US" sz="2400">
                <a:solidFill>
                  <a:srgbClr val="000000"/>
                </a:solidFill>
                <a:latin typeface="Tahoma"/>
              </a:rPr>
              <a:t>Three disks need to fail for data loss</a:t>
            </a:r>
            <a:endParaRPr/>
          </a:p>
          <a:p>
            <a:pPr lvl="1">
              <a:lnSpc>
                <a:spcPct val="100000"/>
              </a:lnSpc>
              <a:buFont typeface="StarSymbol"/>
              <a:buChar char="—"/>
            </a:pPr>
            <a:r>
              <a:rPr lang="en-US" sz="2400">
                <a:solidFill>
                  <a:srgbClr val="000000"/>
                </a:solidFill>
                <a:latin typeface="Tahoma"/>
              </a:rPr>
              <a:t>Significant write penalty</a:t>
            </a:r>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3" name="TextShape 1"/>
          <p:cNvSpPr txBox="1"/>
          <p:nvPr/>
        </p:nvSpPr>
        <p:spPr>
          <a:xfrm>
            <a:off x="0" y="152280"/>
            <a:ext cx="1218960" cy="3809520"/>
          </a:xfrm>
          <a:prstGeom prst="rect">
            <a:avLst/>
          </a:prstGeom>
        </p:spPr>
        <p:txBody>
          <a:bodyPr anchor="b"/>
          <a:p>
            <a:pPr>
              <a:lnSpc>
                <a:spcPct val="100000"/>
              </a:lnSpc>
            </a:pPr>
            <a:r>
              <a:rPr lang="en-US" sz="2800">
                <a:solidFill>
                  <a:srgbClr val="000000"/>
                </a:solidFill>
                <a:latin typeface="Arial Black"/>
              </a:rPr>
              <a:t>RAID 0, 1, 2</a:t>
            </a:r>
            <a:endParaRPr/>
          </a:p>
        </p:txBody>
      </p:sp>
      <p:pic>
        <p:nvPicPr>
          <p:cNvPr id="274" name="Picture 2" descr=""/>
          <p:cNvPicPr/>
          <p:nvPr/>
        </p:nvPicPr>
        <p:blipFill>
          <a:blip r:embed="rId1"/>
          <a:stretch>
            <a:fillRect/>
          </a:stretch>
        </p:blipFill>
        <p:spPr>
          <a:xfrm>
            <a:off x="1066680" y="0"/>
            <a:ext cx="8121960" cy="6705360"/>
          </a:xfrm>
          <a:prstGeom prst="rect">
            <a:avLst/>
          </a:prstGeom>
          <a:ln w="9360">
            <a:noFill/>
          </a:ln>
        </p:spPr>
      </p:pic>
    </p:spTree>
  </p:cSld>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5" name="TextShape 1"/>
          <p:cNvSpPr txBox="1"/>
          <p:nvPr/>
        </p:nvSpPr>
        <p:spPr>
          <a:xfrm>
            <a:off x="406440" y="0"/>
            <a:ext cx="8203680" cy="533160"/>
          </a:xfrm>
          <a:prstGeom prst="rect">
            <a:avLst/>
          </a:prstGeom>
        </p:spPr>
        <p:txBody>
          <a:bodyPr anchor="b"/>
          <a:p>
            <a:pPr>
              <a:lnSpc>
                <a:spcPct val="100000"/>
              </a:lnSpc>
            </a:pPr>
            <a:r>
              <a:rPr lang="en-US" sz="2800">
                <a:solidFill>
                  <a:srgbClr val="000000"/>
                </a:solidFill>
                <a:latin typeface="Arial Black"/>
              </a:rPr>
              <a:t>RAID 3 &amp; 4</a:t>
            </a:r>
            <a:endParaRPr/>
          </a:p>
        </p:txBody>
      </p:sp>
      <p:pic>
        <p:nvPicPr>
          <p:cNvPr id="276" name="Picture 4" descr=""/>
          <p:cNvPicPr/>
          <p:nvPr/>
        </p:nvPicPr>
        <p:blipFill>
          <a:blip r:embed="rId1"/>
          <a:srcRect l="4204" t="3932" r="25611" b="54066"/>
          <a:stretch>
            <a:fillRect/>
          </a:stretch>
        </p:blipFill>
        <p:spPr>
          <a:xfrm>
            <a:off x="228600" y="457200"/>
            <a:ext cx="8686440" cy="6400440"/>
          </a:xfrm>
          <a:prstGeom prst="rect">
            <a:avLst/>
          </a:prstGeom>
          <a:ln w="9360">
            <a:noFill/>
          </a:ln>
        </p:spPr>
      </p:pic>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7" name="TextShape 1"/>
          <p:cNvSpPr txBox="1"/>
          <p:nvPr/>
        </p:nvSpPr>
        <p:spPr>
          <a:xfrm>
            <a:off x="0" y="0"/>
            <a:ext cx="8610120" cy="990360"/>
          </a:xfrm>
          <a:prstGeom prst="rect">
            <a:avLst/>
          </a:prstGeom>
        </p:spPr>
        <p:txBody>
          <a:bodyPr anchor="b"/>
          <a:p>
            <a:pPr>
              <a:lnSpc>
                <a:spcPct val="100000"/>
              </a:lnSpc>
            </a:pPr>
            <a:r>
              <a:rPr lang="en-US" sz="2800">
                <a:solidFill>
                  <a:srgbClr val="000000"/>
                </a:solidFill>
                <a:latin typeface="Arial Black"/>
              </a:rPr>
              <a:t>Characteristics of memory systems (cont..)</a:t>
            </a:r>
            <a:r>
              <a:rPr lang="en-US" sz="2800">
                <a:solidFill>
                  <a:srgbClr val="000000"/>
                </a:solidFill>
                <a:latin typeface="Arial Black"/>
              </a:rPr>
              <a:t>
</a:t>
            </a:r>
            <a:r>
              <a:rPr lang="en-US" sz="2800">
                <a:solidFill>
                  <a:srgbClr val="000000"/>
                </a:solidFill>
                <a:latin typeface="Arial Black"/>
              </a:rPr>
              <a:t>4. Access Methods</a:t>
            </a:r>
            <a:endParaRPr/>
          </a:p>
        </p:txBody>
      </p:sp>
      <p:sp>
        <p:nvSpPr>
          <p:cNvPr id="168" name="TextShape 2"/>
          <p:cNvSpPr txBox="1"/>
          <p:nvPr/>
        </p:nvSpPr>
        <p:spPr>
          <a:xfrm>
            <a:off x="380880" y="1066680"/>
            <a:ext cx="8762760" cy="5562360"/>
          </a:xfrm>
          <a:prstGeom prst="rect">
            <a:avLst/>
          </a:prstGeom>
        </p:spPr>
        <p:txBody>
          <a:bodyPr/>
          <a:p>
            <a:pPr>
              <a:lnSpc>
                <a:spcPct val="100000"/>
              </a:lnSpc>
              <a:buFont typeface="StarSymbol"/>
              <a:buChar char=""/>
            </a:pPr>
            <a:r>
              <a:rPr lang="en-US" sz="2800">
                <a:solidFill>
                  <a:srgbClr val="000000"/>
                </a:solidFill>
                <a:latin typeface="Tahoma"/>
              </a:rPr>
              <a:t>Sequential</a:t>
            </a:r>
            <a:endParaRPr/>
          </a:p>
          <a:p>
            <a:pPr lvl="1">
              <a:lnSpc>
                <a:spcPct val="100000"/>
              </a:lnSpc>
              <a:buFont typeface="StarSymbol"/>
              <a:buChar char="—"/>
            </a:pPr>
            <a:r>
              <a:rPr lang="en-US" sz="2400">
                <a:solidFill>
                  <a:srgbClr val="000000"/>
                </a:solidFill>
                <a:latin typeface="Tahoma"/>
              </a:rPr>
              <a:t>Start at the beginning and read through in order</a:t>
            </a:r>
            <a:endParaRPr/>
          </a:p>
          <a:p>
            <a:pPr lvl="1">
              <a:lnSpc>
                <a:spcPct val="100000"/>
              </a:lnSpc>
              <a:buFont typeface="StarSymbol"/>
              <a:buChar char="—"/>
            </a:pPr>
            <a:r>
              <a:rPr lang="en-US" sz="2400">
                <a:solidFill>
                  <a:srgbClr val="000000"/>
                </a:solidFill>
                <a:latin typeface="Tahoma"/>
              </a:rPr>
              <a:t>Access time depends on location of data and previous location</a:t>
            </a:r>
            <a:endParaRPr/>
          </a:p>
          <a:p>
            <a:pPr lvl="1">
              <a:lnSpc>
                <a:spcPct val="100000"/>
              </a:lnSpc>
              <a:buFont typeface="StarSymbol"/>
              <a:buChar char="—"/>
            </a:pPr>
            <a:r>
              <a:rPr lang="en-US" sz="2400">
                <a:solidFill>
                  <a:srgbClr val="000000"/>
                </a:solidFill>
                <a:latin typeface="Tahoma"/>
              </a:rPr>
              <a:t>e.g. tape</a:t>
            </a:r>
            <a:endParaRPr/>
          </a:p>
          <a:p>
            <a:pPr>
              <a:lnSpc>
                <a:spcPct val="100000"/>
              </a:lnSpc>
            </a:pPr>
            <a:endParaRPr/>
          </a:p>
          <a:p>
            <a:pPr>
              <a:lnSpc>
                <a:spcPct val="100000"/>
              </a:lnSpc>
              <a:buFont typeface="StarSymbol"/>
              <a:buChar char=""/>
            </a:pPr>
            <a:r>
              <a:rPr lang="en-US" sz="2800">
                <a:solidFill>
                  <a:srgbClr val="000000"/>
                </a:solidFill>
                <a:latin typeface="Tahoma"/>
              </a:rPr>
              <a:t>Direct</a:t>
            </a:r>
            <a:endParaRPr/>
          </a:p>
          <a:p>
            <a:pPr lvl="1">
              <a:lnSpc>
                <a:spcPct val="100000"/>
              </a:lnSpc>
              <a:buFont typeface="StarSymbol"/>
              <a:buChar char="—"/>
            </a:pPr>
            <a:r>
              <a:rPr lang="en-US" sz="2400">
                <a:solidFill>
                  <a:srgbClr val="000000"/>
                </a:solidFill>
                <a:latin typeface="Tahoma"/>
              </a:rPr>
              <a:t>Individual blocks have unique address</a:t>
            </a:r>
            <a:endParaRPr/>
          </a:p>
          <a:p>
            <a:pPr lvl="1">
              <a:lnSpc>
                <a:spcPct val="100000"/>
              </a:lnSpc>
              <a:buFont typeface="StarSymbol"/>
              <a:buChar char="—"/>
            </a:pPr>
            <a:r>
              <a:rPr lang="en-US" sz="2400">
                <a:solidFill>
                  <a:srgbClr val="000000"/>
                </a:solidFill>
                <a:latin typeface="Tahoma"/>
              </a:rPr>
              <a:t>Access is by jumping to vicinity plus sequential search</a:t>
            </a:r>
            <a:endParaRPr/>
          </a:p>
          <a:p>
            <a:pPr lvl="1">
              <a:lnSpc>
                <a:spcPct val="100000"/>
              </a:lnSpc>
              <a:buFont typeface="StarSymbol"/>
              <a:buChar char="—"/>
            </a:pPr>
            <a:r>
              <a:rPr lang="en-US" sz="2400">
                <a:solidFill>
                  <a:srgbClr val="000000"/>
                </a:solidFill>
                <a:latin typeface="Tahoma"/>
              </a:rPr>
              <a:t>Access time depends on location and previous location</a:t>
            </a:r>
            <a:endParaRPr/>
          </a:p>
          <a:p>
            <a:pPr lvl="1">
              <a:lnSpc>
                <a:spcPct val="100000"/>
              </a:lnSpc>
              <a:buFont typeface="StarSymbol"/>
              <a:buChar char="—"/>
            </a:pPr>
            <a:r>
              <a:rPr lang="en-US" sz="2400">
                <a:solidFill>
                  <a:srgbClr val="000000"/>
                </a:solidFill>
                <a:latin typeface="Tahoma"/>
              </a:rPr>
              <a:t>e.g. disk</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7" name="TextShape 1"/>
          <p:cNvSpPr txBox="1"/>
          <p:nvPr/>
        </p:nvSpPr>
        <p:spPr>
          <a:xfrm>
            <a:off x="406440" y="0"/>
            <a:ext cx="8203680" cy="609120"/>
          </a:xfrm>
          <a:prstGeom prst="rect">
            <a:avLst/>
          </a:prstGeom>
        </p:spPr>
        <p:txBody>
          <a:bodyPr anchor="b"/>
          <a:p>
            <a:pPr>
              <a:lnSpc>
                <a:spcPct val="100000"/>
              </a:lnSpc>
            </a:pPr>
            <a:r>
              <a:rPr lang="en-US" sz="2800">
                <a:solidFill>
                  <a:srgbClr val="000000"/>
                </a:solidFill>
                <a:latin typeface="Arial Black"/>
              </a:rPr>
              <a:t>RAID 5 &amp; 6</a:t>
            </a:r>
            <a:endParaRPr/>
          </a:p>
        </p:txBody>
      </p:sp>
      <p:pic>
        <p:nvPicPr>
          <p:cNvPr id="278" name="Picture 4" descr=""/>
          <p:cNvPicPr/>
          <p:nvPr/>
        </p:nvPicPr>
        <p:blipFill>
          <a:blip r:embed="rId1"/>
          <a:srcRect l="0" t="46743" r="13508" b="7189"/>
          <a:stretch>
            <a:fillRect/>
          </a:stretch>
        </p:blipFill>
        <p:spPr>
          <a:xfrm>
            <a:off x="0" y="609480"/>
            <a:ext cx="8991360" cy="6248160"/>
          </a:xfrm>
          <a:prstGeom prst="rect">
            <a:avLst/>
          </a:prstGeom>
          <a:ln w="9360">
            <a:noFill/>
          </a:ln>
        </p:spPr>
      </p:pic>
    </p:spTree>
  </p:cSld>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9"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Data Mapping For RAID 0</a:t>
            </a:r>
            <a:endParaRPr/>
          </a:p>
        </p:txBody>
      </p:sp>
      <p:pic>
        <p:nvPicPr>
          <p:cNvPr id="280" name="Picture 4" descr=""/>
          <p:cNvPicPr/>
          <p:nvPr/>
        </p:nvPicPr>
        <p:blipFill>
          <a:blip r:embed="rId1"/>
          <a:srcRect l="6507" t="6502" r="18587" b="18597"/>
          <a:stretch>
            <a:fillRect/>
          </a:stretch>
        </p:blipFill>
        <p:spPr>
          <a:xfrm>
            <a:off x="914400" y="1066680"/>
            <a:ext cx="7009920" cy="5411520"/>
          </a:xfrm>
          <a:prstGeom prst="rect">
            <a:avLst/>
          </a:prstGeom>
          <a:ln w="9360">
            <a:noFill/>
          </a:ln>
        </p:spPr>
      </p:pic>
    </p:spTree>
  </p:cSld>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1" name="TextShape 1"/>
          <p:cNvSpPr txBox="1"/>
          <p:nvPr/>
        </p:nvSpPr>
        <p:spPr>
          <a:xfrm>
            <a:off x="406440" y="152280"/>
            <a:ext cx="8203680" cy="837720"/>
          </a:xfrm>
          <a:prstGeom prst="rect">
            <a:avLst/>
          </a:prstGeom>
        </p:spPr>
        <p:txBody>
          <a:bodyPr anchor="b"/>
          <a:p>
            <a:endParaRPr/>
          </a:p>
        </p:txBody>
      </p:sp>
      <p:pic>
        <p:nvPicPr>
          <p:cNvPr id="282" name="Picture 2" descr=""/>
          <p:cNvPicPr/>
          <p:nvPr/>
        </p:nvPicPr>
        <p:blipFill>
          <a:blip r:embed="rId1"/>
          <a:stretch>
            <a:fillRect/>
          </a:stretch>
        </p:blipFill>
        <p:spPr>
          <a:xfrm>
            <a:off x="0" y="0"/>
            <a:ext cx="9067320" cy="6857640"/>
          </a:xfrm>
          <a:prstGeom prst="rect">
            <a:avLst/>
          </a:prstGeom>
          <a:ln w="9360">
            <a:noFill/>
          </a:ln>
        </p:spPr>
      </p:pic>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3"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RAID Comparison</a:t>
            </a:r>
            <a:endParaRPr/>
          </a:p>
        </p:txBody>
      </p:sp>
      <p:pic>
        <p:nvPicPr>
          <p:cNvPr id="284" name="Picture 2" descr=""/>
          <p:cNvPicPr/>
          <p:nvPr/>
        </p:nvPicPr>
        <p:blipFill>
          <a:blip r:embed="rId1"/>
          <a:stretch>
            <a:fillRect/>
          </a:stretch>
        </p:blipFill>
        <p:spPr>
          <a:xfrm>
            <a:off x="0" y="1143000"/>
            <a:ext cx="9124200" cy="5714640"/>
          </a:xfrm>
          <a:prstGeom prst="rect">
            <a:avLst/>
          </a:prstGeom>
          <a:ln w="9360">
            <a:noFill/>
          </a:ln>
        </p:spPr>
      </p:pic>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5"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
</a:t>
            </a:r>
            <a:r>
              <a:rPr lang="en-US" sz="2800">
                <a:solidFill>
                  <a:srgbClr val="000000"/>
                </a:solidFill>
                <a:latin typeface="Arial Black"/>
              </a:rPr>
              <a:t>RAID Comparison (cont..)</a:t>
            </a:r>
            <a:endParaRPr/>
          </a:p>
        </p:txBody>
      </p:sp>
      <p:pic>
        <p:nvPicPr>
          <p:cNvPr id="286" name="Picture 2" descr=""/>
          <p:cNvPicPr/>
          <p:nvPr/>
        </p:nvPicPr>
        <p:blipFill>
          <a:blip r:embed="rId1"/>
          <a:stretch>
            <a:fillRect/>
          </a:stretch>
        </p:blipFill>
        <p:spPr>
          <a:xfrm>
            <a:off x="3240" y="1395360"/>
            <a:ext cx="9140400" cy="5462280"/>
          </a:xfrm>
          <a:prstGeom prst="rect">
            <a:avLst/>
          </a:prstGeom>
          <a:ln w="9360">
            <a:noFill/>
          </a:ln>
        </p:spPr>
      </p:pic>
      <p:pic>
        <p:nvPicPr>
          <p:cNvPr id="287" name="Picture 3" descr=""/>
          <p:cNvPicPr/>
          <p:nvPr/>
        </p:nvPicPr>
        <p:blipFill>
          <a:blip r:embed="rId2"/>
          <a:stretch>
            <a:fillRect/>
          </a:stretch>
        </p:blipFill>
        <p:spPr>
          <a:xfrm>
            <a:off x="0" y="1038240"/>
            <a:ext cx="9128520" cy="502200"/>
          </a:xfrm>
          <a:prstGeom prst="rect">
            <a:avLst/>
          </a:prstGeom>
          <a:ln w="9360">
            <a:noFill/>
          </a:ln>
        </p:spPr>
      </p:pic>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8" name="TextShape 1"/>
          <p:cNvSpPr txBox="1"/>
          <p:nvPr/>
        </p:nvSpPr>
        <p:spPr>
          <a:xfrm>
            <a:off x="406440" y="0"/>
            <a:ext cx="8203680" cy="456840"/>
          </a:xfrm>
          <a:prstGeom prst="rect">
            <a:avLst/>
          </a:prstGeom>
        </p:spPr>
        <p:txBody>
          <a:bodyPr anchor="b"/>
          <a:p>
            <a:pPr>
              <a:lnSpc>
                <a:spcPct val="100000"/>
              </a:lnSpc>
            </a:pPr>
            <a:r>
              <a:rPr lang="en-US" sz="2800">
                <a:solidFill>
                  <a:srgbClr val="000000"/>
                </a:solidFill>
                <a:latin typeface="Arial Black"/>
              </a:rPr>
              <a:t>RAID Comparison (cont..)</a:t>
            </a:r>
            <a:endParaRPr/>
          </a:p>
        </p:txBody>
      </p:sp>
      <p:pic>
        <p:nvPicPr>
          <p:cNvPr id="289" name="Picture 2" descr=""/>
          <p:cNvPicPr/>
          <p:nvPr/>
        </p:nvPicPr>
        <p:blipFill>
          <a:blip r:embed="rId1"/>
          <a:stretch>
            <a:fillRect/>
          </a:stretch>
        </p:blipFill>
        <p:spPr>
          <a:xfrm>
            <a:off x="0" y="457200"/>
            <a:ext cx="9143640" cy="533160"/>
          </a:xfrm>
          <a:prstGeom prst="rect">
            <a:avLst/>
          </a:prstGeom>
          <a:ln w="9360">
            <a:noFill/>
          </a:ln>
        </p:spPr>
      </p:pic>
      <p:pic>
        <p:nvPicPr>
          <p:cNvPr id="290" name="Picture 3" descr=""/>
          <p:cNvPicPr/>
          <p:nvPr/>
        </p:nvPicPr>
        <p:blipFill>
          <a:blip r:embed="rId2"/>
          <a:stretch>
            <a:fillRect/>
          </a:stretch>
        </p:blipFill>
        <p:spPr>
          <a:xfrm>
            <a:off x="0" y="838080"/>
            <a:ext cx="9143640" cy="2133360"/>
          </a:xfrm>
          <a:prstGeom prst="rect">
            <a:avLst/>
          </a:prstGeom>
          <a:ln w="9360">
            <a:noFill/>
          </a:ln>
        </p:spPr>
      </p:pic>
      <p:pic>
        <p:nvPicPr>
          <p:cNvPr id="291" name="Picture 4" descr=""/>
          <p:cNvPicPr/>
          <p:nvPr/>
        </p:nvPicPr>
        <p:blipFill>
          <a:blip r:embed="rId3"/>
          <a:stretch>
            <a:fillRect/>
          </a:stretch>
        </p:blipFill>
        <p:spPr>
          <a:xfrm>
            <a:off x="0" y="2971800"/>
            <a:ext cx="9119520" cy="3885840"/>
          </a:xfrm>
          <a:prstGeom prst="rect">
            <a:avLst/>
          </a:prstGeom>
          <a:ln w="9360">
            <a:noFill/>
          </a:ln>
        </p:spPr>
      </p:pic>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2" name="TextShape 1"/>
          <p:cNvSpPr txBox="1"/>
          <p:nvPr/>
        </p:nvSpPr>
        <p:spPr>
          <a:xfrm>
            <a:off x="406440" y="0"/>
            <a:ext cx="8203680" cy="533160"/>
          </a:xfrm>
          <a:prstGeom prst="rect">
            <a:avLst/>
          </a:prstGeom>
        </p:spPr>
        <p:txBody>
          <a:bodyPr anchor="b"/>
          <a:p>
            <a:pPr>
              <a:lnSpc>
                <a:spcPct val="100000"/>
              </a:lnSpc>
            </a:pPr>
            <a:r>
              <a:rPr lang="en-US" sz="2800">
                <a:solidFill>
                  <a:srgbClr val="000000"/>
                </a:solidFill>
                <a:latin typeface="Arial Black"/>
              </a:rPr>
              <a:t>Optical Disk Products</a:t>
            </a:r>
            <a:endParaRPr/>
          </a:p>
        </p:txBody>
      </p:sp>
      <p:pic>
        <p:nvPicPr>
          <p:cNvPr id="293" name="Picture 2" descr=""/>
          <p:cNvPicPr/>
          <p:nvPr/>
        </p:nvPicPr>
        <p:blipFill>
          <a:blip r:embed="rId1"/>
          <a:stretch>
            <a:fillRect/>
          </a:stretch>
        </p:blipFill>
        <p:spPr>
          <a:xfrm>
            <a:off x="228600" y="457200"/>
            <a:ext cx="8621640" cy="6400440"/>
          </a:xfrm>
          <a:prstGeom prst="rect">
            <a:avLst/>
          </a:prstGeom>
          <a:ln w="9360">
            <a:noFill/>
          </a:ln>
        </p:spPr>
      </p:pic>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4"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Optical Storage CD-ROM</a:t>
            </a:r>
            <a:endParaRPr/>
          </a:p>
        </p:txBody>
      </p:sp>
      <p:sp>
        <p:nvSpPr>
          <p:cNvPr id="295" name="TextShape 2"/>
          <p:cNvSpPr txBox="1"/>
          <p:nvPr/>
        </p:nvSpPr>
        <p:spPr>
          <a:xfrm>
            <a:off x="0" y="990720"/>
            <a:ext cx="9143640" cy="5714640"/>
          </a:xfrm>
          <a:prstGeom prst="rect">
            <a:avLst/>
          </a:prstGeom>
        </p:spPr>
        <p:txBody>
          <a:bodyPr/>
          <a:p>
            <a:pPr>
              <a:lnSpc>
                <a:spcPct val="100000"/>
              </a:lnSpc>
              <a:buFont typeface="StarSymbol"/>
              <a:buChar char=""/>
            </a:pPr>
            <a:r>
              <a:rPr lang="en-US" sz="2800">
                <a:solidFill>
                  <a:srgbClr val="000000"/>
                </a:solidFill>
                <a:latin typeface="Tahoma"/>
              </a:rPr>
              <a:t>Originally for audio</a:t>
            </a:r>
            <a:endParaRPr/>
          </a:p>
          <a:p>
            <a:pPr>
              <a:lnSpc>
                <a:spcPct val="100000"/>
              </a:lnSpc>
              <a:buFont typeface="StarSymbol"/>
              <a:buChar char=""/>
            </a:pPr>
            <a:r>
              <a:rPr lang="en-US" sz="2800">
                <a:solidFill>
                  <a:srgbClr val="000000"/>
                </a:solidFill>
                <a:latin typeface="Tahoma"/>
              </a:rPr>
              <a:t>650Mbytes giving over 70 minutes audio</a:t>
            </a:r>
            <a:endParaRPr/>
          </a:p>
          <a:p>
            <a:pPr>
              <a:lnSpc>
                <a:spcPct val="100000"/>
              </a:lnSpc>
              <a:buFont typeface="StarSymbol"/>
              <a:buChar char=""/>
            </a:pPr>
            <a:r>
              <a:rPr lang="en-US" sz="2800">
                <a:solidFill>
                  <a:srgbClr val="000000"/>
                </a:solidFill>
                <a:latin typeface="Tahoma"/>
              </a:rPr>
              <a:t>Polycarbonate coated with highly reflective coat, usually aluminium</a:t>
            </a:r>
            <a:endParaRPr/>
          </a:p>
          <a:p>
            <a:pPr>
              <a:lnSpc>
                <a:spcPct val="100000"/>
              </a:lnSpc>
              <a:buFont typeface="StarSymbol"/>
              <a:buChar char=""/>
            </a:pPr>
            <a:r>
              <a:rPr lang="en-US" sz="2800">
                <a:solidFill>
                  <a:srgbClr val="000000"/>
                </a:solidFill>
                <a:latin typeface="Tahoma"/>
              </a:rPr>
              <a:t>Data stored as pits</a:t>
            </a:r>
            <a:endParaRPr/>
          </a:p>
          <a:p>
            <a:pPr>
              <a:lnSpc>
                <a:spcPct val="100000"/>
              </a:lnSpc>
              <a:buFont typeface="StarSymbol"/>
              <a:buChar char=""/>
            </a:pPr>
            <a:r>
              <a:rPr lang="en-US" sz="2800">
                <a:solidFill>
                  <a:srgbClr val="000000"/>
                </a:solidFill>
                <a:latin typeface="Tahoma"/>
              </a:rPr>
              <a:t>Read by reflecting laser</a:t>
            </a:r>
            <a:endParaRPr/>
          </a:p>
          <a:p>
            <a:pPr>
              <a:lnSpc>
                <a:spcPct val="100000"/>
              </a:lnSpc>
              <a:buFont typeface="StarSymbol"/>
              <a:buChar char=""/>
            </a:pPr>
            <a:r>
              <a:rPr lang="en-US" sz="2800">
                <a:solidFill>
                  <a:srgbClr val="000000"/>
                </a:solidFill>
                <a:latin typeface="Tahoma"/>
              </a:rPr>
              <a:t>Constant packing density</a:t>
            </a:r>
            <a:endParaRPr/>
          </a:p>
          <a:p>
            <a:pPr>
              <a:lnSpc>
                <a:spcPct val="100000"/>
              </a:lnSpc>
              <a:buFont typeface="StarSymbol"/>
              <a:buChar char=""/>
            </a:pPr>
            <a:r>
              <a:rPr lang="en-US" sz="2800">
                <a:solidFill>
                  <a:srgbClr val="000000"/>
                </a:solidFill>
                <a:latin typeface="Tahoma"/>
              </a:rPr>
              <a:t>Constant linear velocity</a:t>
            </a:r>
            <a:endParaRPr/>
          </a:p>
        </p:txBody>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6"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CD Operation</a:t>
            </a:r>
            <a:endParaRPr/>
          </a:p>
        </p:txBody>
      </p:sp>
      <p:pic>
        <p:nvPicPr>
          <p:cNvPr id="297" name="Picture 5" descr=""/>
          <p:cNvPicPr/>
          <p:nvPr/>
        </p:nvPicPr>
        <p:blipFill>
          <a:blip r:embed="rId1"/>
          <a:srcRect l="0" t="13090" r="0" b="57594"/>
          <a:stretch>
            <a:fillRect/>
          </a:stretch>
        </p:blipFill>
        <p:spPr>
          <a:xfrm>
            <a:off x="380880" y="2009880"/>
            <a:ext cx="8152920" cy="3095280"/>
          </a:xfrm>
          <a:prstGeom prst="rect">
            <a:avLst/>
          </a:prstGeom>
          <a:ln w="9360">
            <a:noFill/>
          </a:ln>
        </p:spPr>
      </p:pic>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8"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CD-ROM Drive Speeds</a:t>
            </a:r>
            <a:endParaRPr/>
          </a:p>
        </p:txBody>
      </p:sp>
      <p:sp>
        <p:nvSpPr>
          <p:cNvPr id="299"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Audio is single speed</a:t>
            </a:r>
            <a:endParaRPr/>
          </a:p>
          <a:p>
            <a:pPr lvl="1">
              <a:lnSpc>
                <a:spcPct val="100000"/>
              </a:lnSpc>
              <a:buFont typeface="StarSymbol"/>
              <a:buChar char="—"/>
            </a:pPr>
            <a:r>
              <a:rPr lang="en-US" sz="2400">
                <a:solidFill>
                  <a:srgbClr val="000000"/>
                </a:solidFill>
                <a:latin typeface="Tahoma"/>
              </a:rPr>
              <a:t>Constant linier velocity</a:t>
            </a:r>
            <a:endParaRPr/>
          </a:p>
          <a:p>
            <a:pPr lvl="1">
              <a:lnSpc>
                <a:spcPct val="100000"/>
              </a:lnSpc>
              <a:buFont typeface="StarSymbol"/>
              <a:buChar char="—"/>
            </a:pPr>
            <a:r>
              <a:rPr lang="en-US" sz="2400">
                <a:solidFill>
                  <a:srgbClr val="000000"/>
                </a:solidFill>
                <a:latin typeface="Tahoma"/>
              </a:rPr>
              <a:t>1.2 ms</a:t>
            </a:r>
            <a:r>
              <a:rPr lang="en-US" sz="2400" baseline="30000">
                <a:solidFill>
                  <a:srgbClr val="000000"/>
                </a:solidFill>
                <a:latin typeface="Tahoma"/>
              </a:rPr>
              <a:t>-1</a:t>
            </a:r>
            <a:endParaRPr/>
          </a:p>
          <a:p>
            <a:pPr lvl="1">
              <a:lnSpc>
                <a:spcPct val="100000"/>
              </a:lnSpc>
              <a:buFont typeface="StarSymbol"/>
              <a:buChar char="—"/>
            </a:pPr>
            <a:r>
              <a:rPr lang="en-US" sz="2400" baseline="30000">
                <a:solidFill>
                  <a:srgbClr val="000000"/>
                </a:solidFill>
                <a:latin typeface="Tahoma"/>
              </a:rPr>
              <a:t>Track (spiral) is 5.27km long</a:t>
            </a:r>
            <a:endParaRPr/>
          </a:p>
          <a:p>
            <a:pPr lvl="1">
              <a:lnSpc>
                <a:spcPct val="100000"/>
              </a:lnSpc>
              <a:buFont typeface="StarSymbol"/>
              <a:buChar char="—"/>
            </a:pPr>
            <a:r>
              <a:rPr lang="en-US" sz="2400" baseline="30000">
                <a:solidFill>
                  <a:srgbClr val="000000"/>
                </a:solidFill>
                <a:latin typeface="Tahoma"/>
              </a:rPr>
              <a:t>Gives 4391 seconds = 73.2 minutes</a:t>
            </a:r>
            <a:endParaRPr/>
          </a:p>
          <a:p>
            <a:pPr>
              <a:lnSpc>
                <a:spcPct val="100000"/>
              </a:lnSpc>
              <a:buFont typeface="StarSymbol"/>
              <a:buChar char=""/>
            </a:pPr>
            <a:r>
              <a:rPr lang="en-US" sz="2800" baseline="30000">
                <a:solidFill>
                  <a:srgbClr val="000000"/>
                </a:solidFill>
                <a:latin typeface="Tahoma"/>
              </a:rPr>
              <a:t>Other speeds are quoted as multiples</a:t>
            </a:r>
            <a:endParaRPr/>
          </a:p>
          <a:p>
            <a:pPr>
              <a:lnSpc>
                <a:spcPct val="100000"/>
              </a:lnSpc>
              <a:buFont typeface="StarSymbol"/>
              <a:buChar char=""/>
            </a:pPr>
            <a:r>
              <a:rPr lang="en-US" sz="2800" baseline="30000">
                <a:solidFill>
                  <a:srgbClr val="000000"/>
                </a:solidFill>
                <a:latin typeface="Tahoma"/>
              </a:rPr>
              <a:t>e.g. 24x</a:t>
            </a:r>
            <a:endParaRPr/>
          </a:p>
          <a:p>
            <a:pPr>
              <a:lnSpc>
                <a:spcPct val="100000"/>
              </a:lnSpc>
              <a:buFont typeface="StarSymbol"/>
              <a:buChar char=""/>
            </a:pPr>
            <a:r>
              <a:rPr lang="en-US" sz="2800" baseline="30000">
                <a:solidFill>
                  <a:srgbClr val="000000"/>
                </a:solidFill>
                <a:latin typeface="Tahoma"/>
              </a:rPr>
              <a:t>Quoted figure is maximum drive can achieve</a:t>
            </a:r>
            <a:endParaRPr/>
          </a:p>
          <a:p>
            <a:pPr>
              <a:lnSpc>
                <a:spcPct val="100000"/>
              </a:lnSpc>
            </a:pPr>
            <a:endParaRPr/>
          </a:p>
        </p:txBody>
      </p:sp>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9"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4. Access Methods (cont..)</a:t>
            </a:r>
            <a:endParaRPr/>
          </a:p>
        </p:txBody>
      </p:sp>
      <p:sp>
        <p:nvSpPr>
          <p:cNvPr id="170" name="TextShape 2"/>
          <p:cNvSpPr txBox="1"/>
          <p:nvPr/>
        </p:nvSpPr>
        <p:spPr>
          <a:xfrm>
            <a:off x="304920" y="1066680"/>
            <a:ext cx="8686440" cy="5790960"/>
          </a:xfrm>
          <a:prstGeom prst="rect">
            <a:avLst/>
          </a:prstGeom>
        </p:spPr>
        <p:txBody>
          <a:bodyPr/>
          <a:p>
            <a:pPr>
              <a:lnSpc>
                <a:spcPct val="100000"/>
              </a:lnSpc>
              <a:buFont typeface="StarSymbol"/>
              <a:buChar char=""/>
            </a:pPr>
            <a:r>
              <a:rPr lang="en-US" sz="2800">
                <a:solidFill>
                  <a:srgbClr val="000000"/>
                </a:solidFill>
                <a:latin typeface="Tahoma"/>
              </a:rPr>
              <a:t>Random</a:t>
            </a:r>
            <a:endParaRPr/>
          </a:p>
          <a:p>
            <a:pPr lvl="1">
              <a:lnSpc>
                <a:spcPct val="100000"/>
              </a:lnSpc>
              <a:buFont typeface="StarSymbol"/>
              <a:buChar char="—"/>
            </a:pPr>
            <a:r>
              <a:rPr lang="en-US" sz="2400">
                <a:solidFill>
                  <a:srgbClr val="000000"/>
                </a:solidFill>
                <a:latin typeface="Tahoma"/>
              </a:rPr>
              <a:t>Individual addresses identify locations exactly</a:t>
            </a:r>
            <a:endParaRPr/>
          </a:p>
          <a:p>
            <a:pPr lvl="1">
              <a:lnSpc>
                <a:spcPct val="100000"/>
              </a:lnSpc>
              <a:buFont typeface="StarSymbol"/>
              <a:buChar char="—"/>
            </a:pPr>
            <a:r>
              <a:rPr lang="en-US" sz="2400">
                <a:solidFill>
                  <a:srgbClr val="000000"/>
                </a:solidFill>
                <a:latin typeface="Tahoma"/>
              </a:rPr>
              <a:t>Access time is independent of location or previous access</a:t>
            </a:r>
            <a:endParaRPr/>
          </a:p>
          <a:p>
            <a:pPr lvl="1">
              <a:lnSpc>
                <a:spcPct val="100000"/>
              </a:lnSpc>
              <a:buFont typeface="StarSymbol"/>
              <a:buChar char="—"/>
            </a:pPr>
            <a:r>
              <a:rPr lang="en-US" sz="2400">
                <a:solidFill>
                  <a:srgbClr val="000000"/>
                </a:solidFill>
                <a:latin typeface="Tahoma"/>
              </a:rPr>
              <a:t>e.g. RAM</a:t>
            </a:r>
            <a:endParaRPr/>
          </a:p>
          <a:p>
            <a:endParaRPr/>
          </a:p>
          <a:p>
            <a:pPr>
              <a:lnSpc>
                <a:spcPct val="100000"/>
              </a:lnSpc>
              <a:buFont typeface="StarSymbol"/>
              <a:buChar char=""/>
            </a:pPr>
            <a:r>
              <a:rPr lang="en-US" sz="2800">
                <a:solidFill>
                  <a:srgbClr val="000000"/>
                </a:solidFill>
                <a:latin typeface="Tahoma"/>
              </a:rPr>
              <a:t>Associative</a:t>
            </a:r>
            <a:endParaRPr/>
          </a:p>
          <a:p>
            <a:pPr lvl="1">
              <a:lnSpc>
                <a:spcPct val="100000"/>
              </a:lnSpc>
              <a:buFont typeface="StarSymbol"/>
              <a:buChar char="—"/>
            </a:pPr>
            <a:r>
              <a:rPr lang="en-US" sz="2400">
                <a:solidFill>
                  <a:srgbClr val="000000"/>
                </a:solidFill>
                <a:latin typeface="Tahoma"/>
              </a:rPr>
              <a:t>Data is located by a comparison with contents of a portion of the store</a:t>
            </a:r>
            <a:endParaRPr/>
          </a:p>
          <a:p>
            <a:pPr lvl="1">
              <a:lnSpc>
                <a:spcPct val="100000"/>
              </a:lnSpc>
              <a:buFont typeface="StarSymbol"/>
              <a:buChar char="—"/>
            </a:pPr>
            <a:r>
              <a:rPr lang="en-US" sz="2400">
                <a:solidFill>
                  <a:srgbClr val="000000"/>
                </a:solidFill>
                <a:latin typeface="Tahoma"/>
              </a:rPr>
              <a:t>Access time is independent of location or previous access</a:t>
            </a:r>
            <a:endParaRPr/>
          </a:p>
          <a:p>
            <a:pPr lvl="1">
              <a:lnSpc>
                <a:spcPct val="100000"/>
              </a:lnSpc>
              <a:buFont typeface="StarSymbol"/>
              <a:buChar char="—"/>
            </a:pPr>
            <a:r>
              <a:rPr lang="en-US" sz="2400">
                <a:solidFill>
                  <a:srgbClr val="000000"/>
                </a:solidFill>
                <a:latin typeface="Tahoma"/>
              </a:rPr>
              <a:t>e.g. cache</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0"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CD-ROM Format</a:t>
            </a:r>
            <a:endParaRPr/>
          </a:p>
        </p:txBody>
      </p:sp>
      <p:sp>
        <p:nvSpPr>
          <p:cNvPr id="301" name="TextShape 2"/>
          <p:cNvSpPr txBox="1"/>
          <p:nvPr/>
        </p:nvSpPr>
        <p:spPr>
          <a:xfrm>
            <a:off x="457200" y="4419720"/>
            <a:ext cx="8178480" cy="1493640"/>
          </a:xfrm>
          <a:prstGeom prst="rect">
            <a:avLst/>
          </a:prstGeom>
        </p:spPr>
        <p:txBody>
          <a:bodyPr/>
          <a:p>
            <a:pPr>
              <a:lnSpc>
                <a:spcPct val="90000"/>
              </a:lnSpc>
              <a:buFont typeface="StarSymbol"/>
              <a:buChar char=""/>
            </a:pPr>
            <a:r>
              <a:rPr lang="en-US" sz="2800">
                <a:solidFill>
                  <a:srgbClr val="000000"/>
                </a:solidFill>
                <a:latin typeface="Tahoma"/>
              </a:rPr>
              <a:t>Mode 0=blank data field</a:t>
            </a:r>
            <a:endParaRPr/>
          </a:p>
          <a:p>
            <a:pPr>
              <a:lnSpc>
                <a:spcPct val="90000"/>
              </a:lnSpc>
              <a:buFont typeface="StarSymbol"/>
              <a:buChar char=""/>
            </a:pPr>
            <a:r>
              <a:rPr lang="en-US" sz="2800">
                <a:solidFill>
                  <a:srgbClr val="000000"/>
                </a:solidFill>
                <a:latin typeface="Tahoma"/>
              </a:rPr>
              <a:t>Mode 1=2048 byte data+error correction</a:t>
            </a:r>
            <a:endParaRPr/>
          </a:p>
          <a:p>
            <a:pPr>
              <a:lnSpc>
                <a:spcPct val="90000"/>
              </a:lnSpc>
              <a:buFont typeface="StarSymbol"/>
              <a:buChar char=""/>
            </a:pPr>
            <a:r>
              <a:rPr lang="en-US" sz="2800">
                <a:solidFill>
                  <a:srgbClr val="000000"/>
                </a:solidFill>
                <a:latin typeface="Tahoma"/>
              </a:rPr>
              <a:t>Mode 2=2336 byte data</a:t>
            </a:r>
            <a:endParaRPr/>
          </a:p>
        </p:txBody>
      </p:sp>
      <p:pic>
        <p:nvPicPr>
          <p:cNvPr id="302" name="Picture 43" descr=""/>
          <p:cNvPicPr/>
          <p:nvPr/>
        </p:nvPicPr>
        <p:blipFill>
          <a:blip r:embed="rId1"/>
          <a:srcRect l="8747" t="17660" r="13090" b="45775"/>
          <a:stretch>
            <a:fillRect/>
          </a:stretch>
        </p:blipFill>
        <p:spPr>
          <a:xfrm>
            <a:off x="533520" y="1208160"/>
            <a:ext cx="7924320" cy="2862000"/>
          </a:xfrm>
          <a:prstGeom prst="rect">
            <a:avLst/>
          </a:prstGeom>
          <a:ln w="9360">
            <a:noFill/>
          </a:ln>
        </p:spPr>
      </p:pic>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3"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Random Access on </a:t>
            </a:r>
            <a:r>
              <a:rPr lang="en-US" sz="2800">
                <a:solidFill>
                  <a:srgbClr val="000000"/>
                </a:solidFill>
                <a:latin typeface="Arial Black"/>
              </a:rPr>
              <a:t>
</a:t>
            </a:r>
            <a:r>
              <a:rPr lang="en-US" sz="2800">
                <a:solidFill>
                  <a:srgbClr val="000000"/>
                </a:solidFill>
                <a:latin typeface="Arial Black"/>
              </a:rPr>
              <a:t>CD-ROM</a:t>
            </a:r>
            <a:endParaRPr/>
          </a:p>
        </p:txBody>
      </p:sp>
      <p:sp>
        <p:nvSpPr>
          <p:cNvPr id="304"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Difficult</a:t>
            </a:r>
            <a:endParaRPr/>
          </a:p>
          <a:p>
            <a:pPr>
              <a:lnSpc>
                <a:spcPct val="100000"/>
              </a:lnSpc>
              <a:buFont typeface="StarSymbol"/>
              <a:buChar char=""/>
            </a:pPr>
            <a:r>
              <a:rPr lang="en-US" sz="2800">
                <a:solidFill>
                  <a:srgbClr val="000000"/>
                </a:solidFill>
                <a:latin typeface="Tahoma"/>
              </a:rPr>
              <a:t>Move head to rough position</a:t>
            </a:r>
            <a:endParaRPr/>
          </a:p>
          <a:p>
            <a:pPr>
              <a:lnSpc>
                <a:spcPct val="100000"/>
              </a:lnSpc>
              <a:buFont typeface="StarSymbol"/>
              <a:buChar char=""/>
            </a:pPr>
            <a:r>
              <a:rPr lang="en-US" sz="2800">
                <a:solidFill>
                  <a:srgbClr val="000000"/>
                </a:solidFill>
                <a:latin typeface="Tahoma"/>
              </a:rPr>
              <a:t>Set correct speed</a:t>
            </a:r>
            <a:endParaRPr/>
          </a:p>
          <a:p>
            <a:pPr>
              <a:lnSpc>
                <a:spcPct val="100000"/>
              </a:lnSpc>
              <a:buFont typeface="StarSymbol"/>
              <a:buChar char=""/>
            </a:pPr>
            <a:r>
              <a:rPr lang="en-US" sz="2800">
                <a:solidFill>
                  <a:srgbClr val="000000"/>
                </a:solidFill>
                <a:latin typeface="Tahoma"/>
              </a:rPr>
              <a:t>Read address</a:t>
            </a:r>
            <a:endParaRPr/>
          </a:p>
          <a:p>
            <a:pPr>
              <a:lnSpc>
                <a:spcPct val="100000"/>
              </a:lnSpc>
              <a:buFont typeface="StarSymbol"/>
              <a:buChar char=""/>
            </a:pPr>
            <a:r>
              <a:rPr lang="en-US" sz="2800">
                <a:solidFill>
                  <a:srgbClr val="000000"/>
                </a:solidFill>
                <a:latin typeface="Tahoma"/>
              </a:rPr>
              <a:t>Adjust to required location</a:t>
            </a:r>
            <a:endParaRPr/>
          </a:p>
          <a:p>
            <a:pPr>
              <a:lnSpc>
                <a:spcPct val="100000"/>
              </a:lnSpc>
              <a:buFont typeface="StarSymbol"/>
              <a:buChar char=""/>
            </a:pPr>
            <a:r>
              <a:rPr lang="en-US" sz="2800">
                <a:solidFill>
                  <a:srgbClr val="000000"/>
                </a:solidFill>
                <a:latin typeface="Tahoma"/>
              </a:rPr>
              <a:t>(Yawn!)</a:t>
            </a:r>
            <a:endParaRPr/>
          </a:p>
          <a:p>
            <a:pPr>
              <a:lnSpc>
                <a:spcPct val="100000"/>
              </a:lnSpc>
            </a:pPr>
            <a:endParaRPr/>
          </a:p>
        </p:txBody>
      </p:sp>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5"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CD-ROM for &amp; against</a:t>
            </a:r>
            <a:endParaRPr/>
          </a:p>
        </p:txBody>
      </p:sp>
      <p:sp>
        <p:nvSpPr>
          <p:cNvPr id="306"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Large capacity (?)</a:t>
            </a:r>
            <a:endParaRPr/>
          </a:p>
          <a:p>
            <a:pPr>
              <a:lnSpc>
                <a:spcPct val="100000"/>
              </a:lnSpc>
              <a:buFont typeface="StarSymbol"/>
              <a:buChar char=""/>
            </a:pPr>
            <a:r>
              <a:rPr lang="en-US" sz="2800">
                <a:solidFill>
                  <a:srgbClr val="000000"/>
                </a:solidFill>
                <a:latin typeface="Tahoma"/>
              </a:rPr>
              <a:t>Easy to mass produce</a:t>
            </a:r>
            <a:endParaRPr/>
          </a:p>
          <a:p>
            <a:pPr>
              <a:lnSpc>
                <a:spcPct val="100000"/>
              </a:lnSpc>
              <a:buFont typeface="StarSymbol"/>
              <a:buChar char=""/>
            </a:pPr>
            <a:r>
              <a:rPr lang="en-US" sz="2800">
                <a:solidFill>
                  <a:srgbClr val="000000"/>
                </a:solidFill>
                <a:latin typeface="Tahoma"/>
              </a:rPr>
              <a:t>Removable</a:t>
            </a:r>
            <a:endParaRPr/>
          </a:p>
          <a:p>
            <a:pPr>
              <a:lnSpc>
                <a:spcPct val="100000"/>
              </a:lnSpc>
              <a:buFont typeface="StarSymbol"/>
              <a:buChar char=""/>
            </a:pPr>
            <a:r>
              <a:rPr lang="en-US" sz="2800">
                <a:solidFill>
                  <a:srgbClr val="000000"/>
                </a:solidFill>
                <a:latin typeface="Tahoma"/>
              </a:rPr>
              <a:t>Robust</a:t>
            </a:r>
            <a:endParaRPr/>
          </a:p>
          <a:p>
            <a:pPr>
              <a:lnSpc>
                <a:spcPct val="100000"/>
              </a:lnSpc>
            </a:pPr>
            <a:endParaRPr/>
          </a:p>
          <a:p>
            <a:pPr>
              <a:lnSpc>
                <a:spcPct val="100000"/>
              </a:lnSpc>
              <a:buFont typeface="StarSymbol"/>
              <a:buChar char=""/>
            </a:pPr>
            <a:r>
              <a:rPr lang="en-US" sz="2800">
                <a:solidFill>
                  <a:srgbClr val="000000"/>
                </a:solidFill>
                <a:latin typeface="Tahoma"/>
              </a:rPr>
              <a:t>Expensive for small runs</a:t>
            </a:r>
            <a:endParaRPr/>
          </a:p>
          <a:p>
            <a:pPr>
              <a:lnSpc>
                <a:spcPct val="100000"/>
              </a:lnSpc>
              <a:buFont typeface="StarSymbol"/>
              <a:buChar char=""/>
            </a:pPr>
            <a:r>
              <a:rPr lang="en-US" sz="2800">
                <a:solidFill>
                  <a:srgbClr val="000000"/>
                </a:solidFill>
                <a:latin typeface="Tahoma"/>
              </a:rPr>
              <a:t>Slow</a:t>
            </a:r>
            <a:endParaRPr/>
          </a:p>
          <a:p>
            <a:pPr>
              <a:lnSpc>
                <a:spcPct val="100000"/>
              </a:lnSpc>
              <a:buFont typeface="StarSymbol"/>
              <a:buChar char=""/>
            </a:pPr>
            <a:r>
              <a:rPr lang="en-US" sz="2800">
                <a:solidFill>
                  <a:srgbClr val="000000"/>
                </a:solidFill>
                <a:latin typeface="Tahoma"/>
              </a:rPr>
              <a:t>Read only</a:t>
            </a:r>
            <a:endParaRPr/>
          </a:p>
          <a:p>
            <a:pPr>
              <a:lnSpc>
                <a:spcPct val="100000"/>
              </a:lnSpc>
            </a:pPr>
            <a:endParaRPr/>
          </a:p>
        </p:txBody>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7"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Other Optical Storage</a:t>
            </a:r>
            <a:endParaRPr/>
          </a:p>
        </p:txBody>
      </p:sp>
      <p:sp>
        <p:nvSpPr>
          <p:cNvPr id="308"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CD-Recordable (CD-R)</a:t>
            </a:r>
            <a:endParaRPr/>
          </a:p>
          <a:p>
            <a:pPr lvl="1">
              <a:lnSpc>
                <a:spcPct val="100000"/>
              </a:lnSpc>
              <a:buFont typeface="StarSymbol"/>
              <a:buChar char="—"/>
            </a:pPr>
            <a:r>
              <a:rPr lang="en-US" sz="2400">
                <a:solidFill>
                  <a:srgbClr val="000000"/>
                </a:solidFill>
                <a:latin typeface="Tahoma"/>
              </a:rPr>
              <a:t>WORM</a:t>
            </a:r>
            <a:endParaRPr/>
          </a:p>
          <a:p>
            <a:pPr lvl="1">
              <a:lnSpc>
                <a:spcPct val="100000"/>
              </a:lnSpc>
              <a:buFont typeface="StarSymbol"/>
              <a:buChar char="—"/>
            </a:pPr>
            <a:r>
              <a:rPr lang="en-US" sz="2400">
                <a:solidFill>
                  <a:srgbClr val="000000"/>
                </a:solidFill>
                <a:latin typeface="Tahoma"/>
              </a:rPr>
              <a:t>Now affordable</a:t>
            </a:r>
            <a:endParaRPr/>
          </a:p>
          <a:p>
            <a:pPr lvl="1">
              <a:lnSpc>
                <a:spcPct val="100000"/>
              </a:lnSpc>
              <a:buFont typeface="StarSymbol"/>
              <a:buChar char="—"/>
            </a:pPr>
            <a:r>
              <a:rPr lang="en-US" sz="2400">
                <a:solidFill>
                  <a:srgbClr val="000000"/>
                </a:solidFill>
                <a:latin typeface="Tahoma"/>
              </a:rPr>
              <a:t>Compatible with CD-ROM drives</a:t>
            </a:r>
            <a:endParaRPr/>
          </a:p>
          <a:p>
            <a:pPr>
              <a:lnSpc>
                <a:spcPct val="100000"/>
              </a:lnSpc>
              <a:buFont typeface="StarSymbol"/>
              <a:buChar char=""/>
            </a:pPr>
            <a:r>
              <a:rPr lang="en-US" sz="2800">
                <a:solidFill>
                  <a:srgbClr val="000000"/>
                </a:solidFill>
                <a:latin typeface="Tahoma"/>
              </a:rPr>
              <a:t>CD-RW</a:t>
            </a:r>
            <a:endParaRPr/>
          </a:p>
          <a:p>
            <a:pPr lvl="1">
              <a:lnSpc>
                <a:spcPct val="100000"/>
              </a:lnSpc>
              <a:buFont typeface="StarSymbol"/>
              <a:buChar char="—"/>
            </a:pPr>
            <a:r>
              <a:rPr lang="en-US" sz="2400">
                <a:solidFill>
                  <a:srgbClr val="000000"/>
                </a:solidFill>
                <a:latin typeface="Tahoma"/>
              </a:rPr>
              <a:t>Erasable</a:t>
            </a:r>
            <a:endParaRPr/>
          </a:p>
          <a:p>
            <a:pPr lvl="1">
              <a:lnSpc>
                <a:spcPct val="100000"/>
              </a:lnSpc>
              <a:buFont typeface="StarSymbol"/>
              <a:buChar char="—"/>
            </a:pPr>
            <a:r>
              <a:rPr lang="en-US" sz="2400">
                <a:solidFill>
                  <a:srgbClr val="000000"/>
                </a:solidFill>
                <a:latin typeface="Tahoma"/>
              </a:rPr>
              <a:t>Getting cheaper</a:t>
            </a:r>
            <a:endParaRPr/>
          </a:p>
          <a:p>
            <a:pPr lvl="1">
              <a:lnSpc>
                <a:spcPct val="100000"/>
              </a:lnSpc>
              <a:buFont typeface="StarSymbol"/>
              <a:buChar char="—"/>
            </a:pPr>
            <a:r>
              <a:rPr lang="en-US" sz="2400">
                <a:solidFill>
                  <a:srgbClr val="000000"/>
                </a:solidFill>
                <a:latin typeface="Tahoma"/>
              </a:rPr>
              <a:t>Mostly CD-ROM drive compatible</a:t>
            </a:r>
            <a:endParaRPr/>
          </a:p>
          <a:p>
            <a:pPr lvl="1">
              <a:lnSpc>
                <a:spcPct val="100000"/>
              </a:lnSpc>
              <a:buFont typeface="StarSymbol"/>
              <a:buChar char="—"/>
            </a:pPr>
            <a:r>
              <a:rPr lang="en-US" sz="2400">
                <a:solidFill>
                  <a:srgbClr val="000000"/>
                </a:solidFill>
                <a:latin typeface="Tahoma"/>
              </a:rPr>
              <a:t>Phase change</a:t>
            </a:r>
            <a:endParaRPr/>
          </a:p>
          <a:p>
            <a:pPr lvl="2">
              <a:lnSpc>
                <a:spcPct val="100000"/>
              </a:lnSpc>
              <a:buFont typeface="StarSymbol"/>
              <a:buChar char=""/>
            </a:pPr>
            <a:r>
              <a:rPr lang="en-US" sz="2000">
                <a:solidFill>
                  <a:srgbClr val="000000"/>
                </a:solidFill>
                <a:latin typeface="Tahoma"/>
              </a:rPr>
              <a:t>Material has two different reflectivities in different phase states</a:t>
            </a:r>
            <a:endParaRPr/>
          </a:p>
          <a:p>
            <a:endParaRPr/>
          </a:p>
        </p:txBody>
      </p:sp>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9"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DVD - what’s in a name?</a:t>
            </a:r>
            <a:endParaRPr/>
          </a:p>
        </p:txBody>
      </p:sp>
      <p:sp>
        <p:nvSpPr>
          <p:cNvPr id="310"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Digital Video Disk</a:t>
            </a:r>
            <a:endParaRPr/>
          </a:p>
          <a:p>
            <a:pPr lvl="1">
              <a:lnSpc>
                <a:spcPct val="100000"/>
              </a:lnSpc>
              <a:buFont typeface="StarSymbol"/>
              <a:buChar char="—"/>
            </a:pPr>
            <a:r>
              <a:rPr lang="en-US" sz="2400">
                <a:solidFill>
                  <a:srgbClr val="000000"/>
                </a:solidFill>
                <a:latin typeface="Tahoma"/>
              </a:rPr>
              <a:t>Used to indicate a player for movies</a:t>
            </a:r>
            <a:endParaRPr/>
          </a:p>
          <a:p>
            <a:pPr lvl="2">
              <a:lnSpc>
                <a:spcPct val="100000"/>
              </a:lnSpc>
              <a:buFont typeface="StarSymbol"/>
              <a:buChar char=""/>
            </a:pPr>
            <a:r>
              <a:rPr lang="en-US" sz="2000">
                <a:solidFill>
                  <a:srgbClr val="000000"/>
                </a:solidFill>
                <a:latin typeface="Tahoma"/>
              </a:rPr>
              <a:t>Only plays video disks</a:t>
            </a:r>
            <a:endParaRPr/>
          </a:p>
          <a:p>
            <a:pPr>
              <a:lnSpc>
                <a:spcPct val="100000"/>
              </a:lnSpc>
              <a:buFont typeface="StarSymbol"/>
              <a:buChar char=""/>
            </a:pPr>
            <a:r>
              <a:rPr lang="en-US" sz="2800">
                <a:solidFill>
                  <a:srgbClr val="000000"/>
                </a:solidFill>
                <a:latin typeface="Tahoma"/>
              </a:rPr>
              <a:t>Digital Versatile Disk</a:t>
            </a:r>
            <a:endParaRPr/>
          </a:p>
          <a:p>
            <a:pPr lvl="1">
              <a:lnSpc>
                <a:spcPct val="100000"/>
              </a:lnSpc>
              <a:buFont typeface="StarSymbol"/>
              <a:buChar char="—"/>
            </a:pPr>
            <a:r>
              <a:rPr lang="en-US" sz="2400">
                <a:solidFill>
                  <a:srgbClr val="000000"/>
                </a:solidFill>
                <a:latin typeface="Tahoma"/>
              </a:rPr>
              <a:t>Used to indicate a computer drive</a:t>
            </a:r>
            <a:endParaRPr/>
          </a:p>
          <a:p>
            <a:pPr lvl="2">
              <a:lnSpc>
                <a:spcPct val="100000"/>
              </a:lnSpc>
              <a:buFont typeface="StarSymbol"/>
              <a:buChar char=""/>
            </a:pPr>
            <a:r>
              <a:rPr lang="en-US" sz="2000">
                <a:solidFill>
                  <a:srgbClr val="000000"/>
                </a:solidFill>
                <a:latin typeface="Tahoma"/>
              </a:rPr>
              <a:t>Will read computer disks and play video disks</a:t>
            </a:r>
            <a:endParaRPr/>
          </a:p>
          <a:p>
            <a:pPr>
              <a:lnSpc>
                <a:spcPct val="100000"/>
              </a:lnSpc>
              <a:buFont typeface="StarSymbol"/>
              <a:buChar char=""/>
            </a:pPr>
            <a:r>
              <a:rPr lang="en-US" sz="2800">
                <a:solidFill>
                  <a:srgbClr val="000000"/>
                </a:solidFill>
                <a:latin typeface="Tahoma"/>
              </a:rPr>
              <a:t>Dogs Veritable Dinner</a:t>
            </a:r>
            <a:endParaRPr/>
          </a:p>
          <a:p>
            <a:pPr>
              <a:lnSpc>
                <a:spcPct val="100000"/>
              </a:lnSpc>
              <a:buFont typeface="StarSymbol"/>
              <a:buChar char=""/>
            </a:pPr>
            <a:r>
              <a:rPr lang="en-US" sz="2800">
                <a:solidFill>
                  <a:srgbClr val="000000"/>
                </a:solidFill>
                <a:latin typeface="Tahoma"/>
              </a:rPr>
              <a:t>Officially - nothing!!!</a:t>
            </a:r>
            <a:endParaRPr/>
          </a:p>
        </p:txBody>
      </p:sp>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1"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DVD - technology</a:t>
            </a:r>
            <a:endParaRPr/>
          </a:p>
        </p:txBody>
      </p:sp>
      <p:sp>
        <p:nvSpPr>
          <p:cNvPr id="312"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Multi-layer</a:t>
            </a:r>
            <a:endParaRPr/>
          </a:p>
          <a:p>
            <a:pPr>
              <a:lnSpc>
                <a:spcPct val="100000"/>
              </a:lnSpc>
              <a:buFont typeface="StarSymbol"/>
              <a:buChar char=""/>
            </a:pPr>
            <a:r>
              <a:rPr lang="en-US" sz="2800">
                <a:solidFill>
                  <a:srgbClr val="000000"/>
                </a:solidFill>
                <a:latin typeface="Tahoma"/>
              </a:rPr>
              <a:t>Very high capacity (4.7G per layer)</a:t>
            </a:r>
            <a:endParaRPr/>
          </a:p>
          <a:p>
            <a:pPr>
              <a:lnSpc>
                <a:spcPct val="100000"/>
              </a:lnSpc>
              <a:buFont typeface="StarSymbol"/>
              <a:buChar char=""/>
            </a:pPr>
            <a:r>
              <a:rPr lang="en-US" sz="2800">
                <a:solidFill>
                  <a:srgbClr val="000000"/>
                </a:solidFill>
                <a:latin typeface="Tahoma"/>
              </a:rPr>
              <a:t>Full length movie on single disk</a:t>
            </a:r>
            <a:endParaRPr/>
          </a:p>
          <a:p>
            <a:pPr lvl="1">
              <a:lnSpc>
                <a:spcPct val="100000"/>
              </a:lnSpc>
              <a:buFont typeface="StarSymbol"/>
              <a:buChar char="—"/>
            </a:pPr>
            <a:r>
              <a:rPr lang="en-US" sz="2400">
                <a:solidFill>
                  <a:srgbClr val="000000"/>
                </a:solidFill>
                <a:latin typeface="Tahoma"/>
              </a:rPr>
              <a:t>Using MPEG compression</a:t>
            </a:r>
            <a:endParaRPr/>
          </a:p>
          <a:p>
            <a:pPr>
              <a:lnSpc>
                <a:spcPct val="100000"/>
              </a:lnSpc>
              <a:buFont typeface="StarSymbol"/>
              <a:buChar char=""/>
            </a:pPr>
            <a:r>
              <a:rPr lang="en-US" sz="2800">
                <a:solidFill>
                  <a:srgbClr val="000000"/>
                </a:solidFill>
                <a:latin typeface="Tahoma"/>
              </a:rPr>
              <a:t>Finally standardized (honest!)</a:t>
            </a:r>
            <a:endParaRPr/>
          </a:p>
          <a:p>
            <a:pPr>
              <a:lnSpc>
                <a:spcPct val="100000"/>
              </a:lnSpc>
              <a:buFont typeface="StarSymbol"/>
              <a:buChar char=""/>
            </a:pPr>
            <a:r>
              <a:rPr lang="en-US" sz="2800">
                <a:solidFill>
                  <a:srgbClr val="000000"/>
                </a:solidFill>
                <a:latin typeface="Tahoma"/>
              </a:rPr>
              <a:t>Movies carry regional coding</a:t>
            </a:r>
            <a:endParaRPr/>
          </a:p>
          <a:p>
            <a:pPr>
              <a:lnSpc>
                <a:spcPct val="100000"/>
              </a:lnSpc>
              <a:buFont typeface="StarSymbol"/>
              <a:buChar char=""/>
            </a:pPr>
            <a:r>
              <a:rPr lang="en-US" sz="2800">
                <a:solidFill>
                  <a:srgbClr val="000000"/>
                </a:solidFill>
                <a:latin typeface="Tahoma"/>
              </a:rPr>
              <a:t>Players only play correct region films</a:t>
            </a:r>
            <a:endParaRPr/>
          </a:p>
          <a:p>
            <a:pPr>
              <a:lnSpc>
                <a:spcPct val="100000"/>
              </a:lnSpc>
              <a:buFont typeface="StarSymbol"/>
              <a:buChar char=""/>
            </a:pPr>
            <a:r>
              <a:rPr lang="en-US" sz="2800">
                <a:solidFill>
                  <a:srgbClr val="000000"/>
                </a:solidFill>
                <a:latin typeface="Tahoma"/>
              </a:rPr>
              <a:t>Can be “fixed”</a:t>
            </a:r>
            <a:endParaRPr/>
          </a:p>
        </p:txBody>
      </p:sp>
    </p:spTree>
  </p:cSld>
  <p:timing>
    <p:tnLst>
      <p:par>
        <p:cTn id="109" dur="indefinite" restart="never" nodeType="tmRoot">
          <p:childTnLst>
            <p:seq>
              <p:cTn id="110" nodeType="mainSeq"/>
              <p:prevCondLst>
                <p:cond delay="0" evt="onPrev">
                  <p:tgtEl>
                    <p:sldTgt/>
                  </p:tgtEl>
                </p:cond>
              </p:prevCondLst>
              <p:nextCondLst>
                <p:cond delay="0"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3"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DVD – Writable</a:t>
            </a:r>
            <a:endParaRPr/>
          </a:p>
        </p:txBody>
      </p:sp>
      <p:sp>
        <p:nvSpPr>
          <p:cNvPr id="314"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Loads of trouble with standards</a:t>
            </a:r>
            <a:endParaRPr/>
          </a:p>
          <a:p>
            <a:pPr>
              <a:lnSpc>
                <a:spcPct val="100000"/>
              </a:lnSpc>
              <a:buFont typeface="StarSymbol"/>
              <a:buChar char=""/>
            </a:pPr>
            <a:r>
              <a:rPr lang="en-US" sz="2800">
                <a:solidFill>
                  <a:srgbClr val="000000"/>
                </a:solidFill>
                <a:latin typeface="Tahoma"/>
              </a:rPr>
              <a:t>First generation DVD drives may not read first generation DVD-W disks</a:t>
            </a:r>
            <a:endParaRPr/>
          </a:p>
          <a:p>
            <a:pPr>
              <a:lnSpc>
                <a:spcPct val="100000"/>
              </a:lnSpc>
              <a:buFont typeface="StarSymbol"/>
              <a:buChar char=""/>
            </a:pPr>
            <a:r>
              <a:rPr lang="en-US" sz="2800">
                <a:solidFill>
                  <a:srgbClr val="000000"/>
                </a:solidFill>
                <a:latin typeface="Tahoma"/>
              </a:rPr>
              <a:t>First generation DVD drives may not read CD-RW disks</a:t>
            </a:r>
            <a:endParaRPr/>
          </a:p>
          <a:p>
            <a:pPr>
              <a:lnSpc>
                <a:spcPct val="100000"/>
              </a:lnSpc>
              <a:buFont typeface="StarSymbol"/>
              <a:buChar char=""/>
            </a:pPr>
            <a:r>
              <a:rPr lang="en-US" sz="2800">
                <a:solidFill>
                  <a:srgbClr val="000000"/>
                </a:solidFill>
                <a:latin typeface="Tahoma"/>
              </a:rPr>
              <a:t>Wait for it to settle down before buying!</a:t>
            </a:r>
            <a:endParaRPr/>
          </a:p>
        </p:txBody>
      </p:sp>
    </p:spTree>
  </p:cSld>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5"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CD and DVD</a:t>
            </a:r>
            <a:endParaRPr/>
          </a:p>
        </p:txBody>
      </p:sp>
      <p:pic>
        <p:nvPicPr>
          <p:cNvPr id="316" name="Picture 4" descr=""/>
          <p:cNvPicPr/>
          <p:nvPr/>
        </p:nvPicPr>
        <p:blipFill>
          <a:blip r:embed="rId1"/>
          <a:srcRect l="0" t="9834" r="11417" b="28289"/>
          <a:stretch>
            <a:fillRect/>
          </a:stretch>
        </p:blipFill>
        <p:spPr>
          <a:xfrm>
            <a:off x="1066680" y="1066680"/>
            <a:ext cx="6400440" cy="5790960"/>
          </a:xfrm>
          <a:prstGeom prst="rect">
            <a:avLst/>
          </a:prstGeom>
          <a:ln w="9360">
            <a:noFill/>
          </a:ln>
        </p:spPr>
      </p:pic>
    </p:spTree>
  </p:cSld>
  <p:timing>
    <p:tnLst>
      <p:par>
        <p:cTn id="111" dur="indefinite" restart="never" nodeType="tmRoot">
          <p:childTnLst>
            <p:seq>
              <p:cTn id="112" nodeType="mainSeq"/>
              <p:prevCondLst>
                <p:cond delay="0" evt="onPrev">
                  <p:tgtEl>
                    <p:sldTgt/>
                  </p:tgtEl>
                </p:cond>
              </p:prevCondLst>
              <p:nextCondLst>
                <p:cond delay="0" evt="onNext">
                  <p:tgtEl>
                    <p:sldTgt/>
                  </p:tgtEl>
                </p:cond>
              </p:nextCondLst>
            </p:seq>
          </p:childTnLst>
        </p:cTn>
      </p:par>
    </p:tnLst>
  </p:timing>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7"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Magnetic Tape</a:t>
            </a:r>
            <a:endParaRPr/>
          </a:p>
        </p:txBody>
      </p:sp>
      <p:sp>
        <p:nvSpPr>
          <p:cNvPr id="318"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Serial access</a:t>
            </a:r>
            <a:endParaRPr/>
          </a:p>
          <a:p>
            <a:pPr>
              <a:lnSpc>
                <a:spcPct val="100000"/>
              </a:lnSpc>
              <a:buFont typeface="StarSymbol"/>
              <a:buChar char=""/>
            </a:pPr>
            <a:r>
              <a:rPr lang="en-US" sz="2800">
                <a:solidFill>
                  <a:srgbClr val="000000"/>
                </a:solidFill>
                <a:latin typeface="Tahoma"/>
              </a:rPr>
              <a:t>Slow</a:t>
            </a:r>
            <a:endParaRPr/>
          </a:p>
          <a:p>
            <a:pPr>
              <a:lnSpc>
                <a:spcPct val="100000"/>
              </a:lnSpc>
              <a:buFont typeface="StarSymbol"/>
              <a:buChar char=""/>
            </a:pPr>
            <a:r>
              <a:rPr lang="en-US" sz="2800">
                <a:solidFill>
                  <a:srgbClr val="000000"/>
                </a:solidFill>
                <a:latin typeface="Tahoma"/>
              </a:rPr>
              <a:t>Very cheap</a:t>
            </a:r>
            <a:endParaRPr/>
          </a:p>
          <a:p>
            <a:pPr>
              <a:lnSpc>
                <a:spcPct val="100000"/>
              </a:lnSpc>
              <a:buFont typeface="StarSymbol"/>
              <a:buChar char=""/>
            </a:pPr>
            <a:r>
              <a:rPr lang="en-US" sz="2800">
                <a:solidFill>
                  <a:srgbClr val="000000"/>
                </a:solidFill>
                <a:latin typeface="Tahoma"/>
              </a:rPr>
              <a:t>Backup and archive</a:t>
            </a:r>
            <a:endParaRPr/>
          </a:p>
          <a:p>
            <a:pPr>
              <a:lnSpc>
                <a:spcPct val="100000"/>
              </a:lnSpc>
            </a:pPr>
            <a:endParaRPr/>
          </a:p>
        </p:txBody>
      </p:sp>
    </p:spTree>
  </p:cSld>
  <p:timing>
    <p:tnLst>
      <p:par>
        <p:cTn id="113" dur="indefinite" restart="never" nodeType="tmRoot">
          <p:childTnLst>
            <p:seq>
              <p:cTn id="114" nodeType="mainSeq"/>
              <p:prevCondLst>
                <p:cond delay="0" evt="onPrev">
                  <p:tgtEl>
                    <p:sldTgt/>
                  </p:tgtEl>
                </p:cond>
              </p:prevCondLst>
              <p:nextCondLst>
                <p:cond delay="0" evt="onNext">
                  <p:tgtEl>
                    <p:sldTgt/>
                  </p:tgtEl>
                </p:cond>
              </p:nextCondLst>
            </p:seq>
          </p:childTnLst>
        </p:cTn>
      </p:par>
    </p:tnLst>
  </p:timing>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9"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Digital Audio Tape (DAT)</a:t>
            </a:r>
            <a:endParaRPr/>
          </a:p>
        </p:txBody>
      </p:sp>
      <p:sp>
        <p:nvSpPr>
          <p:cNvPr id="320"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Uses rotating head (like video)</a:t>
            </a:r>
            <a:endParaRPr/>
          </a:p>
          <a:p>
            <a:pPr>
              <a:lnSpc>
                <a:spcPct val="100000"/>
              </a:lnSpc>
              <a:buFont typeface="StarSymbol"/>
              <a:buChar char=""/>
            </a:pPr>
            <a:r>
              <a:rPr lang="en-US" sz="2800">
                <a:solidFill>
                  <a:srgbClr val="000000"/>
                </a:solidFill>
                <a:latin typeface="Tahoma"/>
              </a:rPr>
              <a:t>High capacity on small tape</a:t>
            </a:r>
            <a:endParaRPr/>
          </a:p>
          <a:p>
            <a:pPr lvl="1">
              <a:lnSpc>
                <a:spcPct val="100000"/>
              </a:lnSpc>
              <a:buFont typeface="StarSymbol"/>
              <a:buChar char="—"/>
            </a:pPr>
            <a:r>
              <a:rPr lang="en-US" sz="2400">
                <a:solidFill>
                  <a:srgbClr val="000000"/>
                </a:solidFill>
                <a:latin typeface="Tahoma"/>
              </a:rPr>
              <a:t>4Gbyte uncompressed</a:t>
            </a:r>
            <a:endParaRPr/>
          </a:p>
          <a:p>
            <a:pPr lvl="1">
              <a:lnSpc>
                <a:spcPct val="100000"/>
              </a:lnSpc>
              <a:buFont typeface="StarSymbol"/>
              <a:buChar char="—"/>
            </a:pPr>
            <a:r>
              <a:rPr lang="en-US" sz="2400">
                <a:solidFill>
                  <a:srgbClr val="000000"/>
                </a:solidFill>
                <a:latin typeface="Tahoma"/>
              </a:rPr>
              <a:t>8Gbyte compressed</a:t>
            </a:r>
            <a:endParaRPr/>
          </a:p>
          <a:p>
            <a:pPr>
              <a:lnSpc>
                <a:spcPct val="100000"/>
              </a:lnSpc>
              <a:buFont typeface="StarSymbol"/>
              <a:buChar char=""/>
            </a:pPr>
            <a:r>
              <a:rPr lang="en-US" sz="2800">
                <a:solidFill>
                  <a:srgbClr val="000000"/>
                </a:solidFill>
                <a:latin typeface="Tahoma"/>
              </a:rPr>
              <a:t>Backup of PC/network servers</a:t>
            </a:r>
            <a:endParaRPr/>
          </a:p>
        </p:txBody>
      </p:sp>
    </p:spTree>
  </p:cSld>
  <p:timing>
    <p:tnLst>
      <p:par>
        <p:cTn id="115" dur="indefinite" restart="never" nodeType="tmRoot">
          <p:childTnLst>
            <p:seq>
              <p:cTn id="116"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TextShape 1"/>
          <p:cNvSpPr txBox="1"/>
          <p:nvPr/>
        </p:nvSpPr>
        <p:spPr>
          <a:xfrm>
            <a:off x="0" y="152280"/>
            <a:ext cx="8762760" cy="837720"/>
          </a:xfrm>
          <a:prstGeom prst="rect">
            <a:avLst/>
          </a:prstGeom>
        </p:spPr>
        <p:txBody>
          <a:bodyPr anchor="b"/>
          <a:p>
            <a:pPr>
              <a:lnSpc>
                <a:spcPct val="100000"/>
              </a:lnSpc>
            </a:pPr>
            <a:r>
              <a:rPr lang="en-US" sz="2800">
                <a:solidFill>
                  <a:srgbClr val="000000"/>
                </a:solidFill>
                <a:latin typeface="Arial Black"/>
              </a:rPr>
              <a:t>Characteristics of memory systems (cont..)</a:t>
            </a:r>
            <a:r>
              <a:rPr lang="en-US" sz="2800">
                <a:solidFill>
                  <a:srgbClr val="000000"/>
                </a:solidFill>
                <a:latin typeface="Arial Black"/>
              </a:rPr>
              <a:t>
</a:t>
            </a:r>
            <a:r>
              <a:rPr lang="en-US" sz="2800">
                <a:solidFill>
                  <a:srgbClr val="000000"/>
                </a:solidFill>
                <a:latin typeface="Arial Black"/>
              </a:rPr>
              <a:t>5. Performance</a:t>
            </a:r>
            <a:endParaRPr/>
          </a:p>
        </p:txBody>
      </p:sp>
      <p:sp>
        <p:nvSpPr>
          <p:cNvPr id="172" name="TextShape 2"/>
          <p:cNvSpPr txBox="1"/>
          <p:nvPr/>
        </p:nvSpPr>
        <p:spPr>
          <a:xfrm>
            <a:off x="0" y="1066680"/>
            <a:ext cx="9143640" cy="4990680"/>
          </a:xfrm>
          <a:prstGeom prst="rect">
            <a:avLst/>
          </a:prstGeom>
        </p:spPr>
        <p:txBody>
          <a:bodyPr/>
          <a:p>
            <a:pPr>
              <a:lnSpc>
                <a:spcPct val="100000"/>
              </a:lnSpc>
              <a:buFont typeface="StarSymbol"/>
              <a:buChar char=""/>
            </a:pPr>
            <a:r>
              <a:rPr lang="en-US" sz="2800">
                <a:solidFill>
                  <a:srgbClr val="000000"/>
                </a:solidFill>
                <a:latin typeface="Tahoma"/>
              </a:rPr>
              <a:t>Access time</a:t>
            </a:r>
            <a:endParaRPr/>
          </a:p>
          <a:p>
            <a:pPr lvl="1">
              <a:lnSpc>
                <a:spcPct val="100000"/>
              </a:lnSpc>
              <a:buFont typeface="StarSymbol"/>
              <a:buChar char="—"/>
            </a:pPr>
            <a:r>
              <a:rPr lang="en-US" sz="2400">
                <a:solidFill>
                  <a:srgbClr val="000000"/>
                </a:solidFill>
                <a:latin typeface="Tahoma"/>
              </a:rPr>
              <a:t>Time between presenting the address and getting the valid data</a:t>
            </a:r>
            <a:endParaRPr/>
          </a:p>
          <a:p>
            <a:pPr>
              <a:lnSpc>
                <a:spcPct val="100000"/>
              </a:lnSpc>
              <a:buFont typeface="StarSymbol"/>
              <a:buChar char=""/>
            </a:pPr>
            <a:r>
              <a:rPr lang="en-US" sz="2800">
                <a:solidFill>
                  <a:srgbClr val="000000"/>
                </a:solidFill>
                <a:latin typeface="Tahoma"/>
              </a:rPr>
              <a:t>Memory Cycle time</a:t>
            </a:r>
            <a:endParaRPr/>
          </a:p>
          <a:p>
            <a:pPr lvl="1">
              <a:lnSpc>
                <a:spcPct val="100000"/>
              </a:lnSpc>
              <a:buFont typeface="StarSymbol"/>
              <a:buChar char="—"/>
            </a:pPr>
            <a:r>
              <a:rPr lang="en-US" sz="2400">
                <a:solidFill>
                  <a:srgbClr val="000000"/>
                </a:solidFill>
                <a:latin typeface="Tahoma"/>
              </a:rPr>
              <a:t>Time may be required for the memory to “recover” before next access.</a:t>
            </a:r>
            <a:endParaRPr/>
          </a:p>
          <a:p>
            <a:pPr lvl="2">
              <a:lnSpc>
                <a:spcPct val="100000"/>
              </a:lnSpc>
              <a:buFont typeface="StarSymbol"/>
              <a:buChar char=""/>
            </a:pPr>
            <a:r>
              <a:rPr lang="en-US" sz="2000">
                <a:solidFill>
                  <a:srgbClr val="000000"/>
                </a:solidFill>
                <a:latin typeface="Tahoma"/>
              </a:rPr>
              <a:t>This additional time may be required for transients to die out on signal lines or to regenerate data if they are read destructively.</a:t>
            </a:r>
            <a:endParaRPr/>
          </a:p>
          <a:p>
            <a:pPr lvl="1">
              <a:lnSpc>
                <a:spcPct val="100000"/>
              </a:lnSpc>
              <a:buFont typeface="StarSymbol"/>
              <a:buChar char="—"/>
            </a:pPr>
            <a:r>
              <a:rPr lang="en-US" sz="2400">
                <a:solidFill>
                  <a:srgbClr val="000000"/>
                </a:solidFill>
                <a:latin typeface="Tahoma"/>
              </a:rPr>
              <a:t>Cycle time is access + recovery </a:t>
            </a:r>
            <a:endParaRPr/>
          </a:p>
          <a:p>
            <a:pPr lvl="1">
              <a:lnSpc>
                <a:spcPct val="100000"/>
              </a:lnSpc>
              <a:buFont typeface="StarSymbol"/>
              <a:buChar char="—"/>
            </a:pPr>
            <a:r>
              <a:rPr lang="en-US" sz="2400">
                <a:solidFill>
                  <a:srgbClr val="000000"/>
                </a:solidFill>
                <a:latin typeface="Tahoma"/>
              </a:rPr>
              <a:t>memory cycle time is concerned with the system bus, not the processor.</a:t>
            </a:r>
            <a:endParaRPr/>
          </a:p>
          <a:p>
            <a:pPr>
              <a:lnSpc>
                <a:spcPct val="100000"/>
              </a:lnSpc>
              <a:buFont typeface="StarSymbol"/>
              <a:buChar char=""/>
            </a:pPr>
            <a:r>
              <a:rPr lang="en-US" sz="2800">
                <a:solidFill>
                  <a:srgbClr val="000000"/>
                </a:solidFill>
                <a:latin typeface="Tahoma"/>
              </a:rPr>
              <a:t>Transfer Rate</a:t>
            </a:r>
            <a:endParaRPr/>
          </a:p>
          <a:p>
            <a:pPr lvl="1">
              <a:lnSpc>
                <a:spcPct val="100000"/>
              </a:lnSpc>
              <a:buFont typeface="StarSymbol"/>
              <a:buChar char="—"/>
            </a:pPr>
            <a:r>
              <a:rPr lang="en-US" sz="2400">
                <a:solidFill>
                  <a:srgbClr val="000000"/>
                </a:solidFill>
                <a:latin typeface="Tahoma"/>
              </a:rPr>
              <a:t>Rate at which data can be moved</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1" name="TextShape 1"/>
          <p:cNvSpPr txBox="1"/>
          <p:nvPr/>
        </p:nvSpPr>
        <p:spPr>
          <a:xfrm>
            <a:off x="914400" y="533520"/>
            <a:ext cx="7721280" cy="1904760"/>
          </a:xfrm>
          <a:prstGeom prst="rect">
            <a:avLst/>
          </a:prstGeom>
        </p:spPr>
        <p:txBody>
          <a:bodyPr anchor="b"/>
          <a:p>
            <a:pPr>
              <a:lnSpc>
                <a:spcPct val="100000"/>
              </a:lnSpc>
            </a:pPr>
            <a:r>
              <a:rPr lang="en-US" sz="3600">
                <a:solidFill>
                  <a:srgbClr val="000000"/>
                </a:solidFill>
                <a:latin typeface="Octapost NBP"/>
                <a:ea typeface="Verdana"/>
              </a:rPr>
              <a:t>cache Memory</a:t>
            </a:r>
            <a:r>
              <a:rPr lang="en-US" sz="3600">
                <a:solidFill>
                  <a:srgbClr val="000000"/>
                </a:solidFill>
                <a:latin typeface="Octapost NBP"/>
                <a:ea typeface="Verdana"/>
              </a:rPr>
              <a:t>
</a:t>
            </a:r>
            <a:r>
              <a:rPr lang="en-US" sz="3600">
                <a:solidFill>
                  <a:srgbClr val="000000"/>
                </a:solidFill>
                <a:latin typeface="Octapost NBP"/>
                <a:ea typeface="Verdana"/>
              </a:rPr>
              <a:t>(High speed memory)</a:t>
            </a:r>
            <a:endParaRPr/>
          </a:p>
        </p:txBody>
      </p:sp>
    </p:spTree>
  </p:cSld>
  <p:transition spd="slow">
    <p:circle/>
  </p:transition>
  <p:timing>
    <p:tnLst>
      <p:par>
        <p:cTn id="117" dur="indefinite" restart="never" nodeType="tmRoot">
          <p:childTnLst>
            <p:seq>
              <p:cTn id="118" nodeType="mainSeq"/>
              <p:prevCondLst>
                <p:cond delay="0" evt="onPrev">
                  <p:tgtEl>
                    <p:sldTgt/>
                  </p:tgtEl>
                </p:cond>
              </p:prevCondLst>
              <p:nextCondLst>
                <p:cond delay="0" evt="onNext">
                  <p:tgtEl>
                    <p:sldTgt/>
                  </p:tgtEl>
                </p:cond>
              </p:nextCondLst>
            </p:seq>
          </p:childTnLst>
        </p:cTn>
      </p:par>
    </p:tnLst>
  </p:timing>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2"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Cache Memory</a:t>
            </a:r>
            <a:endParaRPr/>
          </a:p>
        </p:txBody>
      </p:sp>
      <p:sp>
        <p:nvSpPr>
          <p:cNvPr id="323"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Small amount of fast memory</a:t>
            </a:r>
            <a:endParaRPr/>
          </a:p>
          <a:p>
            <a:pPr>
              <a:lnSpc>
                <a:spcPct val="100000"/>
              </a:lnSpc>
              <a:buFont typeface="StarSymbol"/>
              <a:buChar char=""/>
            </a:pPr>
            <a:r>
              <a:rPr lang="en-US" sz="2800">
                <a:solidFill>
                  <a:srgbClr val="000000"/>
                </a:solidFill>
                <a:latin typeface="Tahoma"/>
              </a:rPr>
              <a:t>Sits between normal main memory and CPU</a:t>
            </a:r>
            <a:endParaRPr/>
          </a:p>
          <a:p>
            <a:pPr>
              <a:lnSpc>
                <a:spcPct val="100000"/>
              </a:lnSpc>
              <a:buFont typeface="StarSymbol"/>
              <a:buChar char=""/>
            </a:pPr>
            <a:r>
              <a:rPr lang="en-US" sz="2800">
                <a:solidFill>
                  <a:srgbClr val="000000"/>
                </a:solidFill>
                <a:latin typeface="Tahoma"/>
              </a:rPr>
              <a:t>May be located on CPU chip or module</a:t>
            </a:r>
            <a:endParaRPr/>
          </a:p>
          <a:p>
            <a:pPr>
              <a:lnSpc>
                <a:spcPct val="100000"/>
              </a:lnSpc>
              <a:buFont typeface="StarSymbol"/>
              <a:buChar char=""/>
            </a:pPr>
            <a:r>
              <a:rPr lang="en-US" sz="2800">
                <a:solidFill>
                  <a:srgbClr val="000000"/>
                </a:solidFill>
                <a:latin typeface="Tahoma"/>
              </a:rPr>
              <a:t>The cache contains a copy of portions of main memory.</a:t>
            </a:r>
            <a:endParaRPr/>
          </a:p>
          <a:p>
            <a:pPr>
              <a:lnSpc>
                <a:spcPct val="100000"/>
              </a:lnSpc>
            </a:pPr>
            <a:endParaRPr/>
          </a:p>
        </p:txBody>
      </p:sp>
      <p:pic>
        <p:nvPicPr>
          <p:cNvPr id="324" name="Picture 2" descr=""/>
          <p:cNvPicPr/>
          <p:nvPr/>
        </p:nvPicPr>
        <p:blipFill>
          <a:blip r:embed="rId1"/>
          <a:stretch>
            <a:fillRect/>
          </a:stretch>
        </p:blipFill>
        <p:spPr>
          <a:xfrm>
            <a:off x="990720" y="4105440"/>
            <a:ext cx="7141320" cy="2371320"/>
          </a:xfrm>
          <a:prstGeom prst="rect">
            <a:avLst/>
          </a:prstGeom>
          <a:ln w="9360">
            <a:noFill/>
          </a:ln>
        </p:spPr>
      </p:pic>
    </p:spTree>
  </p:cSld>
  <p:timing>
    <p:tnLst>
      <p:par>
        <p:cTn id="119" dur="indefinite" restart="never" nodeType="tmRoot">
          <p:childTnLst>
            <p:seq>
              <p:cTn id="120" nodeType="mainSeq"/>
              <p:prevCondLst>
                <p:cond delay="0" evt="onPrev">
                  <p:tgtEl>
                    <p:sldTgt/>
                  </p:tgtEl>
                </p:cond>
              </p:prevCondLst>
              <p:nextCondLst>
                <p:cond delay="0" evt="onNext">
                  <p:tgtEl>
                    <p:sldTgt/>
                  </p:tgtEl>
                </p:cond>
              </p:nextCondLst>
            </p:seq>
          </p:childTnLst>
        </p:cTn>
      </p:par>
    </p:tnLst>
  </p:timing>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5"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Cache Memory (cont..)</a:t>
            </a:r>
            <a:endParaRPr/>
          </a:p>
        </p:txBody>
      </p:sp>
      <p:sp>
        <p:nvSpPr>
          <p:cNvPr id="326" name="TextShape 2"/>
          <p:cNvSpPr txBox="1"/>
          <p:nvPr/>
        </p:nvSpPr>
        <p:spPr>
          <a:xfrm>
            <a:off x="0" y="4419720"/>
            <a:ext cx="9143640" cy="2285640"/>
          </a:xfrm>
          <a:prstGeom prst="rect">
            <a:avLst/>
          </a:prstGeom>
        </p:spPr>
        <p:txBody>
          <a:bodyPr/>
          <a:p>
            <a:pPr>
              <a:lnSpc>
                <a:spcPct val="100000"/>
              </a:lnSpc>
              <a:buFont typeface="StarSymbol"/>
              <a:buChar char=""/>
            </a:pPr>
            <a:r>
              <a:rPr lang="en-US" sz="2800">
                <a:solidFill>
                  <a:srgbClr val="000000"/>
                </a:solidFill>
                <a:latin typeface="Tahoma"/>
              </a:rPr>
              <a:t>Because of the phenomenon of </a:t>
            </a:r>
            <a:r>
              <a:rPr b="1" lang="en-US" sz="2800">
                <a:solidFill>
                  <a:srgbClr val="0066ff"/>
                </a:solidFill>
                <a:latin typeface="Tahoma"/>
              </a:rPr>
              <a:t>locality of reference</a:t>
            </a:r>
            <a:r>
              <a:rPr lang="en-US" sz="2800">
                <a:solidFill>
                  <a:srgbClr val="000000"/>
                </a:solidFill>
                <a:latin typeface="Tahoma"/>
              </a:rPr>
              <a:t>, when a block of data is fetched into the cache to satisfy a single memory reference, it is likely that there will be future references to that same memory location or to other words in the block.</a:t>
            </a:r>
            <a:endParaRPr/>
          </a:p>
        </p:txBody>
      </p:sp>
      <p:pic>
        <p:nvPicPr>
          <p:cNvPr id="327" name="Picture 2" descr=""/>
          <p:cNvPicPr/>
          <p:nvPr/>
        </p:nvPicPr>
        <p:blipFill>
          <a:blip r:embed="rId1"/>
          <a:stretch>
            <a:fillRect/>
          </a:stretch>
        </p:blipFill>
        <p:spPr>
          <a:xfrm>
            <a:off x="762120" y="990720"/>
            <a:ext cx="7616160" cy="3099960"/>
          </a:xfrm>
          <a:prstGeom prst="rect">
            <a:avLst/>
          </a:prstGeom>
          <a:ln w="9360">
            <a:noFill/>
          </a:ln>
        </p:spPr>
      </p:pic>
    </p:spTree>
  </p:cSld>
  <p:timing>
    <p:tnLst>
      <p:par>
        <p:cTn id="121" dur="indefinite" restart="never" nodeType="tmRoot">
          <p:childTnLst>
            <p:seq>
              <p:cTn id="122" nodeType="mainSeq"/>
              <p:prevCondLst>
                <p:cond delay="0" evt="onPrev">
                  <p:tgtEl>
                    <p:sldTgt/>
                  </p:tgtEl>
                </p:cond>
              </p:prevCondLst>
              <p:nextCondLst>
                <p:cond delay="0" evt="onNext">
                  <p:tgtEl>
                    <p:sldTgt/>
                  </p:tgtEl>
                </p:cond>
              </p:nextCondLst>
            </p:seq>
          </p:childTnLst>
        </p:cTn>
      </p:par>
    </p:tnLst>
  </p:timing>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8"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Locality of Reference</a:t>
            </a:r>
            <a:endParaRPr/>
          </a:p>
        </p:txBody>
      </p:sp>
      <p:sp>
        <p:nvSpPr>
          <p:cNvPr id="329" name="TextShape 2"/>
          <p:cNvSpPr txBox="1"/>
          <p:nvPr/>
        </p:nvSpPr>
        <p:spPr>
          <a:xfrm>
            <a:off x="228600" y="1066680"/>
            <a:ext cx="8915040" cy="5638320"/>
          </a:xfrm>
          <a:prstGeom prst="rect">
            <a:avLst/>
          </a:prstGeom>
        </p:spPr>
        <p:txBody>
          <a:bodyPr/>
          <a:p>
            <a:pPr>
              <a:lnSpc>
                <a:spcPct val="100000"/>
              </a:lnSpc>
              <a:buFont typeface="StarSymbol"/>
              <a:buChar char=""/>
            </a:pPr>
            <a:r>
              <a:rPr lang="en-US" sz="2800">
                <a:solidFill>
                  <a:srgbClr val="0066ff"/>
                </a:solidFill>
                <a:latin typeface="Tahoma"/>
              </a:rPr>
              <a:t>Spatial locality:</a:t>
            </a:r>
            <a:endParaRPr/>
          </a:p>
          <a:p>
            <a:pPr lvl="1">
              <a:lnSpc>
                <a:spcPct val="100000"/>
              </a:lnSpc>
              <a:buFont typeface="StarSymbol"/>
              <a:buChar char="—"/>
            </a:pPr>
            <a:r>
              <a:rPr lang="en-US" sz="2400">
                <a:solidFill>
                  <a:srgbClr val="000000"/>
                </a:solidFill>
                <a:latin typeface="Tahoma"/>
              </a:rPr>
              <a:t>It refers to the tendency of execution to involve a number of memory locations that are clustered.</a:t>
            </a:r>
            <a:endParaRPr/>
          </a:p>
          <a:p>
            <a:pPr lvl="1">
              <a:lnSpc>
                <a:spcPct val="100000"/>
              </a:lnSpc>
              <a:buFont typeface="StarSymbol"/>
              <a:buChar char="—"/>
            </a:pPr>
            <a:r>
              <a:rPr lang="en-US" sz="2400">
                <a:solidFill>
                  <a:srgbClr val="000000"/>
                </a:solidFill>
                <a:latin typeface="Tahoma"/>
              </a:rPr>
              <a:t>This reflects the tendency of a processor to access instructions sequentially. </a:t>
            </a:r>
            <a:endParaRPr/>
          </a:p>
          <a:p>
            <a:pPr lvl="1">
              <a:lnSpc>
                <a:spcPct val="100000"/>
              </a:lnSpc>
              <a:buFont typeface="StarSymbol"/>
              <a:buChar char="—"/>
            </a:pPr>
            <a:r>
              <a:rPr lang="en-US" sz="2400">
                <a:solidFill>
                  <a:srgbClr val="000000"/>
                </a:solidFill>
                <a:latin typeface="Tahoma"/>
              </a:rPr>
              <a:t>Spatial location also reflects the tendency of a program to access data locations sequentially, such as when processing a table of data.</a:t>
            </a:r>
            <a:endParaRPr/>
          </a:p>
          <a:p>
            <a:pPr lvl="1">
              <a:lnSpc>
                <a:spcPct val="100000"/>
              </a:lnSpc>
              <a:buFont typeface="StarSymbol"/>
              <a:buChar char="—"/>
            </a:pPr>
            <a:r>
              <a:rPr lang="en-US" sz="2400">
                <a:solidFill>
                  <a:srgbClr val="000000"/>
                </a:solidFill>
                <a:latin typeface="Tahoma"/>
              </a:rPr>
              <a:t>Spatial locality is generally exploited by using larger cache blocks and by incorporating prefetching mechanisms (fetching items of anticipated use) into the cache control logic.</a:t>
            </a:r>
            <a:endParaRPr/>
          </a:p>
        </p:txBody>
      </p:sp>
    </p:spTree>
  </p:cSld>
  <p:timing>
    <p:tnLst>
      <p:par>
        <p:cTn id="123" dur="indefinite" restart="never" nodeType="tmRoot">
          <p:childTnLst>
            <p:seq>
              <p:cTn id="124" nodeType="mainSeq"/>
              <p:prevCondLst>
                <p:cond delay="0" evt="onPrev">
                  <p:tgtEl>
                    <p:sldTgt/>
                  </p:tgtEl>
                </p:cond>
              </p:prevCondLst>
              <p:nextCondLst>
                <p:cond delay="0" evt="onNext">
                  <p:tgtEl>
                    <p:sldTgt/>
                  </p:tgtEl>
                </p:cond>
              </p:nextCondLst>
            </p:seq>
          </p:childTnLst>
        </p:cTn>
      </p:par>
    </p:tnLst>
  </p:timing>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0"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Locality of Reference (cont..)</a:t>
            </a:r>
            <a:endParaRPr/>
          </a:p>
        </p:txBody>
      </p:sp>
      <p:sp>
        <p:nvSpPr>
          <p:cNvPr id="331" name="TextShape 2"/>
          <p:cNvSpPr txBox="1"/>
          <p:nvPr/>
        </p:nvSpPr>
        <p:spPr>
          <a:xfrm>
            <a:off x="457200" y="1066680"/>
            <a:ext cx="8381520" cy="5638320"/>
          </a:xfrm>
          <a:prstGeom prst="rect">
            <a:avLst/>
          </a:prstGeom>
        </p:spPr>
        <p:txBody>
          <a:bodyPr/>
          <a:p>
            <a:pPr>
              <a:lnSpc>
                <a:spcPct val="100000"/>
              </a:lnSpc>
              <a:buFont typeface="StarSymbol"/>
              <a:buChar char=""/>
            </a:pPr>
            <a:r>
              <a:rPr lang="en-US" sz="2800">
                <a:solidFill>
                  <a:srgbClr val="000000"/>
                </a:solidFill>
                <a:latin typeface="Tahoma"/>
              </a:rPr>
              <a:t>Spatial locality: </a:t>
            </a:r>
            <a:r>
              <a:rPr b="1" lang="en-US" sz="2800">
                <a:solidFill>
                  <a:srgbClr val="000000"/>
                </a:solidFill>
                <a:latin typeface="Tahoma"/>
              </a:rPr>
              <a:t>e.g.</a:t>
            </a:r>
            <a:r>
              <a:rPr lang="en-US" sz="2800">
                <a:solidFill>
                  <a:srgbClr val="000000"/>
                </a:solidFill>
                <a:latin typeface="Tahoma"/>
              </a:rPr>
              <a:t> Miss for 1</a:t>
            </a:r>
            <a:r>
              <a:rPr lang="en-US" sz="2800" baseline="30000">
                <a:solidFill>
                  <a:srgbClr val="000000"/>
                </a:solidFill>
                <a:latin typeface="Tahoma"/>
              </a:rPr>
              <a:t>st word but for next words in that block, there will be hit as entire block is copied in the cache. </a:t>
            </a:r>
            <a:r>
              <a:rPr lang="en-US" sz="2800" baseline="30000">
                <a:solidFill>
                  <a:srgbClr val="0066ff"/>
                </a:solidFill>
                <a:latin typeface="Tahoma"/>
              </a:rPr>
              <a:t>Hit ratio=2/3.</a:t>
            </a:r>
            <a:endParaRPr/>
          </a:p>
        </p:txBody>
      </p:sp>
      <p:sp>
        <p:nvSpPr>
          <p:cNvPr id="332" name="CustomShape 3"/>
          <p:cNvSpPr/>
          <p:nvPr/>
        </p:nvSpPr>
        <p:spPr>
          <a:xfrm>
            <a:off x="838080" y="2979000"/>
            <a:ext cx="1371240" cy="2666520"/>
          </a:xfrm>
          <a:prstGeom prst="rect">
            <a:avLst/>
          </a:prstGeom>
          <a:noFill/>
          <a:ln w="9360">
            <a:solidFill>
              <a:srgbClr val="000000"/>
            </a:solidFill>
            <a:round/>
          </a:ln>
        </p:spPr>
      </p:sp>
      <p:sp>
        <p:nvSpPr>
          <p:cNvPr id="333" name="CustomShape 4"/>
          <p:cNvSpPr/>
          <p:nvPr/>
        </p:nvSpPr>
        <p:spPr>
          <a:xfrm>
            <a:off x="838080" y="4045680"/>
            <a:ext cx="1218960" cy="456120"/>
          </a:xfrm>
          <a:prstGeom prst="rect">
            <a:avLst/>
          </a:prstGeom>
          <a:noFill/>
          <a:ln>
            <a:noFill/>
          </a:ln>
        </p:spPr>
        <p:txBody>
          <a:bodyPr lIns="90000" rIns="90000" tIns="45000" bIns="45000"/>
          <a:p>
            <a:pPr>
              <a:lnSpc>
                <a:spcPct val="100000"/>
              </a:lnSpc>
            </a:pPr>
            <a:r>
              <a:rPr lang="en-IN" sz="2400">
                <a:solidFill>
                  <a:srgbClr val="000000"/>
                </a:solidFill>
                <a:latin typeface="Times New Roman"/>
              </a:rPr>
              <a:t>Process</a:t>
            </a:r>
            <a:endParaRPr/>
          </a:p>
        </p:txBody>
      </p:sp>
      <p:sp>
        <p:nvSpPr>
          <p:cNvPr id="334" name="CustomShape 5"/>
          <p:cNvSpPr/>
          <p:nvPr/>
        </p:nvSpPr>
        <p:spPr>
          <a:xfrm>
            <a:off x="5638680" y="2979000"/>
            <a:ext cx="1447560" cy="2666520"/>
          </a:xfrm>
          <a:prstGeom prst="rect">
            <a:avLst/>
          </a:prstGeom>
          <a:noFill/>
          <a:ln w="9360">
            <a:solidFill>
              <a:srgbClr val="000000"/>
            </a:solidFill>
            <a:round/>
          </a:ln>
        </p:spPr>
      </p:sp>
      <p:sp>
        <p:nvSpPr>
          <p:cNvPr id="335" name="CustomShape 6"/>
          <p:cNvSpPr/>
          <p:nvPr/>
        </p:nvSpPr>
        <p:spPr>
          <a:xfrm>
            <a:off x="5753160" y="3743280"/>
            <a:ext cx="1218960" cy="1187640"/>
          </a:xfrm>
          <a:prstGeom prst="rect">
            <a:avLst/>
          </a:prstGeom>
          <a:solidFill>
            <a:srgbClr val="fff5cc"/>
          </a:solidFill>
          <a:ln>
            <a:noFill/>
          </a:ln>
        </p:spPr>
        <p:txBody>
          <a:bodyPr lIns="90000" rIns="90000" tIns="45000" bIns="45000"/>
          <a:p>
            <a:pPr>
              <a:lnSpc>
                <a:spcPct val="100000"/>
              </a:lnSpc>
            </a:pPr>
            <a:r>
              <a:rPr b="1" lang="en-IN" sz="2400">
                <a:solidFill>
                  <a:srgbClr val="d42300"/>
                </a:solidFill>
                <a:latin typeface="Times New Roman"/>
              </a:rPr>
              <a:t>t=a</a:t>
            </a:r>
            <a:endParaRPr/>
          </a:p>
          <a:p>
            <a:pPr>
              <a:lnSpc>
                <a:spcPct val="100000"/>
              </a:lnSpc>
            </a:pPr>
            <a:r>
              <a:rPr b="1" lang="en-IN" sz="2400">
                <a:solidFill>
                  <a:srgbClr val="d42300"/>
                </a:solidFill>
                <a:latin typeface="Times New Roman"/>
              </a:rPr>
              <a:t>a=b</a:t>
            </a:r>
            <a:endParaRPr/>
          </a:p>
          <a:p>
            <a:pPr>
              <a:lnSpc>
                <a:spcPct val="100000"/>
              </a:lnSpc>
            </a:pPr>
            <a:r>
              <a:rPr b="1" lang="en-IN" sz="2400">
                <a:solidFill>
                  <a:srgbClr val="d42300"/>
                </a:solidFill>
                <a:latin typeface="Times New Roman"/>
              </a:rPr>
              <a:t>b=t</a:t>
            </a:r>
            <a:endParaRPr/>
          </a:p>
        </p:txBody>
      </p:sp>
      <p:sp>
        <p:nvSpPr>
          <p:cNvPr id="336" name="CustomShape 7"/>
          <p:cNvSpPr/>
          <p:nvPr/>
        </p:nvSpPr>
        <p:spPr>
          <a:xfrm>
            <a:off x="3276720" y="2979000"/>
            <a:ext cx="1371240" cy="1528200"/>
          </a:xfrm>
          <a:prstGeom prst="rect">
            <a:avLst/>
          </a:prstGeom>
          <a:noFill/>
          <a:ln w="9360">
            <a:solidFill>
              <a:srgbClr val="000000"/>
            </a:solidFill>
            <a:round/>
          </a:ln>
        </p:spPr>
      </p:sp>
      <p:sp>
        <p:nvSpPr>
          <p:cNvPr id="337" name="CustomShape 8"/>
          <p:cNvSpPr/>
          <p:nvPr/>
        </p:nvSpPr>
        <p:spPr>
          <a:xfrm>
            <a:off x="3352680" y="3143160"/>
            <a:ext cx="1218960" cy="1187640"/>
          </a:xfrm>
          <a:prstGeom prst="rect">
            <a:avLst/>
          </a:prstGeom>
          <a:solidFill>
            <a:srgbClr val="fff5cc"/>
          </a:solidFill>
          <a:ln>
            <a:noFill/>
          </a:ln>
        </p:spPr>
        <p:txBody>
          <a:bodyPr lIns="90000" rIns="90000" tIns="45000" bIns="45000"/>
          <a:p>
            <a:pPr>
              <a:lnSpc>
                <a:spcPct val="100000"/>
              </a:lnSpc>
            </a:pPr>
            <a:r>
              <a:rPr b="1" lang="en-IN" sz="2400">
                <a:solidFill>
                  <a:srgbClr val="d42300"/>
                </a:solidFill>
                <a:latin typeface="Times New Roman"/>
              </a:rPr>
              <a:t>t=a</a:t>
            </a:r>
            <a:endParaRPr/>
          </a:p>
          <a:p>
            <a:pPr>
              <a:lnSpc>
                <a:spcPct val="100000"/>
              </a:lnSpc>
            </a:pPr>
            <a:r>
              <a:rPr b="1" lang="en-IN" sz="2400">
                <a:solidFill>
                  <a:srgbClr val="d42300"/>
                </a:solidFill>
                <a:latin typeface="Times New Roman"/>
              </a:rPr>
              <a:t>a=b</a:t>
            </a:r>
            <a:endParaRPr/>
          </a:p>
          <a:p>
            <a:pPr>
              <a:lnSpc>
                <a:spcPct val="100000"/>
              </a:lnSpc>
            </a:pPr>
            <a:r>
              <a:rPr b="1" lang="en-IN" sz="2400">
                <a:solidFill>
                  <a:srgbClr val="d42300"/>
                </a:solidFill>
                <a:latin typeface="Times New Roman"/>
              </a:rPr>
              <a:t>b=t</a:t>
            </a:r>
            <a:endParaRPr/>
          </a:p>
        </p:txBody>
      </p:sp>
      <p:sp>
        <p:nvSpPr>
          <p:cNvPr id="338" name="CustomShape 9"/>
          <p:cNvSpPr/>
          <p:nvPr/>
        </p:nvSpPr>
        <p:spPr>
          <a:xfrm>
            <a:off x="3276720" y="4640400"/>
            <a:ext cx="1371240" cy="456120"/>
          </a:xfrm>
          <a:prstGeom prst="rect">
            <a:avLst/>
          </a:prstGeom>
          <a:noFill/>
          <a:ln>
            <a:noFill/>
          </a:ln>
        </p:spPr>
        <p:txBody>
          <a:bodyPr lIns="90000" rIns="90000" tIns="45000" bIns="45000"/>
          <a:p>
            <a:pPr>
              <a:lnSpc>
                <a:spcPct val="100000"/>
              </a:lnSpc>
            </a:pPr>
            <a:r>
              <a:rPr lang="en-IN" sz="2400">
                <a:solidFill>
                  <a:srgbClr val="000000"/>
                </a:solidFill>
                <a:latin typeface="Times New Roman"/>
              </a:rPr>
              <a:t>Cache</a:t>
            </a:r>
            <a:endParaRPr/>
          </a:p>
        </p:txBody>
      </p:sp>
      <p:sp>
        <p:nvSpPr>
          <p:cNvPr id="339" name="CustomShape 10"/>
          <p:cNvSpPr/>
          <p:nvPr/>
        </p:nvSpPr>
        <p:spPr>
          <a:xfrm>
            <a:off x="5410080" y="5950800"/>
            <a:ext cx="1973880" cy="456120"/>
          </a:xfrm>
          <a:prstGeom prst="rect">
            <a:avLst/>
          </a:prstGeom>
          <a:noFill/>
          <a:ln>
            <a:noFill/>
          </a:ln>
        </p:spPr>
        <p:txBody>
          <a:bodyPr lIns="90000" rIns="90000" tIns="45000" bIns="45000"/>
          <a:p>
            <a:pPr>
              <a:lnSpc>
                <a:spcPct val="100000"/>
              </a:lnSpc>
            </a:pPr>
            <a:r>
              <a:rPr lang="en-IN" sz="2400">
                <a:solidFill>
                  <a:srgbClr val="000000"/>
                </a:solidFill>
                <a:latin typeface="Times New Roman"/>
              </a:rPr>
              <a:t>Main Memory</a:t>
            </a:r>
            <a:endParaRPr/>
          </a:p>
        </p:txBody>
      </p:sp>
      <p:sp>
        <p:nvSpPr>
          <p:cNvPr id="340" name="Line 11"/>
          <p:cNvSpPr/>
          <p:nvPr/>
        </p:nvSpPr>
        <p:spPr>
          <a:xfrm>
            <a:off x="5638680" y="2674080"/>
            <a:ext cx="0" cy="304920"/>
          </a:xfrm>
          <a:prstGeom prst="line">
            <a:avLst/>
          </a:prstGeom>
          <a:ln w="9360">
            <a:solidFill>
              <a:srgbClr val="000000"/>
            </a:solidFill>
            <a:round/>
          </a:ln>
        </p:spPr>
      </p:sp>
      <p:sp>
        <p:nvSpPr>
          <p:cNvPr id="341" name="Line 12"/>
          <p:cNvSpPr/>
          <p:nvPr/>
        </p:nvSpPr>
        <p:spPr>
          <a:xfrm>
            <a:off x="5638680" y="5645880"/>
            <a:ext cx="0" cy="304920"/>
          </a:xfrm>
          <a:prstGeom prst="line">
            <a:avLst/>
          </a:prstGeom>
          <a:ln w="9360">
            <a:solidFill>
              <a:srgbClr val="000000"/>
            </a:solidFill>
            <a:round/>
          </a:ln>
        </p:spPr>
      </p:sp>
      <p:sp>
        <p:nvSpPr>
          <p:cNvPr id="342" name="Line 13"/>
          <p:cNvSpPr/>
          <p:nvPr/>
        </p:nvSpPr>
        <p:spPr>
          <a:xfrm>
            <a:off x="7086600" y="5645880"/>
            <a:ext cx="0" cy="304920"/>
          </a:xfrm>
          <a:prstGeom prst="line">
            <a:avLst/>
          </a:prstGeom>
          <a:ln w="9360">
            <a:solidFill>
              <a:srgbClr val="000000"/>
            </a:solidFill>
            <a:round/>
          </a:ln>
        </p:spPr>
      </p:sp>
      <p:sp>
        <p:nvSpPr>
          <p:cNvPr id="343" name="Line 14"/>
          <p:cNvSpPr/>
          <p:nvPr/>
        </p:nvSpPr>
        <p:spPr>
          <a:xfrm>
            <a:off x="7086600" y="2674080"/>
            <a:ext cx="0" cy="304920"/>
          </a:xfrm>
          <a:prstGeom prst="line">
            <a:avLst/>
          </a:prstGeom>
          <a:ln w="9360">
            <a:solidFill>
              <a:srgbClr val="000000"/>
            </a:solidFill>
            <a:round/>
          </a:ln>
        </p:spPr>
      </p:sp>
      <p:sp>
        <p:nvSpPr>
          <p:cNvPr id="344" name="CustomShape 15"/>
          <p:cNvSpPr/>
          <p:nvPr/>
        </p:nvSpPr>
        <p:spPr>
          <a:xfrm>
            <a:off x="5631840" y="3512520"/>
            <a:ext cx="1454400" cy="1528200"/>
          </a:xfrm>
          <a:prstGeom prst="rect">
            <a:avLst/>
          </a:prstGeom>
          <a:noFill/>
          <a:ln w="9360">
            <a:solidFill>
              <a:srgbClr val="000000"/>
            </a:solidFill>
            <a:round/>
          </a:ln>
        </p:spPr>
      </p:sp>
      <p:sp>
        <p:nvSpPr>
          <p:cNvPr id="345" name="CustomShape 16"/>
          <p:cNvSpPr/>
          <p:nvPr/>
        </p:nvSpPr>
        <p:spPr>
          <a:xfrm rot="10800000">
            <a:off x="2819520" y="3512520"/>
            <a:ext cx="533160" cy="230400"/>
          </a:xfrm>
          <a:prstGeom prst="curvedConnector3">
            <a:avLst>
              <a:gd name="adj1" fmla="val 50000"/>
            </a:avLst>
          </a:prstGeom>
          <a:noFill/>
          <a:ln w="9360">
            <a:solidFill>
              <a:srgbClr val="000000"/>
            </a:solidFill>
            <a:round/>
            <a:tailEnd len="med" type="arrow" w="med"/>
          </a:ln>
        </p:spPr>
      </p:sp>
      <p:sp>
        <p:nvSpPr>
          <p:cNvPr id="346" name="CustomShape 17"/>
          <p:cNvSpPr/>
          <p:nvPr/>
        </p:nvSpPr>
        <p:spPr>
          <a:xfrm flipV="1" rot="10800000">
            <a:off x="2667240" y="4198680"/>
            <a:ext cx="685440" cy="232560"/>
          </a:xfrm>
          <a:prstGeom prst="curvedConnector3">
            <a:avLst>
              <a:gd name="adj1" fmla="val 50000"/>
            </a:avLst>
          </a:prstGeom>
          <a:noFill/>
          <a:ln w="9360">
            <a:solidFill>
              <a:srgbClr val="000000"/>
            </a:solidFill>
            <a:round/>
            <a:tailEnd len="med" type="arrow" w="med"/>
          </a:ln>
        </p:spPr>
      </p:sp>
      <p:sp>
        <p:nvSpPr>
          <p:cNvPr id="347" name="CustomShape 18"/>
          <p:cNvSpPr/>
          <p:nvPr/>
        </p:nvSpPr>
        <p:spPr>
          <a:xfrm flipV="1" rot="10800000">
            <a:off x="5181840" y="4041720"/>
            <a:ext cx="685440" cy="232560"/>
          </a:xfrm>
          <a:prstGeom prst="curvedConnector3">
            <a:avLst>
              <a:gd name="adj1" fmla="val 50000"/>
            </a:avLst>
          </a:prstGeom>
          <a:noFill/>
          <a:ln w="9360">
            <a:solidFill>
              <a:srgbClr val="000000"/>
            </a:solidFill>
            <a:round/>
            <a:tailEnd len="med" type="arrow" w="med"/>
          </a:ln>
        </p:spPr>
      </p:sp>
      <p:sp>
        <p:nvSpPr>
          <p:cNvPr id="348" name="CustomShape 19"/>
          <p:cNvSpPr/>
          <p:nvPr/>
        </p:nvSpPr>
        <p:spPr>
          <a:xfrm>
            <a:off x="2438280" y="3352680"/>
            <a:ext cx="380520" cy="533160"/>
          </a:xfrm>
          <a:prstGeom prst="ellipse">
            <a:avLst/>
          </a:prstGeom>
          <a:noFill/>
          <a:ln w="9360">
            <a:solidFill>
              <a:srgbClr val="000000"/>
            </a:solidFill>
            <a:round/>
          </a:ln>
        </p:spPr>
      </p:sp>
      <p:sp>
        <p:nvSpPr>
          <p:cNvPr id="349" name="CustomShape 20"/>
          <p:cNvSpPr/>
          <p:nvPr/>
        </p:nvSpPr>
        <p:spPr>
          <a:xfrm>
            <a:off x="2438280" y="3429000"/>
            <a:ext cx="380520" cy="456120"/>
          </a:xfrm>
          <a:prstGeom prst="rect">
            <a:avLst/>
          </a:prstGeom>
          <a:noFill/>
          <a:ln>
            <a:noFill/>
          </a:ln>
        </p:spPr>
        <p:txBody>
          <a:bodyPr lIns="90000" rIns="90000" tIns="45000" bIns="45000"/>
          <a:p>
            <a:pPr>
              <a:lnSpc>
                <a:spcPct val="100000"/>
              </a:lnSpc>
            </a:pPr>
            <a:r>
              <a:rPr lang="en-IN" sz="2400">
                <a:solidFill>
                  <a:srgbClr val="0066ff"/>
                </a:solidFill>
                <a:latin typeface="Times New Roman"/>
              </a:rPr>
              <a:t>2</a:t>
            </a:r>
            <a:endParaRPr/>
          </a:p>
        </p:txBody>
      </p:sp>
      <p:sp>
        <p:nvSpPr>
          <p:cNvPr id="350" name="CustomShape 21"/>
          <p:cNvSpPr/>
          <p:nvPr/>
        </p:nvSpPr>
        <p:spPr>
          <a:xfrm>
            <a:off x="2590920" y="4507560"/>
            <a:ext cx="380520" cy="533160"/>
          </a:xfrm>
          <a:prstGeom prst="ellipse">
            <a:avLst/>
          </a:prstGeom>
          <a:noFill/>
          <a:ln w="9360">
            <a:solidFill>
              <a:srgbClr val="000000"/>
            </a:solidFill>
            <a:round/>
          </a:ln>
        </p:spPr>
      </p:sp>
      <p:sp>
        <p:nvSpPr>
          <p:cNvPr id="351" name="CustomShape 22"/>
          <p:cNvSpPr/>
          <p:nvPr/>
        </p:nvSpPr>
        <p:spPr>
          <a:xfrm>
            <a:off x="2590920" y="4579200"/>
            <a:ext cx="380520" cy="456120"/>
          </a:xfrm>
          <a:prstGeom prst="rect">
            <a:avLst/>
          </a:prstGeom>
          <a:noFill/>
          <a:ln>
            <a:noFill/>
          </a:ln>
        </p:spPr>
        <p:txBody>
          <a:bodyPr lIns="90000" rIns="90000" tIns="45000" bIns="45000"/>
          <a:p>
            <a:pPr>
              <a:lnSpc>
                <a:spcPct val="100000"/>
              </a:lnSpc>
            </a:pPr>
            <a:r>
              <a:rPr lang="en-IN" sz="2400">
                <a:solidFill>
                  <a:srgbClr val="0066ff"/>
                </a:solidFill>
                <a:latin typeface="Times New Roman"/>
              </a:rPr>
              <a:t>3</a:t>
            </a:r>
            <a:endParaRPr/>
          </a:p>
        </p:txBody>
      </p:sp>
      <p:sp>
        <p:nvSpPr>
          <p:cNvPr id="352" name="CustomShape 23"/>
          <p:cNvSpPr/>
          <p:nvPr/>
        </p:nvSpPr>
        <p:spPr>
          <a:xfrm>
            <a:off x="4991040" y="4335840"/>
            <a:ext cx="380520" cy="533160"/>
          </a:xfrm>
          <a:prstGeom prst="ellipse">
            <a:avLst/>
          </a:prstGeom>
          <a:noFill/>
          <a:ln w="9360">
            <a:solidFill>
              <a:srgbClr val="000000"/>
            </a:solidFill>
            <a:round/>
          </a:ln>
        </p:spPr>
      </p:sp>
      <p:sp>
        <p:nvSpPr>
          <p:cNvPr id="353" name="CustomShape 24"/>
          <p:cNvSpPr/>
          <p:nvPr/>
        </p:nvSpPr>
        <p:spPr>
          <a:xfrm>
            <a:off x="4991040" y="4407480"/>
            <a:ext cx="380520" cy="456120"/>
          </a:xfrm>
          <a:prstGeom prst="rect">
            <a:avLst/>
          </a:prstGeom>
          <a:noFill/>
          <a:ln>
            <a:noFill/>
          </a:ln>
        </p:spPr>
        <p:txBody>
          <a:bodyPr lIns="90000" rIns="90000" tIns="45000" bIns="45000"/>
          <a:p>
            <a:pPr>
              <a:lnSpc>
                <a:spcPct val="100000"/>
              </a:lnSpc>
            </a:pPr>
            <a:r>
              <a:rPr lang="en-IN" sz="2400">
                <a:solidFill>
                  <a:srgbClr val="00b050"/>
                </a:solidFill>
                <a:latin typeface="Times New Roman"/>
              </a:rPr>
              <a:t>1</a:t>
            </a:r>
            <a:endParaRPr/>
          </a:p>
        </p:txBody>
      </p:sp>
      <p:sp>
        <p:nvSpPr>
          <p:cNvPr id="354" name="CustomShape 25"/>
          <p:cNvSpPr/>
          <p:nvPr/>
        </p:nvSpPr>
        <p:spPr>
          <a:xfrm flipH="1" flipV="1">
            <a:off x="4647960" y="3512520"/>
            <a:ext cx="997200" cy="266400"/>
          </a:xfrm>
          <a:prstGeom prst="straightConnector1">
            <a:avLst/>
          </a:prstGeom>
          <a:noFill/>
          <a:ln w="9360">
            <a:solidFill>
              <a:srgbClr val="000000"/>
            </a:solidFill>
            <a:round/>
            <a:tailEnd len="med" type="arrow" w="med"/>
          </a:ln>
        </p:spPr>
      </p:sp>
      <p:sp>
        <p:nvSpPr>
          <p:cNvPr id="355" name="CustomShape 26"/>
          <p:cNvSpPr/>
          <p:nvPr/>
        </p:nvSpPr>
        <p:spPr>
          <a:xfrm>
            <a:off x="4648320" y="3131280"/>
            <a:ext cx="1104480" cy="456120"/>
          </a:xfrm>
          <a:prstGeom prst="rect">
            <a:avLst/>
          </a:prstGeom>
          <a:noFill/>
          <a:ln>
            <a:noFill/>
          </a:ln>
        </p:spPr>
        <p:txBody>
          <a:bodyPr lIns="90000" rIns="90000" tIns="45000" bIns="45000"/>
          <a:p>
            <a:pPr>
              <a:lnSpc>
                <a:spcPct val="100000"/>
              </a:lnSpc>
            </a:pPr>
            <a:r>
              <a:rPr lang="en-IN" sz="2400">
                <a:solidFill>
                  <a:srgbClr val="000000"/>
                </a:solidFill>
                <a:latin typeface="Times New Roman"/>
              </a:rPr>
              <a:t>Block</a:t>
            </a:r>
            <a:endParaRPr/>
          </a:p>
        </p:txBody>
      </p:sp>
      <p:sp>
        <p:nvSpPr>
          <p:cNvPr id="356" name="CustomShape 27"/>
          <p:cNvSpPr/>
          <p:nvPr/>
        </p:nvSpPr>
        <p:spPr>
          <a:xfrm>
            <a:off x="2490480" y="5154120"/>
            <a:ext cx="1104480" cy="456120"/>
          </a:xfrm>
          <a:prstGeom prst="rect">
            <a:avLst/>
          </a:prstGeom>
          <a:noFill/>
          <a:ln>
            <a:noFill/>
          </a:ln>
        </p:spPr>
        <p:txBody>
          <a:bodyPr lIns="90000" rIns="90000" tIns="45000" bIns="45000"/>
          <a:p>
            <a:pPr>
              <a:lnSpc>
                <a:spcPct val="100000"/>
              </a:lnSpc>
            </a:pPr>
            <a:r>
              <a:rPr lang="en-IN" sz="2400">
                <a:solidFill>
                  <a:srgbClr val="0066ff"/>
                </a:solidFill>
                <a:latin typeface="Times New Roman"/>
              </a:rPr>
              <a:t>Hit</a:t>
            </a:r>
            <a:endParaRPr/>
          </a:p>
        </p:txBody>
      </p:sp>
      <p:sp>
        <p:nvSpPr>
          <p:cNvPr id="357" name="CustomShape 28"/>
          <p:cNvSpPr/>
          <p:nvPr/>
        </p:nvSpPr>
        <p:spPr>
          <a:xfrm>
            <a:off x="4629240" y="4955400"/>
            <a:ext cx="1104480" cy="456120"/>
          </a:xfrm>
          <a:prstGeom prst="rect">
            <a:avLst/>
          </a:prstGeom>
          <a:noFill/>
          <a:ln>
            <a:noFill/>
          </a:ln>
        </p:spPr>
        <p:txBody>
          <a:bodyPr lIns="90000" rIns="90000" tIns="45000" bIns="45000"/>
          <a:p>
            <a:pPr>
              <a:lnSpc>
                <a:spcPct val="100000"/>
              </a:lnSpc>
            </a:pPr>
            <a:r>
              <a:rPr lang="en-IN" sz="2400">
                <a:solidFill>
                  <a:srgbClr val="00b050"/>
                </a:solidFill>
                <a:latin typeface="Times New Roman"/>
              </a:rPr>
              <a:t>Miss</a:t>
            </a:r>
            <a:endParaRPr/>
          </a:p>
        </p:txBody>
      </p:sp>
    </p:spTree>
  </p:cSld>
  <p:timing>
    <p:tnLst>
      <p:par>
        <p:cTn id="125" dur="indefinite" restart="never" nodeType="tmRoot">
          <p:childTnLst>
            <p:seq>
              <p:cTn id="126" nodeType="mainSeq"/>
              <p:prevCondLst>
                <p:cond delay="0" evt="onPrev">
                  <p:tgtEl>
                    <p:sldTgt/>
                  </p:tgtEl>
                </p:cond>
              </p:prevCondLst>
              <p:nextCondLst>
                <p:cond delay="0" evt="onNext">
                  <p:tgtEl>
                    <p:sldTgt/>
                  </p:tgtEl>
                </p:cond>
              </p:nextCondLst>
            </p:seq>
          </p:childTnLst>
        </p:cTn>
      </p:par>
    </p:tnLst>
  </p:timing>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8"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Locality of Reference (cont..)</a:t>
            </a:r>
            <a:endParaRPr/>
          </a:p>
        </p:txBody>
      </p:sp>
      <p:sp>
        <p:nvSpPr>
          <p:cNvPr id="359"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66ff"/>
                </a:solidFill>
                <a:latin typeface="Tahoma"/>
              </a:rPr>
              <a:t>Temporal locality:</a:t>
            </a:r>
            <a:endParaRPr/>
          </a:p>
          <a:p>
            <a:pPr lvl="1">
              <a:lnSpc>
                <a:spcPct val="100000"/>
              </a:lnSpc>
              <a:buFont typeface="StarSymbol"/>
              <a:buChar char="—"/>
            </a:pPr>
            <a:r>
              <a:rPr lang="en-US" sz="2400">
                <a:solidFill>
                  <a:srgbClr val="000000"/>
                </a:solidFill>
                <a:latin typeface="Tahoma"/>
              </a:rPr>
              <a:t>It refers to the tendency for a processor to access memory locations that have been used recently. </a:t>
            </a:r>
            <a:endParaRPr/>
          </a:p>
          <a:p>
            <a:pPr lvl="1">
              <a:lnSpc>
                <a:spcPct val="100000"/>
              </a:lnSpc>
              <a:buFont typeface="StarSymbol"/>
              <a:buChar char="—"/>
            </a:pPr>
            <a:r>
              <a:rPr lang="en-US" sz="2400">
                <a:solidFill>
                  <a:srgbClr val="000000"/>
                </a:solidFill>
                <a:latin typeface="Tahoma"/>
              </a:rPr>
              <a:t>Traditionally, temporal locality is exploited by keeping recently used instruction and data values in cache memory and by exploiting a cache hierarchy. </a:t>
            </a:r>
            <a:endParaRPr/>
          </a:p>
          <a:p>
            <a:pPr lvl="1">
              <a:lnSpc>
                <a:spcPct val="100000"/>
              </a:lnSpc>
              <a:buFont typeface="StarSymbol"/>
              <a:buChar char="—"/>
            </a:pPr>
            <a:r>
              <a:rPr b="1" lang="en-US" sz="2400">
                <a:solidFill>
                  <a:srgbClr val="000000"/>
                </a:solidFill>
                <a:latin typeface="Tahoma"/>
              </a:rPr>
              <a:t>e.g</a:t>
            </a:r>
            <a:r>
              <a:rPr lang="en-US" sz="2400">
                <a:solidFill>
                  <a:srgbClr val="000000"/>
                </a:solidFill>
                <a:latin typeface="Tahoma"/>
              </a:rPr>
              <a:t>. when an iteration loop is executed, the processor executes the same set of instructions repeatedly.</a:t>
            </a:r>
            <a:endParaRPr/>
          </a:p>
          <a:p>
            <a:pPr>
              <a:lnSpc>
                <a:spcPct val="100000"/>
              </a:lnSpc>
            </a:pPr>
            <a:r>
              <a:rPr b="1" lang="en-US" sz="2800">
                <a:solidFill>
                  <a:srgbClr val="d42300"/>
                </a:solidFill>
                <a:latin typeface="Tahoma"/>
              </a:rPr>
              <a:t>                  </a:t>
            </a:r>
            <a:r>
              <a:rPr b="1" lang="en-US" sz="2800">
                <a:solidFill>
                  <a:srgbClr val="d42300"/>
                </a:solidFill>
                <a:latin typeface="Tahoma"/>
              </a:rPr>
              <a:t>for (i=1;i≤100;i++)</a:t>
            </a:r>
            <a:endParaRPr/>
          </a:p>
          <a:p>
            <a:pPr>
              <a:lnSpc>
                <a:spcPct val="100000"/>
              </a:lnSpc>
            </a:pPr>
            <a:r>
              <a:rPr lang="en-US" sz="2800">
                <a:solidFill>
                  <a:srgbClr val="000000"/>
                </a:solidFill>
                <a:latin typeface="Tahoma"/>
              </a:rPr>
              <a:t>for i=1 -------------- </a:t>
            </a:r>
            <a:r>
              <a:rPr lang="en-US" sz="2800">
                <a:solidFill>
                  <a:srgbClr val="00b050"/>
                </a:solidFill>
                <a:latin typeface="Tahoma"/>
              </a:rPr>
              <a:t>miss</a:t>
            </a:r>
            <a:endParaRPr/>
          </a:p>
          <a:p>
            <a:pPr>
              <a:lnSpc>
                <a:spcPct val="100000"/>
              </a:lnSpc>
            </a:pPr>
            <a:r>
              <a:rPr lang="en-US" sz="2800">
                <a:solidFill>
                  <a:srgbClr val="000000"/>
                </a:solidFill>
                <a:latin typeface="Tahoma"/>
              </a:rPr>
              <a:t>i=2 to 100 ---------  </a:t>
            </a:r>
            <a:r>
              <a:rPr lang="en-US" sz="2800">
                <a:solidFill>
                  <a:srgbClr val="0066ff"/>
                </a:solidFill>
                <a:latin typeface="Tahoma"/>
              </a:rPr>
              <a:t>hit</a:t>
            </a:r>
            <a:r>
              <a:rPr lang="en-US" sz="2800">
                <a:solidFill>
                  <a:srgbClr val="000000"/>
                </a:solidFill>
                <a:latin typeface="Tahoma"/>
              </a:rPr>
              <a:t>             </a:t>
            </a:r>
            <a:r>
              <a:rPr lang="en-US" sz="2800">
                <a:solidFill>
                  <a:srgbClr val="0066ff"/>
                </a:solidFill>
                <a:latin typeface="Tahoma"/>
              </a:rPr>
              <a:t>Hit ratio=99/100</a:t>
            </a:r>
            <a:endParaRPr/>
          </a:p>
        </p:txBody>
      </p:sp>
      <p:sp>
        <p:nvSpPr>
          <p:cNvPr id="360" name="CustomShape 3"/>
          <p:cNvSpPr/>
          <p:nvPr/>
        </p:nvSpPr>
        <p:spPr>
          <a:xfrm>
            <a:off x="4419720" y="5410080"/>
            <a:ext cx="685440" cy="914040"/>
          </a:xfrm>
          <a:prstGeom prst="rightBrace">
            <a:avLst>
              <a:gd name="adj1" fmla="val 8333"/>
              <a:gd name="adj2" fmla="val 50000"/>
            </a:avLst>
          </a:prstGeom>
          <a:noFill/>
          <a:ln w="9360">
            <a:solidFill>
              <a:srgbClr val="000000"/>
            </a:solidFill>
            <a:round/>
          </a:ln>
        </p:spPr>
      </p:sp>
    </p:spTree>
  </p:cSld>
  <p:timing>
    <p:tnLst>
      <p:par>
        <p:cTn id="127" dur="indefinite" restart="never" nodeType="tmRoot">
          <p:childTnLst>
            <p:seq>
              <p:cTn id="128" nodeType="mainSeq"/>
              <p:prevCondLst>
                <p:cond delay="0" evt="onPrev">
                  <p:tgtEl>
                    <p:sldTgt/>
                  </p:tgtEl>
                </p:cond>
              </p:prevCondLst>
              <p:nextCondLst>
                <p:cond delay="0" evt="onNext">
                  <p:tgtEl>
                    <p:sldTgt/>
                  </p:tgtEl>
                </p:cond>
              </p:nextCondLst>
            </p:seq>
          </p:childTnLst>
        </p:cTn>
      </p:par>
    </p:tnLst>
  </p:timing>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1" name="TextShape 1"/>
          <p:cNvSpPr txBox="1"/>
          <p:nvPr/>
        </p:nvSpPr>
        <p:spPr>
          <a:xfrm>
            <a:off x="0" y="0"/>
            <a:ext cx="8610120" cy="456840"/>
          </a:xfrm>
          <a:prstGeom prst="rect">
            <a:avLst/>
          </a:prstGeom>
        </p:spPr>
        <p:txBody>
          <a:bodyPr anchor="b"/>
          <a:p>
            <a:pPr>
              <a:lnSpc>
                <a:spcPct val="100000"/>
              </a:lnSpc>
            </a:pPr>
            <a:r>
              <a:rPr lang="en-US" sz="2800">
                <a:solidFill>
                  <a:srgbClr val="000000"/>
                </a:solidFill>
                <a:latin typeface="Arial Black"/>
              </a:rPr>
              <a:t>Cache/ Main Memory Structure</a:t>
            </a:r>
            <a:endParaRPr/>
          </a:p>
        </p:txBody>
      </p:sp>
      <p:sp>
        <p:nvSpPr>
          <p:cNvPr id="362" name="TextShape 2"/>
          <p:cNvSpPr txBox="1"/>
          <p:nvPr/>
        </p:nvSpPr>
        <p:spPr>
          <a:xfrm>
            <a:off x="457200" y="1066680"/>
            <a:ext cx="8178480" cy="5638320"/>
          </a:xfrm>
          <a:prstGeom prst="rect">
            <a:avLst/>
          </a:prstGeom>
        </p:spPr>
        <p:txBody>
          <a:bodyPr/>
          <a:p>
            <a:endParaRPr/>
          </a:p>
        </p:txBody>
      </p:sp>
      <p:pic>
        <p:nvPicPr>
          <p:cNvPr id="363" name="Picture 2" descr=""/>
          <p:cNvPicPr/>
          <p:nvPr/>
        </p:nvPicPr>
        <p:blipFill>
          <a:blip r:embed="rId1"/>
          <a:stretch>
            <a:fillRect/>
          </a:stretch>
        </p:blipFill>
        <p:spPr>
          <a:xfrm>
            <a:off x="380880" y="457200"/>
            <a:ext cx="8381520" cy="6400440"/>
          </a:xfrm>
          <a:prstGeom prst="rect">
            <a:avLst/>
          </a:prstGeom>
          <a:ln w="9360">
            <a:noFill/>
          </a:ln>
        </p:spPr>
      </p:pic>
    </p:spTree>
  </p:cSld>
  <p:timing>
    <p:tnLst>
      <p:par>
        <p:cTn id="129" dur="indefinite" restart="never" nodeType="tmRoot">
          <p:childTnLst>
            <p:seq>
              <p:cTn id="130" nodeType="mainSeq"/>
              <p:prevCondLst>
                <p:cond delay="0" evt="onPrev">
                  <p:tgtEl>
                    <p:sldTgt/>
                  </p:tgtEl>
                </p:cond>
              </p:prevCondLst>
              <p:nextCondLst>
                <p:cond delay="0" evt="onNext">
                  <p:tgtEl>
                    <p:sldTgt/>
                  </p:tgtEl>
                </p:cond>
              </p:nextCondLst>
            </p:seq>
          </p:childTnLst>
        </p:cTn>
      </p:par>
    </p:tnLst>
  </p:timing>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4"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Cache/ Main Memory Structure (cont..)</a:t>
            </a:r>
            <a:endParaRPr/>
          </a:p>
        </p:txBody>
      </p:sp>
      <p:sp>
        <p:nvSpPr>
          <p:cNvPr id="365" name="TextShape 2"/>
          <p:cNvSpPr txBox="1"/>
          <p:nvPr/>
        </p:nvSpPr>
        <p:spPr>
          <a:xfrm>
            <a:off x="0" y="990720"/>
            <a:ext cx="9143640" cy="5714640"/>
          </a:xfrm>
          <a:prstGeom prst="rect">
            <a:avLst/>
          </a:prstGeom>
        </p:spPr>
        <p:txBody>
          <a:bodyPr/>
          <a:p>
            <a:pPr>
              <a:lnSpc>
                <a:spcPct val="100000"/>
              </a:lnSpc>
              <a:buFont typeface="StarSymbol"/>
              <a:buChar char=""/>
            </a:pPr>
            <a:r>
              <a:rPr lang="en-US" sz="2800">
                <a:solidFill>
                  <a:srgbClr val="000000"/>
                </a:solidFill>
                <a:latin typeface="Tahoma"/>
              </a:rPr>
              <a:t>Main memory:</a:t>
            </a:r>
            <a:endParaRPr/>
          </a:p>
          <a:p>
            <a:pPr lvl="1">
              <a:lnSpc>
                <a:spcPct val="100000"/>
              </a:lnSpc>
              <a:buFont typeface="StarSymbol"/>
              <a:buChar char="—"/>
            </a:pPr>
            <a:r>
              <a:rPr lang="en-US" sz="2400">
                <a:solidFill>
                  <a:srgbClr val="000000"/>
                </a:solidFill>
                <a:latin typeface="Tahoma"/>
              </a:rPr>
              <a:t>consists of up to 2</a:t>
            </a:r>
            <a:r>
              <a:rPr lang="en-US" sz="2400" baseline="30000">
                <a:solidFill>
                  <a:srgbClr val="000000"/>
                </a:solidFill>
                <a:latin typeface="Tahoma"/>
              </a:rPr>
              <a:t>n addressable words, with each word having a unique n-bit address.</a:t>
            </a:r>
            <a:endParaRPr/>
          </a:p>
          <a:p>
            <a:pPr lvl="1">
              <a:lnSpc>
                <a:spcPct val="100000"/>
              </a:lnSpc>
              <a:buFont typeface="StarSymbol"/>
              <a:buChar char="—"/>
            </a:pPr>
            <a:r>
              <a:rPr lang="en-US" sz="2400" baseline="30000">
                <a:solidFill>
                  <a:srgbClr val="000000"/>
                </a:solidFill>
                <a:latin typeface="Tahoma"/>
              </a:rPr>
              <a:t>For mapping purposes, this memory is considered to consist of a number of fixed length blocks of K words each.</a:t>
            </a:r>
            <a:endParaRPr/>
          </a:p>
          <a:p>
            <a:pPr lvl="1">
              <a:lnSpc>
                <a:spcPct val="100000"/>
              </a:lnSpc>
              <a:buFont typeface="StarSymbol"/>
              <a:buChar char="—"/>
            </a:pPr>
            <a:r>
              <a:rPr lang="en-US" sz="2400" baseline="30000">
                <a:solidFill>
                  <a:srgbClr val="000000"/>
                </a:solidFill>
                <a:latin typeface="Tahoma"/>
              </a:rPr>
              <a:t>That is, there are M= 2n / K blocks in main memory.</a:t>
            </a:r>
            <a:endParaRPr/>
          </a:p>
          <a:p>
            <a:endParaRPr/>
          </a:p>
          <a:p>
            <a:pPr>
              <a:lnSpc>
                <a:spcPct val="100000"/>
              </a:lnSpc>
              <a:buFont typeface="StarSymbol"/>
              <a:buChar char=""/>
            </a:pPr>
            <a:r>
              <a:rPr lang="en-US" sz="2800" baseline="30000">
                <a:solidFill>
                  <a:srgbClr val="000000"/>
                </a:solidFill>
                <a:latin typeface="Tahoma"/>
              </a:rPr>
              <a:t>Cache Memory:</a:t>
            </a:r>
            <a:endParaRPr/>
          </a:p>
          <a:p>
            <a:pPr lvl="1">
              <a:lnSpc>
                <a:spcPct val="100000"/>
              </a:lnSpc>
              <a:buFont typeface="StarSymbol"/>
              <a:buChar char="—"/>
            </a:pPr>
            <a:r>
              <a:rPr lang="en-US" sz="2400" baseline="30000">
                <a:solidFill>
                  <a:srgbClr val="000000"/>
                </a:solidFill>
                <a:latin typeface="Tahoma"/>
              </a:rPr>
              <a:t>consists of m blocks, called </a:t>
            </a:r>
            <a:r>
              <a:rPr lang="en-US" sz="2400" baseline="30000">
                <a:solidFill>
                  <a:srgbClr val="0066ff"/>
                </a:solidFill>
                <a:latin typeface="Tahoma"/>
              </a:rPr>
              <a:t>lines</a:t>
            </a:r>
            <a:r>
              <a:rPr b="1" lang="en-US" sz="2400" baseline="30000">
                <a:solidFill>
                  <a:srgbClr val="000000"/>
                </a:solidFill>
                <a:latin typeface="Tahoma"/>
              </a:rPr>
              <a:t>.</a:t>
            </a:r>
            <a:endParaRPr/>
          </a:p>
          <a:p>
            <a:pPr lvl="1">
              <a:lnSpc>
                <a:spcPct val="100000"/>
              </a:lnSpc>
              <a:buFont typeface="StarSymbol"/>
              <a:buChar char="—"/>
            </a:pPr>
            <a:r>
              <a:rPr lang="en-US" sz="2400" baseline="30000">
                <a:solidFill>
                  <a:srgbClr val="0066ff"/>
                </a:solidFill>
                <a:latin typeface="Tahoma"/>
              </a:rPr>
              <a:t>Each line contains K words + tag bits </a:t>
            </a:r>
            <a:r>
              <a:rPr lang="en-US" sz="2400" baseline="30000">
                <a:solidFill>
                  <a:srgbClr val="000000"/>
                </a:solidFill>
                <a:latin typeface="Tahoma"/>
              </a:rPr>
              <a:t>(to identify which particular block is currently being stored)</a:t>
            </a:r>
            <a:r>
              <a:rPr lang="en-US" sz="2400" baseline="30000">
                <a:solidFill>
                  <a:srgbClr val="0066ff"/>
                </a:solidFill>
                <a:latin typeface="Tahoma"/>
              </a:rPr>
              <a:t> + control bits </a:t>
            </a:r>
            <a:r>
              <a:rPr lang="en-US" sz="2400" baseline="30000">
                <a:solidFill>
                  <a:srgbClr val="000000"/>
                </a:solidFill>
                <a:latin typeface="Tahoma"/>
              </a:rPr>
              <a:t>such as a bit to indicate whether the line has been modified since being loaded into the cache</a:t>
            </a:r>
            <a:endParaRPr/>
          </a:p>
          <a:p>
            <a:pPr>
              <a:lnSpc>
                <a:spcPct val="100000"/>
              </a:lnSpc>
            </a:pPr>
            <a:endParaRPr/>
          </a:p>
        </p:txBody>
      </p:sp>
    </p:spTree>
  </p:cSld>
  <p:timing>
    <p:tnLst>
      <p:par>
        <p:cTn id="131" dur="indefinite" restart="never" nodeType="tmRoot">
          <p:childTnLst>
            <p:seq>
              <p:cTn id="132" nodeType="mainSeq"/>
              <p:prevCondLst>
                <p:cond delay="0" evt="onPrev">
                  <p:tgtEl>
                    <p:sldTgt/>
                  </p:tgtEl>
                </p:cond>
              </p:prevCondLst>
              <p:nextCondLst>
                <p:cond delay="0" evt="onNext">
                  <p:tgtEl>
                    <p:sldTgt/>
                  </p:tgtEl>
                </p:cond>
              </p:nextCondLst>
            </p:seq>
          </p:childTnLst>
        </p:cTn>
      </p:par>
    </p:tnLst>
  </p:timing>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6"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Cache/ Main Memory Structure (cont..)</a:t>
            </a:r>
            <a:endParaRPr/>
          </a:p>
        </p:txBody>
      </p:sp>
      <p:sp>
        <p:nvSpPr>
          <p:cNvPr id="367" name="TextShape 2"/>
          <p:cNvSpPr txBox="1"/>
          <p:nvPr/>
        </p:nvSpPr>
        <p:spPr>
          <a:xfrm>
            <a:off x="0" y="1066680"/>
            <a:ext cx="9143640" cy="5638320"/>
          </a:xfrm>
          <a:prstGeom prst="rect">
            <a:avLst/>
          </a:prstGeom>
        </p:spPr>
        <p:txBody>
          <a:bodyPr/>
          <a:p>
            <a:pPr lvl="1">
              <a:lnSpc>
                <a:spcPct val="100000"/>
              </a:lnSpc>
              <a:buFont typeface="StarSymbol"/>
              <a:buChar char=""/>
            </a:pPr>
            <a:r>
              <a:rPr lang="en-US" sz="2800">
                <a:solidFill>
                  <a:srgbClr val="000000"/>
                </a:solidFill>
                <a:latin typeface="Tahoma"/>
              </a:rPr>
              <a:t>The length of a line, not including tag and control bits, is the </a:t>
            </a:r>
            <a:r>
              <a:rPr lang="en-US" sz="2800">
                <a:solidFill>
                  <a:srgbClr val="0066ff"/>
                </a:solidFill>
                <a:latin typeface="Tahoma"/>
              </a:rPr>
              <a:t>line size.</a:t>
            </a:r>
            <a:endParaRPr/>
          </a:p>
          <a:p>
            <a:endParaRPr/>
          </a:p>
          <a:p>
            <a:pPr>
              <a:lnSpc>
                <a:spcPct val="100000"/>
              </a:lnSpc>
              <a:buFont typeface="StarSymbol"/>
              <a:buChar char=""/>
            </a:pPr>
            <a:r>
              <a:rPr lang="en-US" sz="2800">
                <a:solidFill>
                  <a:srgbClr val="000000"/>
                </a:solidFill>
                <a:latin typeface="Tahoma"/>
              </a:rPr>
              <a:t>The number of lines is considerably less than the number of main memory blocks (m &lt;&lt; M ).</a:t>
            </a:r>
            <a:endParaRPr/>
          </a:p>
          <a:p>
            <a:pPr>
              <a:lnSpc>
                <a:spcPct val="100000"/>
              </a:lnSpc>
            </a:pPr>
            <a:endParaRPr/>
          </a:p>
          <a:p>
            <a:pPr>
              <a:lnSpc>
                <a:spcPct val="100000"/>
              </a:lnSpc>
              <a:buFont typeface="StarSymbol"/>
              <a:buChar char=""/>
            </a:pPr>
            <a:r>
              <a:rPr lang="en-US" sz="2800">
                <a:solidFill>
                  <a:srgbClr val="000000"/>
                </a:solidFill>
                <a:latin typeface="Tahoma"/>
              </a:rPr>
              <a:t>Reasons for referring to the </a:t>
            </a:r>
            <a:r>
              <a:rPr lang="en-US" sz="2800">
                <a:solidFill>
                  <a:srgbClr val="0066ff"/>
                </a:solidFill>
                <a:latin typeface="Tahoma"/>
              </a:rPr>
              <a:t>basic unit of the cache</a:t>
            </a:r>
            <a:r>
              <a:rPr lang="en-US" sz="2800">
                <a:solidFill>
                  <a:srgbClr val="000000"/>
                </a:solidFill>
                <a:latin typeface="Tahoma"/>
              </a:rPr>
              <a:t> as a </a:t>
            </a:r>
            <a:r>
              <a:rPr lang="en-US" sz="2800">
                <a:solidFill>
                  <a:srgbClr val="0066ff"/>
                </a:solidFill>
                <a:latin typeface="Tahoma"/>
              </a:rPr>
              <a:t>line</a:t>
            </a:r>
            <a:r>
              <a:rPr lang="en-US" sz="2800">
                <a:solidFill>
                  <a:srgbClr val="000000"/>
                </a:solidFill>
                <a:latin typeface="Tahoma"/>
              </a:rPr>
              <a:t>, rather than the term block:</a:t>
            </a:r>
            <a:endParaRPr/>
          </a:p>
          <a:p>
            <a:pPr lvl="1">
              <a:lnSpc>
                <a:spcPct val="100000"/>
              </a:lnSpc>
              <a:buFont typeface="Arial Black"/>
              <a:buAutoNum type="arabicPeriod"/>
            </a:pPr>
            <a:r>
              <a:rPr lang="en-US" sz="2400">
                <a:solidFill>
                  <a:srgbClr val="000000"/>
                </a:solidFill>
                <a:latin typeface="Tahoma"/>
              </a:rPr>
              <a:t>to avoid confusion with a main memory block, which contains the same number of data words as a cache line </a:t>
            </a:r>
            <a:endParaRPr/>
          </a:p>
          <a:p>
            <a:pPr lvl="1">
              <a:lnSpc>
                <a:spcPct val="100000"/>
              </a:lnSpc>
              <a:buFont typeface="Arial Black"/>
              <a:buAutoNum type="arabicPeriod"/>
            </a:pPr>
            <a:r>
              <a:rPr lang="en-US" sz="2400">
                <a:solidFill>
                  <a:srgbClr val="000000"/>
                </a:solidFill>
                <a:latin typeface="Tahoma"/>
              </a:rPr>
              <a:t>because a cache line includes not only K words of data, just as a main memory block, but also include tag and control bits.</a:t>
            </a:r>
            <a:endParaRPr/>
          </a:p>
          <a:p>
            <a:pPr>
              <a:lnSpc>
                <a:spcPct val="100000"/>
              </a:lnSpc>
            </a:pPr>
            <a:endParaRPr/>
          </a:p>
        </p:txBody>
      </p:sp>
    </p:spTree>
  </p:cSld>
  <p:timing>
    <p:tnLst>
      <p:par>
        <p:cTn id="133" dur="indefinite" restart="never" nodeType="tmRoot">
          <p:childTnLst>
            <p:seq>
              <p:cTn id="134" nodeType="mainSeq"/>
              <p:prevCondLst>
                <p:cond delay="0" evt="onPrev">
                  <p:tgtEl>
                    <p:sldTgt/>
                  </p:tgtEl>
                </p:cond>
              </p:prevCondLst>
              <p:nextCondLst>
                <p:cond delay="0" evt="onNext">
                  <p:tgtEl>
                    <p:sldTgt/>
                  </p:tgtEl>
                </p:cond>
              </p:nextCondLst>
            </p:seq>
          </p:childTnLst>
        </p:cTn>
      </p:par>
    </p:tnLst>
  </p:timing>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8"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Cache operation - overview</a:t>
            </a:r>
            <a:endParaRPr/>
          </a:p>
        </p:txBody>
      </p:sp>
      <p:sp>
        <p:nvSpPr>
          <p:cNvPr id="369" name="TextShape 2"/>
          <p:cNvSpPr txBox="1"/>
          <p:nvPr/>
        </p:nvSpPr>
        <p:spPr>
          <a:xfrm>
            <a:off x="0" y="1066680"/>
            <a:ext cx="8838720" cy="5638320"/>
          </a:xfrm>
          <a:prstGeom prst="rect">
            <a:avLst/>
          </a:prstGeom>
        </p:spPr>
        <p:txBody>
          <a:bodyPr/>
          <a:p>
            <a:pPr>
              <a:lnSpc>
                <a:spcPct val="100000"/>
              </a:lnSpc>
              <a:buFont typeface="StarSymbol"/>
              <a:buChar char=""/>
            </a:pPr>
            <a:r>
              <a:rPr lang="en-US" sz="2800">
                <a:solidFill>
                  <a:srgbClr val="000000"/>
                </a:solidFill>
                <a:latin typeface="Tahoma"/>
              </a:rPr>
              <a:t>CPU requests contents of memory location</a:t>
            </a:r>
            <a:endParaRPr/>
          </a:p>
          <a:p>
            <a:pPr>
              <a:lnSpc>
                <a:spcPct val="100000"/>
              </a:lnSpc>
              <a:buFont typeface="StarSymbol"/>
              <a:buChar char=""/>
            </a:pPr>
            <a:r>
              <a:rPr lang="en-US" sz="2800">
                <a:solidFill>
                  <a:srgbClr val="000000"/>
                </a:solidFill>
                <a:latin typeface="Tahoma"/>
              </a:rPr>
              <a:t>Check cache for this data</a:t>
            </a:r>
            <a:endParaRPr/>
          </a:p>
          <a:p>
            <a:pPr>
              <a:lnSpc>
                <a:spcPct val="100000"/>
              </a:lnSpc>
              <a:buFont typeface="StarSymbol"/>
              <a:buChar char=""/>
            </a:pPr>
            <a:r>
              <a:rPr lang="en-US" sz="2800">
                <a:solidFill>
                  <a:srgbClr val="000000"/>
                </a:solidFill>
                <a:latin typeface="Tahoma"/>
              </a:rPr>
              <a:t>If present, get from cache (fast) </a:t>
            </a:r>
            <a:endParaRPr/>
          </a:p>
          <a:p>
            <a:pPr lvl="1">
              <a:lnSpc>
                <a:spcPct val="100000"/>
              </a:lnSpc>
              <a:buFont typeface="StarSymbol"/>
              <a:buChar char="—"/>
            </a:pPr>
            <a:r>
              <a:rPr lang="en-US" sz="2400">
                <a:solidFill>
                  <a:srgbClr val="000000"/>
                </a:solidFill>
                <a:latin typeface="Tahoma"/>
              </a:rPr>
              <a:t>If the accessed word is found in the faster memory, that is defined as a </a:t>
            </a:r>
            <a:r>
              <a:rPr lang="en-US" sz="2400">
                <a:solidFill>
                  <a:srgbClr val="0066ff"/>
                </a:solidFill>
                <a:latin typeface="Tahoma"/>
              </a:rPr>
              <a:t>hit.</a:t>
            </a:r>
            <a:endParaRPr/>
          </a:p>
          <a:p>
            <a:pPr>
              <a:lnSpc>
                <a:spcPct val="100000"/>
              </a:lnSpc>
              <a:buFont typeface="StarSymbol"/>
              <a:buChar char=""/>
            </a:pPr>
            <a:r>
              <a:rPr lang="en-US" sz="2800">
                <a:solidFill>
                  <a:srgbClr val="000000"/>
                </a:solidFill>
                <a:latin typeface="Tahoma"/>
              </a:rPr>
              <a:t>If not present, read required block from main memory to cache</a:t>
            </a:r>
            <a:endParaRPr/>
          </a:p>
          <a:p>
            <a:pPr lvl="1">
              <a:lnSpc>
                <a:spcPct val="100000"/>
              </a:lnSpc>
              <a:buFont typeface="StarSymbol"/>
              <a:buChar char="—"/>
            </a:pPr>
            <a:r>
              <a:rPr lang="en-US" sz="2400">
                <a:solidFill>
                  <a:srgbClr val="0066ff"/>
                </a:solidFill>
                <a:latin typeface="Tahoma"/>
              </a:rPr>
              <a:t>A miss </a:t>
            </a:r>
            <a:r>
              <a:rPr lang="en-US" sz="2400">
                <a:solidFill>
                  <a:srgbClr val="000000"/>
                </a:solidFill>
                <a:latin typeface="Tahoma"/>
              </a:rPr>
              <a:t>occurs if the accessed word is not found in the faster memory.</a:t>
            </a:r>
            <a:endParaRPr/>
          </a:p>
          <a:p>
            <a:pPr>
              <a:lnSpc>
                <a:spcPct val="100000"/>
              </a:lnSpc>
              <a:buFont typeface="StarSymbol"/>
              <a:buChar char=""/>
            </a:pPr>
            <a:r>
              <a:rPr lang="en-US" sz="2800">
                <a:solidFill>
                  <a:srgbClr val="000000"/>
                </a:solidFill>
                <a:latin typeface="Tahoma"/>
              </a:rPr>
              <a:t>Then deliver from cache to CPU</a:t>
            </a:r>
            <a:endParaRPr/>
          </a:p>
          <a:p>
            <a:pPr>
              <a:lnSpc>
                <a:spcPct val="100000"/>
              </a:lnSpc>
              <a:buFont typeface="StarSymbol"/>
              <a:buChar char=""/>
            </a:pPr>
            <a:r>
              <a:rPr lang="en-US" sz="2800">
                <a:solidFill>
                  <a:srgbClr val="000000"/>
                </a:solidFill>
                <a:latin typeface="Tahoma"/>
              </a:rPr>
              <a:t>Cache includes tags to identify which block of main memory is in each cache slot</a:t>
            </a:r>
            <a:endParaRPr/>
          </a:p>
        </p:txBody>
      </p:sp>
    </p:spTree>
  </p:cSld>
  <p:timing>
    <p:tnLst>
      <p:par>
        <p:cTn id="135" dur="indefinite" restart="never" nodeType="tmRoot">
          <p:childTnLst>
            <p:seq>
              <p:cTn id="13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3" name="TextShape 1"/>
          <p:cNvSpPr txBox="1"/>
          <p:nvPr/>
        </p:nvSpPr>
        <p:spPr>
          <a:xfrm>
            <a:off x="0" y="152280"/>
            <a:ext cx="9143640" cy="837720"/>
          </a:xfrm>
          <a:prstGeom prst="rect">
            <a:avLst/>
          </a:prstGeom>
        </p:spPr>
        <p:txBody>
          <a:bodyPr anchor="b"/>
          <a:p>
            <a:pPr>
              <a:lnSpc>
                <a:spcPct val="100000"/>
              </a:lnSpc>
            </a:pPr>
            <a:r>
              <a:rPr lang="en-US" sz="2800">
                <a:solidFill>
                  <a:srgbClr val="000000"/>
                </a:solidFill>
                <a:latin typeface="Arial Black"/>
              </a:rPr>
              <a:t>Characteristics of memory systems (cont..)</a:t>
            </a:r>
            <a:r>
              <a:rPr lang="en-US" sz="2800">
                <a:solidFill>
                  <a:srgbClr val="000000"/>
                </a:solidFill>
                <a:latin typeface="Arial Black"/>
              </a:rPr>
              <a:t>
</a:t>
            </a:r>
            <a:r>
              <a:rPr lang="en-US" sz="2800">
                <a:solidFill>
                  <a:srgbClr val="000000"/>
                </a:solidFill>
                <a:latin typeface="Arial Black"/>
              </a:rPr>
              <a:t>6. Physical Types</a:t>
            </a:r>
            <a:endParaRPr/>
          </a:p>
        </p:txBody>
      </p:sp>
      <p:sp>
        <p:nvSpPr>
          <p:cNvPr id="174"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Semiconductor</a:t>
            </a:r>
            <a:endParaRPr/>
          </a:p>
          <a:p>
            <a:pPr lvl="1">
              <a:lnSpc>
                <a:spcPct val="100000"/>
              </a:lnSpc>
              <a:buFont typeface="StarSymbol"/>
              <a:buChar char="—"/>
            </a:pPr>
            <a:r>
              <a:rPr lang="en-US" sz="2400">
                <a:solidFill>
                  <a:srgbClr val="000000"/>
                </a:solidFill>
                <a:latin typeface="Tahoma"/>
              </a:rPr>
              <a:t>RAM</a:t>
            </a:r>
            <a:endParaRPr/>
          </a:p>
          <a:p>
            <a:pPr>
              <a:lnSpc>
                <a:spcPct val="100000"/>
              </a:lnSpc>
              <a:buFont typeface="StarSymbol"/>
              <a:buChar char=""/>
            </a:pPr>
            <a:r>
              <a:rPr lang="en-US" sz="2800">
                <a:solidFill>
                  <a:srgbClr val="000000"/>
                </a:solidFill>
                <a:latin typeface="Tahoma"/>
              </a:rPr>
              <a:t>Magnetic</a:t>
            </a:r>
            <a:endParaRPr/>
          </a:p>
          <a:p>
            <a:pPr lvl="1">
              <a:lnSpc>
                <a:spcPct val="100000"/>
              </a:lnSpc>
              <a:buFont typeface="StarSymbol"/>
              <a:buChar char="—"/>
            </a:pPr>
            <a:r>
              <a:rPr lang="en-US" sz="2400">
                <a:solidFill>
                  <a:srgbClr val="000000"/>
                </a:solidFill>
                <a:latin typeface="Tahoma"/>
              </a:rPr>
              <a:t>Disk &amp; Tape</a:t>
            </a:r>
            <a:endParaRPr/>
          </a:p>
          <a:p>
            <a:pPr>
              <a:lnSpc>
                <a:spcPct val="100000"/>
              </a:lnSpc>
              <a:buFont typeface="StarSymbol"/>
              <a:buChar char=""/>
            </a:pPr>
            <a:r>
              <a:rPr lang="en-US" sz="2800">
                <a:solidFill>
                  <a:srgbClr val="000000"/>
                </a:solidFill>
                <a:latin typeface="Tahoma"/>
              </a:rPr>
              <a:t>Optical</a:t>
            </a:r>
            <a:endParaRPr/>
          </a:p>
          <a:p>
            <a:pPr lvl="1">
              <a:lnSpc>
                <a:spcPct val="100000"/>
              </a:lnSpc>
              <a:buFont typeface="StarSymbol"/>
              <a:buChar char="—"/>
            </a:pPr>
            <a:r>
              <a:rPr lang="en-US" sz="2400">
                <a:solidFill>
                  <a:srgbClr val="000000"/>
                </a:solidFill>
                <a:latin typeface="Tahoma"/>
              </a:rPr>
              <a:t>CD &amp; DVD</a:t>
            </a:r>
            <a:endParaRPr/>
          </a:p>
          <a:p>
            <a:pPr>
              <a:lnSpc>
                <a:spcPct val="100000"/>
              </a:lnSpc>
              <a:buFont typeface="StarSymbol"/>
              <a:buChar char=""/>
            </a:pPr>
            <a:r>
              <a:rPr lang="en-US" sz="2800">
                <a:solidFill>
                  <a:srgbClr val="000000"/>
                </a:solidFill>
                <a:latin typeface="Tahoma"/>
              </a:rPr>
              <a:t>Others</a:t>
            </a:r>
            <a:endParaRPr/>
          </a:p>
          <a:p>
            <a:pPr lvl="1">
              <a:lnSpc>
                <a:spcPct val="100000"/>
              </a:lnSpc>
              <a:buFont typeface="StarSymbol"/>
              <a:buChar char="—"/>
            </a:pPr>
            <a:r>
              <a:rPr lang="en-US" sz="2400">
                <a:solidFill>
                  <a:srgbClr val="000000"/>
                </a:solidFill>
                <a:latin typeface="Tahoma"/>
              </a:rPr>
              <a:t>Bubble</a:t>
            </a:r>
            <a:endParaRPr/>
          </a:p>
          <a:p>
            <a:pPr lvl="1">
              <a:lnSpc>
                <a:spcPct val="100000"/>
              </a:lnSpc>
              <a:buFont typeface="StarSymbol"/>
              <a:buChar char="—"/>
            </a:pPr>
            <a:r>
              <a:rPr lang="en-US" sz="2400">
                <a:solidFill>
                  <a:srgbClr val="000000"/>
                </a:solidFill>
                <a:latin typeface="Tahoma"/>
              </a:rPr>
              <a:t>Hologram</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0" name="TextShape 1"/>
          <p:cNvSpPr txBox="1"/>
          <p:nvPr/>
        </p:nvSpPr>
        <p:spPr>
          <a:xfrm>
            <a:off x="0" y="152280"/>
            <a:ext cx="1828440" cy="3657240"/>
          </a:xfrm>
          <a:prstGeom prst="rect">
            <a:avLst/>
          </a:prstGeom>
        </p:spPr>
        <p:txBody>
          <a:bodyPr anchor="b"/>
          <a:p>
            <a:pPr>
              <a:lnSpc>
                <a:spcPct val="100000"/>
              </a:lnSpc>
            </a:pPr>
            <a:r>
              <a:rPr lang="en-US" sz="2800">
                <a:solidFill>
                  <a:srgbClr val="000000"/>
                </a:solidFill>
                <a:latin typeface="Arial Black"/>
              </a:rPr>
              <a:t>Cache Read Opera-tion</a:t>
            </a:r>
            <a:endParaRPr/>
          </a:p>
        </p:txBody>
      </p:sp>
      <p:pic>
        <p:nvPicPr>
          <p:cNvPr id="371" name="Picture 2" descr=""/>
          <p:cNvPicPr/>
          <p:nvPr/>
        </p:nvPicPr>
        <p:blipFill>
          <a:blip r:embed="rId1"/>
          <a:stretch>
            <a:fillRect/>
          </a:stretch>
        </p:blipFill>
        <p:spPr>
          <a:xfrm>
            <a:off x="1736640" y="0"/>
            <a:ext cx="7407000" cy="6857640"/>
          </a:xfrm>
          <a:prstGeom prst="rect">
            <a:avLst/>
          </a:prstGeom>
          <a:ln w="9360">
            <a:noFill/>
          </a:ln>
        </p:spPr>
      </p:pic>
    </p:spTree>
  </p:cSld>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2" name="TextShape 1"/>
          <p:cNvSpPr txBox="1"/>
          <p:nvPr/>
        </p:nvSpPr>
        <p:spPr>
          <a:xfrm>
            <a:off x="533520" y="533520"/>
            <a:ext cx="8102160" cy="1904760"/>
          </a:xfrm>
          <a:prstGeom prst="rect">
            <a:avLst/>
          </a:prstGeom>
        </p:spPr>
        <p:txBody>
          <a:bodyPr anchor="b"/>
          <a:p>
            <a:pPr>
              <a:lnSpc>
                <a:spcPct val="100000"/>
              </a:lnSpc>
            </a:pPr>
            <a:r>
              <a:rPr lang="en-US" sz="3600">
                <a:solidFill>
                  <a:srgbClr val="000000"/>
                </a:solidFill>
                <a:latin typeface="Octapost NBP"/>
                <a:ea typeface="Verdana"/>
              </a:rPr>
              <a:t>Performance metrics and improvements </a:t>
            </a:r>
            <a:endParaRPr/>
          </a:p>
        </p:txBody>
      </p:sp>
    </p:spTree>
  </p:cSld>
  <p:transition spd="slow">
    <p:circle/>
  </p:transition>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3"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Cache Performance Metrics</a:t>
            </a:r>
            <a:endParaRPr/>
          </a:p>
        </p:txBody>
      </p:sp>
      <p:sp>
        <p:nvSpPr>
          <p:cNvPr id="374" name="TextShape 2"/>
          <p:cNvSpPr txBox="1"/>
          <p:nvPr/>
        </p:nvSpPr>
        <p:spPr>
          <a:xfrm>
            <a:off x="228600" y="1066680"/>
            <a:ext cx="8686440" cy="5638320"/>
          </a:xfrm>
          <a:prstGeom prst="rect">
            <a:avLst/>
          </a:prstGeom>
        </p:spPr>
        <p:txBody>
          <a:bodyPr/>
          <a:p>
            <a:pPr>
              <a:lnSpc>
                <a:spcPct val="100000"/>
              </a:lnSpc>
              <a:buFont typeface="StarSymbol"/>
              <a:buChar char=""/>
            </a:pPr>
            <a:r>
              <a:rPr lang="en-US" sz="2800">
                <a:solidFill>
                  <a:srgbClr val="0066ff"/>
                </a:solidFill>
                <a:latin typeface="Tahoma"/>
              </a:rPr>
              <a:t>Cache miss rate:</a:t>
            </a:r>
            <a:r>
              <a:rPr lang="en-US" sz="2800">
                <a:solidFill>
                  <a:srgbClr val="000000"/>
                </a:solidFill>
                <a:latin typeface="Tahoma"/>
              </a:rPr>
              <a:t> number of cache misses divided by number of accesses</a:t>
            </a:r>
            <a:endParaRPr/>
          </a:p>
          <a:p>
            <a:pPr>
              <a:lnSpc>
                <a:spcPct val="100000"/>
              </a:lnSpc>
              <a:buFont typeface="StarSymbol"/>
              <a:buChar char=""/>
            </a:pPr>
            <a:r>
              <a:rPr lang="en-US" sz="2800">
                <a:solidFill>
                  <a:srgbClr val="0066ff"/>
                </a:solidFill>
                <a:latin typeface="Tahoma"/>
              </a:rPr>
              <a:t>Cache hit time: </a:t>
            </a:r>
            <a:r>
              <a:rPr lang="en-US" sz="2800">
                <a:solidFill>
                  <a:srgbClr val="000000"/>
                </a:solidFill>
                <a:latin typeface="Tahoma"/>
              </a:rPr>
              <a:t>the time between sending address and data returning from cache</a:t>
            </a:r>
            <a:endParaRPr/>
          </a:p>
          <a:p>
            <a:pPr>
              <a:lnSpc>
                <a:spcPct val="100000"/>
              </a:lnSpc>
              <a:buFont typeface="StarSymbol"/>
              <a:buChar char=""/>
            </a:pPr>
            <a:r>
              <a:rPr lang="en-US" sz="2800">
                <a:solidFill>
                  <a:srgbClr val="0066ff"/>
                </a:solidFill>
                <a:latin typeface="Tahoma"/>
              </a:rPr>
              <a:t>Cache miss latency: </a:t>
            </a:r>
            <a:r>
              <a:rPr lang="en-US" sz="2800">
                <a:solidFill>
                  <a:srgbClr val="000000"/>
                </a:solidFill>
                <a:latin typeface="Tahoma"/>
              </a:rPr>
              <a:t>the time between sending address and data returning from next-level cache/memory</a:t>
            </a:r>
            <a:endParaRPr/>
          </a:p>
          <a:p>
            <a:pPr>
              <a:lnSpc>
                <a:spcPct val="100000"/>
              </a:lnSpc>
              <a:buFont typeface="StarSymbol"/>
              <a:buChar char=""/>
            </a:pPr>
            <a:r>
              <a:rPr lang="en-US" sz="2800">
                <a:solidFill>
                  <a:srgbClr val="0066ff"/>
                </a:solidFill>
                <a:latin typeface="Tahoma"/>
              </a:rPr>
              <a:t>Cache miss penalty: </a:t>
            </a:r>
            <a:r>
              <a:rPr lang="en-US" sz="2800">
                <a:solidFill>
                  <a:srgbClr val="000000"/>
                </a:solidFill>
                <a:latin typeface="Tahoma"/>
              </a:rPr>
              <a:t>the extra processor stall caused by next-level cache/memory access</a:t>
            </a:r>
            <a:endParaRPr/>
          </a:p>
        </p:txBody>
      </p:sp>
    </p:spTree>
  </p:cSld>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5"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Two-Level Memory Operation</a:t>
            </a:r>
            <a:endParaRPr/>
          </a:p>
        </p:txBody>
      </p:sp>
      <p:sp>
        <p:nvSpPr>
          <p:cNvPr id="376" name="TextShape 2"/>
          <p:cNvSpPr txBox="1"/>
          <p:nvPr/>
        </p:nvSpPr>
        <p:spPr>
          <a:xfrm>
            <a:off x="152280" y="1066680"/>
            <a:ext cx="8762760" cy="5638320"/>
          </a:xfrm>
          <a:prstGeom prst="rect">
            <a:avLst/>
          </a:prstGeom>
        </p:spPr>
        <p:txBody>
          <a:bodyPr/>
          <a:p>
            <a:pPr>
              <a:lnSpc>
                <a:spcPct val="100000"/>
              </a:lnSpc>
              <a:buFont typeface="StarSymbol"/>
              <a:buChar char=""/>
            </a:pPr>
            <a:r>
              <a:rPr lang="en-US" sz="2400">
                <a:solidFill>
                  <a:srgbClr val="000000"/>
                </a:solidFill>
                <a:latin typeface="Tahoma"/>
              </a:rPr>
              <a:t>The upper-level memory (M1) is smaller, faster, and more expensive (per bit) than the lower-level memory (M2). </a:t>
            </a:r>
            <a:endParaRPr/>
          </a:p>
          <a:p>
            <a:pPr>
              <a:lnSpc>
                <a:spcPct val="100000"/>
              </a:lnSpc>
            </a:pPr>
            <a:endParaRPr/>
          </a:p>
          <a:p>
            <a:pPr>
              <a:lnSpc>
                <a:spcPct val="100000"/>
              </a:lnSpc>
              <a:buFont typeface="StarSymbol"/>
              <a:buChar char=""/>
            </a:pPr>
            <a:r>
              <a:rPr lang="en-US" sz="2400">
                <a:solidFill>
                  <a:srgbClr val="000000"/>
                </a:solidFill>
                <a:latin typeface="Tahoma"/>
              </a:rPr>
              <a:t>M1 is used as a temporary store for part of the contents of the larger M2.</a:t>
            </a:r>
            <a:endParaRPr/>
          </a:p>
          <a:p>
            <a:pPr>
              <a:lnSpc>
                <a:spcPct val="100000"/>
              </a:lnSpc>
            </a:pPr>
            <a:endParaRPr/>
          </a:p>
          <a:p>
            <a:pPr>
              <a:lnSpc>
                <a:spcPct val="100000"/>
              </a:lnSpc>
              <a:buFont typeface="StarSymbol"/>
              <a:buChar char=""/>
            </a:pPr>
            <a:r>
              <a:rPr lang="en-US" sz="2400">
                <a:solidFill>
                  <a:srgbClr val="000000"/>
                </a:solidFill>
                <a:latin typeface="Tahoma"/>
              </a:rPr>
              <a:t>When a memory reference is made, an attempt is made to access the item in M1. If this succeeds</a:t>
            </a:r>
            <a:r>
              <a:rPr lang="en-US" sz="2400">
                <a:solidFill>
                  <a:srgbClr val="0066ff"/>
                </a:solidFill>
                <a:latin typeface="Tahoma"/>
              </a:rPr>
              <a:t>(hit)</a:t>
            </a:r>
            <a:r>
              <a:rPr lang="en-US" sz="2400">
                <a:solidFill>
                  <a:srgbClr val="000000"/>
                </a:solidFill>
                <a:latin typeface="Tahoma"/>
              </a:rPr>
              <a:t>, then a quick access is made. </a:t>
            </a:r>
            <a:endParaRPr/>
          </a:p>
          <a:p>
            <a:pPr>
              <a:lnSpc>
                <a:spcPct val="100000"/>
              </a:lnSpc>
            </a:pPr>
            <a:endParaRPr/>
          </a:p>
          <a:p>
            <a:pPr>
              <a:lnSpc>
                <a:spcPct val="100000"/>
              </a:lnSpc>
              <a:buFont typeface="StarSymbol"/>
              <a:buChar char=""/>
            </a:pPr>
            <a:r>
              <a:rPr lang="en-US" sz="2400">
                <a:solidFill>
                  <a:srgbClr val="000000"/>
                </a:solidFill>
                <a:latin typeface="Tahoma"/>
              </a:rPr>
              <a:t>If not </a:t>
            </a:r>
            <a:r>
              <a:rPr lang="en-US" sz="2400">
                <a:solidFill>
                  <a:srgbClr val="0066ff"/>
                </a:solidFill>
                <a:latin typeface="Tahoma"/>
              </a:rPr>
              <a:t>(miss)</a:t>
            </a:r>
            <a:r>
              <a:rPr lang="en-US" sz="2400">
                <a:solidFill>
                  <a:srgbClr val="000000"/>
                </a:solidFill>
                <a:latin typeface="Tahoma"/>
              </a:rPr>
              <a:t>, then a block of memory locations is copied from M2 to M1 and the access then takes place via M1.</a:t>
            </a:r>
            <a:endParaRPr/>
          </a:p>
          <a:p>
            <a:pPr>
              <a:lnSpc>
                <a:spcPct val="100000"/>
              </a:lnSpc>
            </a:pPr>
            <a:endParaRPr/>
          </a:p>
          <a:p>
            <a:pPr>
              <a:lnSpc>
                <a:spcPct val="100000"/>
              </a:lnSpc>
              <a:buFont typeface="StarSymbol"/>
              <a:buChar char=""/>
            </a:pPr>
            <a:r>
              <a:rPr lang="en-US" sz="2400">
                <a:solidFill>
                  <a:srgbClr val="000000"/>
                </a:solidFill>
                <a:latin typeface="Tahoma"/>
              </a:rPr>
              <a:t>Because of locality, once a block is brought into M1, there should be a number of accesses to locations in that block, resulting in fast overall service.</a:t>
            </a:r>
            <a:endParaRPr/>
          </a:p>
        </p:txBody>
      </p:sp>
    </p:spTree>
  </p:cSld>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7"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Average Memory Access Time</a:t>
            </a:r>
            <a:endParaRPr/>
          </a:p>
        </p:txBody>
      </p:sp>
      <p:sp>
        <p:nvSpPr>
          <p:cNvPr id="378" name="TextShape 2"/>
          <p:cNvSpPr txBox="1"/>
          <p:nvPr/>
        </p:nvSpPr>
        <p:spPr>
          <a:xfrm>
            <a:off x="304920" y="1066680"/>
            <a:ext cx="8534160" cy="5638320"/>
          </a:xfrm>
          <a:prstGeom prst="rect">
            <a:avLst/>
          </a:prstGeom>
        </p:spPr>
        <p:txBody>
          <a:bodyPr/>
          <a:p>
            <a:pPr>
              <a:lnSpc>
                <a:spcPct val="100000"/>
              </a:lnSpc>
              <a:buFont typeface="StarSymbol"/>
              <a:buChar char=""/>
            </a:pPr>
            <a:r>
              <a:rPr lang="en-US" sz="2400">
                <a:solidFill>
                  <a:srgbClr val="000000"/>
                </a:solidFill>
                <a:latin typeface="Tahoma"/>
              </a:rPr>
              <a:t>To express the average time to access an item, we must consider not only the speeds of the two levels of memory, but also the probability that a given reference can be found in M1.</a:t>
            </a:r>
            <a:endParaRPr/>
          </a:p>
          <a:p>
            <a:pPr>
              <a:lnSpc>
                <a:spcPct val="100000"/>
              </a:lnSpc>
            </a:pPr>
            <a:endParaRPr/>
          </a:p>
          <a:p>
            <a:pPr>
              <a:lnSpc>
                <a:spcPct val="100000"/>
              </a:lnSpc>
            </a:pPr>
            <a:r>
              <a:rPr lang="en-US" sz="2800">
                <a:solidFill>
                  <a:srgbClr val="000000"/>
                </a:solidFill>
                <a:latin typeface="Tahoma"/>
              </a:rPr>
              <a:t>         </a:t>
            </a:r>
            <a:r>
              <a:rPr b="1" lang="en-US" sz="2800">
                <a:solidFill>
                  <a:srgbClr val="0066ff"/>
                </a:solidFill>
                <a:latin typeface="Tahoma"/>
              </a:rPr>
              <a:t>Ts = H * T1 + (1 - H) * (T1 + T2)</a:t>
            </a:r>
            <a:endParaRPr/>
          </a:p>
          <a:p>
            <a:pPr>
              <a:lnSpc>
                <a:spcPct val="100000"/>
              </a:lnSpc>
            </a:pPr>
            <a:r>
              <a:rPr lang="en-US" sz="2800">
                <a:solidFill>
                  <a:srgbClr val="000000"/>
                </a:solidFill>
                <a:latin typeface="Tahoma"/>
              </a:rPr>
              <a:t>             </a:t>
            </a:r>
            <a:endParaRPr/>
          </a:p>
          <a:p>
            <a:pPr>
              <a:lnSpc>
                <a:spcPct val="100000"/>
              </a:lnSpc>
            </a:pPr>
            <a:r>
              <a:rPr lang="en-US" sz="2800">
                <a:solidFill>
                  <a:srgbClr val="000000"/>
                </a:solidFill>
                <a:latin typeface="Tahoma"/>
              </a:rPr>
              <a:t>   </a:t>
            </a:r>
            <a:r>
              <a:rPr lang="en-US" sz="2800">
                <a:solidFill>
                  <a:srgbClr val="000000"/>
                </a:solidFill>
                <a:latin typeface="Tahoma"/>
              </a:rPr>
              <a:t>where,</a:t>
            </a:r>
            <a:endParaRPr/>
          </a:p>
          <a:p>
            <a:pPr lvl="1">
              <a:lnSpc>
                <a:spcPct val="100000"/>
              </a:lnSpc>
              <a:buFont typeface="StarSymbol"/>
              <a:buChar char="—"/>
            </a:pPr>
            <a:r>
              <a:rPr lang="en-US" sz="2400">
                <a:solidFill>
                  <a:srgbClr val="0066ff"/>
                </a:solidFill>
                <a:latin typeface="Tahoma"/>
              </a:rPr>
              <a:t>Ts </a:t>
            </a:r>
            <a:r>
              <a:rPr lang="en-US" sz="2400">
                <a:solidFill>
                  <a:srgbClr val="000000"/>
                </a:solidFill>
                <a:latin typeface="Tahoma"/>
              </a:rPr>
              <a:t>average (system) access time</a:t>
            </a:r>
            <a:endParaRPr/>
          </a:p>
          <a:p>
            <a:pPr lvl="1">
              <a:lnSpc>
                <a:spcPct val="100000"/>
              </a:lnSpc>
              <a:buFont typeface="StarSymbol"/>
              <a:buChar char="—"/>
            </a:pPr>
            <a:r>
              <a:rPr lang="en-US" sz="2400">
                <a:solidFill>
                  <a:srgbClr val="0066ff"/>
                </a:solidFill>
                <a:latin typeface="Tahoma"/>
              </a:rPr>
              <a:t>T1 </a:t>
            </a:r>
            <a:r>
              <a:rPr lang="en-US" sz="2400">
                <a:solidFill>
                  <a:srgbClr val="000000"/>
                </a:solidFill>
                <a:latin typeface="Tahoma"/>
              </a:rPr>
              <a:t>access time of M1 (e.g., cache, disk cache)</a:t>
            </a:r>
            <a:endParaRPr/>
          </a:p>
          <a:p>
            <a:pPr lvl="1">
              <a:lnSpc>
                <a:spcPct val="100000"/>
              </a:lnSpc>
              <a:buFont typeface="StarSymbol"/>
              <a:buChar char="—"/>
            </a:pPr>
            <a:r>
              <a:rPr lang="en-US" sz="2400">
                <a:solidFill>
                  <a:srgbClr val="0066ff"/>
                </a:solidFill>
                <a:latin typeface="Tahoma"/>
              </a:rPr>
              <a:t>T2 </a:t>
            </a:r>
            <a:r>
              <a:rPr lang="en-US" sz="2400">
                <a:solidFill>
                  <a:srgbClr val="000000"/>
                </a:solidFill>
                <a:latin typeface="Tahoma"/>
              </a:rPr>
              <a:t>access time of M2 (e.g., main memory, disk)</a:t>
            </a:r>
            <a:endParaRPr/>
          </a:p>
          <a:p>
            <a:pPr lvl="1">
              <a:lnSpc>
                <a:spcPct val="100000"/>
              </a:lnSpc>
              <a:buFont typeface="StarSymbol"/>
              <a:buChar char="—"/>
            </a:pPr>
            <a:r>
              <a:rPr lang="en-US" sz="2400">
                <a:solidFill>
                  <a:srgbClr val="0066ff"/>
                </a:solidFill>
                <a:latin typeface="Tahoma"/>
              </a:rPr>
              <a:t>H </a:t>
            </a:r>
            <a:r>
              <a:rPr lang="en-US" sz="2400">
                <a:solidFill>
                  <a:srgbClr val="000000"/>
                </a:solidFill>
                <a:latin typeface="Tahoma"/>
              </a:rPr>
              <a:t>hit ratio (fraction of time reference is found in M1</a:t>
            </a:r>
            <a:endParaRPr/>
          </a:p>
          <a:p>
            <a:pPr>
              <a:lnSpc>
                <a:spcPct val="100000"/>
              </a:lnSpc>
            </a:pPr>
            <a:endParaRPr/>
          </a:p>
        </p:txBody>
      </p:sp>
    </p:spTree>
  </p:cSld>
  <p:timing>
    <p:tnLst>
      <p:par>
        <p:cTn id="137" dur="indefinite" restart="never" nodeType="tmRoot">
          <p:childTnLst>
            <p:seq>
              <p:cTn id="138" nodeType="mainSeq"/>
              <p:prevCondLst>
                <p:cond delay="0" evt="onPrev">
                  <p:tgtEl>
                    <p:sldTgt/>
                  </p:tgtEl>
                </p:cond>
              </p:prevCondLst>
              <p:nextCondLst>
                <p:cond delay="0" evt="onNext">
                  <p:tgtEl>
                    <p:sldTgt/>
                  </p:tgtEl>
                </p:cond>
              </p:nextCondLst>
            </p:seq>
          </p:childTnLst>
        </p:cTn>
      </p:par>
    </p:tnLst>
  </p:timing>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9"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Performance Parameters for Two-Level Memory</a:t>
            </a:r>
            <a:endParaRPr/>
          </a:p>
        </p:txBody>
      </p:sp>
      <p:sp>
        <p:nvSpPr>
          <p:cNvPr id="380"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66ff"/>
                </a:solidFill>
                <a:latin typeface="Tahoma"/>
              </a:rPr>
              <a:t>Cost:</a:t>
            </a:r>
            <a:endParaRPr/>
          </a:p>
          <a:p>
            <a:pPr>
              <a:lnSpc>
                <a:spcPct val="100000"/>
              </a:lnSpc>
            </a:pPr>
            <a:endParaRPr/>
          </a:p>
          <a:p>
            <a:pPr>
              <a:lnSpc>
                <a:spcPct val="100000"/>
              </a:lnSpc>
            </a:pPr>
            <a:r>
              <a:rPr lang="en-US" sz="2800">
                <a:solidFill>
                  <a:srgbClr val="000000"/>
                </a:solidFill>
                <a:latin typeface="Tahoma"/>
              </a:rPr>
              <a:t>   </a:t>
            </a:r>
            <a:r>
              <a:rPr lang="en-US" sz="2800">
                <a:solidFill>
                  <a:srgbClr val="000000"/>
                </a:solidFill>
                <a:latin typeface="Tahoma"/>
              </a:rPr>
              <a:t>where,</a:t>
            </a:r>
            <a:endParaRPr/>
          </a:p>
          <a:p>
            <a:pPr lvl="1">
              <a:lnSpc>
                <a:spcPct val="100000"/>
              </a:lnSpc>
              <a:buFont typeface="StarSymbol"/>
              <a:buChar char="—"/>
            </a:pPr>
            <a:r>
              <a:rPr lang="en-US" sz="2400">
                <a:solidFill>
                  <a:srgbClr val="0066ff"/>
                </a:solidFill>
                <a:latin typeface="Tahoma"/>
              </a:rPr>
              <a:t>Cs</a:t>
            </a:r>
            <a:r>
              <a:rPr lang="en-US" sz="2400">
                <a:solidFill>
                  <a:srgbClr val="000000"/>
                </a:solidFill>
                <a:latin typeface="Tahoma"/>
              </a:rPr>
              <a:t> average cost per bit for the combined two-level memory</a:t>
            </a:r>
            <a:endParaRPr/>
          </a:p>
          <a:p>
            <a:pPr lvl="1">
              <a:lnSpc>
                <a:spcPct val="100000"/>
              </a:lnSpc>
              <a:buFont typeface="StarSymbol"/>
              <a:buChar char="—"/>
            </a:pPr>
            <a:r>
              <a:rPr lang="en-US" sz="2400">
                <a:solidFill>
                  <a:srgbClr val="0066ff"/>
                </a:solidFill>
                <a:latin typeface="Tahoma"/>
              </a:rPr>
              <a:t>C</a:t>
            </a:r>
            <a:r>
              <a:rPr lang="en-US" sz="2400" baseline="-25000">
                <a:solidFill>
                  <a:srgbClr val="0066ff"/>
                </a:solidFill>
                <a:latin typeface="Tahoma"/>
              </a:rPr>
              <a:t>1</a:t>
            </a:r>
            <a:r>
              <a:rPr lang="en-US" sz="2400" baseline="-25000">
                <a:solidFill>
                  <a:srgbClr val="000000"/>
                </a:solidFill>
                <a:latin typeface="Tahoma"/>
              </a:rPr>
              <a:t> average cost per bit of upper-level memory M1</a:t>
            </a:r>
            <a:endParaRPr/>
          </a:p>
          <a:p>
            <a:pPr lvl="1">
              <a:lnSpc>
                <a:spcPct val="100000"/>
              </a:lnSpc>
              <a:buFont typeface="StarSymbol"/>
              <a:buChar char="—"/>
            </a:pPr>
            <a:r>
              <a:rPr lang="en-US" sz="2400" baseline="-25000">
                <a:solidFill>
                  <a:srgbClr val="0066ff"/>
                </a:solidFill>
                <a:latin typeface="Tahoma"/>
              </a:rPr>
              <a:t>C2</a:t>
            </a:r>
            <a:r>
              <a:rPr lang="en-US" sz="2400" baseline="-25000">
                <a:solidFill>
                  <a:srgbClr val="000000"/>
                </a:solidFill>
                <a:latin typeface="Tahoma"/>
              </a:rPr>
              <a:t> average cost per bit of lower-level memory M2</a:t>
            </a:r>
            <a:endParaRPr/>
          </a:p>
          <a:p>
            <a:pPr lvl="1">
              <a:lnSpc>
                <a:spcPct val="100000"/>
              </a:lnSpc>
              <a:buFont typeface="StarSymbol"/>
              <a:buChar char="—"/>
            </a:pPr>
            <a:r>
              <a:rPr lang="en-US" sz="2400" baseline="-25000">
                <a:solidFill>
                  <a:srgbClr val="0066ff"/>
                </a:solidFill>
                <a:latin typeface="Tahoma"/>
              </a:rPr>
              <a:t>S1</a:t>
            </a:r>
            <a:r>
              <a:rPr lang="en-US" sz="2400" baseline="-25000">
                <a:solidFill>
                  <a:srgbClr val="000000"/>
                </a:solidFill>
                <a:latin typeface="Tahoma"/>
              </a:rPr>
              <a:t> size of M1</a:t>
            </a:r>
            <a:endParaRPr/>
          </a:p>
          <a:p>
            <a:pPr lvl="1">
              <a:lnSpc>
                <a:spcPct val="100000"/>
              </a:lnSpc>
              <a:buFont typeface="StarSymbol"/>
              <a:buChar char="—"/>
            </a:pPr>
            <a:r>
              <a:rPr lang="en-US" sz="2400" baseline="-25000">
                <a:solidFill>
                  <a:srgbClr val="0066ff"/>
                </a:solidFill>
                <a:latin typeface="Tahoma"/>
              </a:rPr>
              <a:t>S2</a:t>
            </a:r>
            <a:r>
              <a:rPr lang="en-US" sz="2400" baseline="-25000">
                <a:solidFill>
                  <a:srgbClr val="000000"/>
                </a:solidFill>
                <a:latin typeface="Tahoma"/>
              </a:rPr>
              <a:t> size of M2</a:t>
            </a:r>
            <a:endParaRPr/>
          </a:p>
          <a:p>
            <a:pPr>
              <a:lnSpc>
                <a:spcPct val="100000"/>
              </a:lnSpc>
              <a:buFont typeface="StarSymbol"/>
              <a:buChar char=""/>
            </a:pPr>
            <a:r>
              <a:rPr lang="en-US" sz="2800" baseline="-25000">
                <a:solidFill>
                  <a:srgbClr val="000000"/>
                </a:solidFill>
                <a:latin typeface="Tahoma"/>
              </a:rPr>
              <a:t>We would like Cs≈C2. Given that C1&gt;&gt;C2, this requires S1 &lt;&lt;S2.</a:t>
            </a:r>
            <a:endParaRPr/>
          </a:p>
        </p:txBody>
      </p:sp>
      <p:pic>
        <p:nvPicPr>
          <p:cNvPr id="381" name="Picture 3" descr=""/>
          <p:cNvPicPr/>
          <p:nvPr/>
        </p:nvPicPr>
        <p:blipFill>
          <a:blip r:embed="rId1"/>
          <a:stretch>
            <a:fillRect/>
          </a:stretch>
        </p:blipFill>
        <p:spPr>
          <a:xfrm>
            <a:off x="3276720" y="1148760"/>
            <a:ext cx="2563200" cy="908280"/>
          </a:xfrm>
          <a:prstGeom prst="rect">
            <a:avLst/>
          </a:prstGeom>
          <a:ln w="9360">
            <a:noFill/>
          </a:ln>
        </p:spPr>
      </p:pic>
    </p:spTree>
  </p:cSld>
  <p:timing>
    <p:tnLst>
      <p:par>
        <p:cTn id="139" dur="indefinite" restart="never" nodeType="tmRoot">
          <p:childTnLst>
            <p:seq>
              <p:cTn id="140" nodeType="mainSeq"/>
              <p:prevCondLst>
                <p:cond delay="0" evt="onPrev">
                  <p:tgtEl>
                    <p:sldTgt/>
                  </p:tgtEl>
                </p:cond>
              </p:prevCondLst>
              <p:nextCondLst>
                <p:cond delay="0" evt="onNext">
                  <p:tgtEl>
                    <p:sldTgt/>
                  </p:tgtEl>
                </p:cond>
              </p:nextCondLst>
            </p:seq>
          </p:childTnLst>
        </p:cTn>
      </p:par>
    </p:tnLst>
  </p:timing>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2"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Performance Parameters for Two-Level Memory(cont..)</a:t>
            </a:r>
            <a:endParaRPr/>
          </a:p>
        </p:txBody>
      </p:sp>
      <p:sp>
        <p:nvSpPr>
          <p:cNvPr id="383" name="TextShape 2"/>
          <p:cNvSpPr txBox="1"/>
          <p:nvPr/>
        </p:nvSpPr>
        <p:spPr>
          <a:xfrm>
            <a:off x="0" y="1066680"/>
            <a:ext cx="8991360" cy="5638320"/>
          </a:xfrm>
          <a:prstGeom prst="rect">
            <a:avLst/>
          </a:prstGeom>
        </p:spPr>
        <p:txBody>
          <a:bodyPr/>
          <a:p>
            <a:pPr>
              <a:lnSpc>
                <a:spcPct val="100000"/>
              </a:lnSpc>
              <a:buFont typeface="StarSymbol"/>
              <a:buChar char=""/>
            </a:pPr>
            <a:r>
              <a:rPr lang="en-US" sz="2800">
                <a:solidFill>
                  <a:srgbClr val="0066ff"/>
                </a:solidFill>
                <a:latin typeface="Tahoma"/>
              </a:rPr>
              <a:t>Access time:</a:t>
            </a:r>
            <a:endParaRPr/>
          </a:p>
          <a:p>
            <a:pPr lvl="1">
              <a:lnSpc>
                <a:spcPct val="100000"/>
              </a:lnSpc>
              <a:buFont typeface="StarSymbol"/>
              <a:buChar char="—"/>
            </a:pPr>
            <a:r>
              <a:rPr lang="en-US" sz="2400">
                <a:solidFill>
                  <a:srgbClr val="000000"/>
                </a:solidFill>
                <a:latin typeface="Tahoma"/>
              </a:rPr>
              <a:t>For a two-level memory to provide a significant performance improvement, we need to have Ts approximately equal to T1 (Ts ≈ T1). Given that T1 is much less than T2 (T1&lt;&lt; T2), a hit ratio of close to 1 is needed.</a:t>
            </a:r>
            <a:endParaRPr/>
          </a:p>
          <a:p>
            <a:pPr lvl="1">
              <a:lnSpc>
                <a:spcPct val="100000"/>
              </a:lnSpc>
              <a:buFont typeface="StarSymbol"/>
              <a:buChar char="—"/>
            </a:pPr>
            <a:r>
              <a:rPr lang="en-US" sz="2400">
                <a:solidFill>
                  <a:srgbClr val="0066ff"/>
                </a:solidFill>
                <a:latin typeface="Tahoma"/>
              </a:rPr>
              <a:t>Access efficiency</a:t>
            </a:r>
            <a:r>
              <a:rPr lang="en-US" sz="2400">
                <a:solidFill>
                  <a:srgbClr val="000000"/>
                </a:solidFill>
                <a:latin typeface="Tahoma"/>
              </a:rPr>
              <a:t>:- It is a measure of how close average access time (Ts) is to M1 access time (T1).</a:t>
            </a:r>
            <a:endParaRPr/>
          </a:p>
          <a:p>
            <a:endParaRPr/>
          </a:p>
          <a:p>
            <a:endParaRPr/>
          </a:p>
          <a:p>
            <a:endParaRPr/>
          </a:p>
        </p:txBody>
      </p:sp>
      <p:pic>
        <p:nvPicPr>
          <p:cNvPr id="384" name="Picture 2" descr=""/>
          <p:cNvPicPr/>
          <p:nvPr/>
        </p:nvPicPr>
        <p:blipFill>
          <a:blip r:embed="rId1"/>
          <a:stretch>
            <a:fillRect/>
          </a:stretch>
        </p:blipFill>
        <p:spPr>
          <a:xfrm>
            <a:off x="2895480" y="4495680"/>
            <a:ext cx="2830680" cy="1229040"/>
          </a:xfrm>
          <a:prstGeom prst="rect">
            <a:avLst/>
          </a:prstGeom>
          <a:ln>
            <a:noFill/>
          </a:ln>
        </p:spPr>
      </p:pic>
    </p:spTree>
  </p:cSld>
  <p:timing>
    <p:tnLst>
      <p:par>
        <p:cTn id="141" dur="indefinite" restart="never" nodeType="tmRoot">
          <p:childTnLst>
            <p:seq>
              <p:cTn id="142" nodeType="mainSeq"/>
              <p:prevCondLst>
                <p:cond delay="0" evt="onPrev">
                  <p:tgtEl>
                    <p:sldTgt/>
                  </p:tgtEl>
                </p:cond>
              </p:prevCondLst>
              <p:nextCondLst>
                <p:cond delay="0" evt="onNext">
                  <p:tgtEl>
                    <p:sldTgt/>
                  </p:tgtEl>
                </p:cond>
              </p:nextCondLst>
            </p:seq>
          </p:childTnLst>
        </p:cTn>
      </p:par>
    </p:tnLst>
  </p:timing>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5" name="TextShape 1"/>
          <p:cNvSpPr txBox="1"/>
          <p:nvPr/>
        </p:nvSpPr>
        <p:spPr>
          <a:xfrm>
            <a:off x="152280" y="1066680"/>
            <a:ext cx="8483400" cy="5409720"/>
          </a:xfrm>
          <a:prstGeom prst="rect">
            <a:avLst/>
          </a:prstGeom>
        </p:spPr>
        <p:txBody>
          <a:bodyPr/>
          <a:p>
            <a:pPr lvl="1">
              <a:lnSpc>
                <a:spcPct val="100000"/>
              </a:lnSpc>
              <a:buFont typeface="StarSymbol"/>
              <a:buChar char="—"/>
            </a:pPr>
            <a:r>
              <a:rPr lang="en-US" sz="2400">
                <a:solidFill>
                  <a:srgbClr val="000000"/>
                </a:solidFill>
                <a:latin typeface="Tahoma"/>
              </a:rPr>
              <a:t>Typically, on-chip cache access time is about 25 to 50 times faster than main memory access time (i.e., T2/T1 is 5 to 10).</a:t>
            </a:r>
            <a:endParaRPr/>
          </a:p>
          <a:p>
            <a:pPr lvl="1">
              <a:lnSpc>
                <a:spcPct val="100000"/>
              </a:lnSpc>
              <a:buFont typeface="StarSymbol"/>
              <a:buChar char="—"/>
            </a:pPr>
            <a:r>
              <a:rPr lang="en-US" sz="2400">
                <a:solidFill>
                  <a:srgbClr val="000000"/>
                </a:solidFill>
                <a:latin typeface="Tahoma"/>
              </a:rPr>
              <a:t>Off-chip cache access time is about 5 to 15 times faster than main memory access time (i.e., T2/T1 is 5 to 15), </a:t>
            </a:r>
            <a:endParaRPr/>
          </a:p>
          <a:p>
            <a:pPr lvl="1">
              <a:lnSpc>
                <a:spcPct val="100000"/>
              </a:lnSpc>
              <a:buFont typeface="StarSymbol"/>
              <a:buChar char="—"/>
            </a:pPr>
            <a:r>
              <a:rPr lang="en-US" sz="2400">
                <a:solidFill>
                  <a:srgbClr val="000000"/>
                </a:solidFill>
                <a:latin typeface="Tahoma"/>
              </a:rPr>
              <a:t>Main memory access time is about 1000 times faster than disk access time (T2/T1 =1000).</a:t>
            </a:r>
            <a:endParaRPr/>
          </a:p>
          <a:p>
            <a:pPr lvl="1">
              <a:lnSpc>
                <a:spcPct val="100000"/>
              </a:lnSpc>
              <a:buFont typeface="StarSymbol"/>
              <a:buChar char="—"/>
            </a:pPr>
            <a:r>
              <a:rPr lang="en-US" sz="2400">
                <a:solidFill>
                  <a:srgbClr val="000000"/>
                </a:solidFill>
                <a:latin typeface="Tahoma"/>
              </a:rPr>
              <a:t>If there is strong locality, it is possible to achieve high values of hit ratio even with relatively small upper-level memory size.</a:t>
            </a:r>
            <a:endParaRPr/>
          </a:p>
          <a:p>
            <a:pPr lvl="1">
              <a:lnSpc>
                <a:spcPct val="100000"/>
              </a:lnSpc>
              <a:buFont typeface="StarSymbol"/>
              <a:buChar char="—"/>
            </a:pPr>
            <a:r>
              <a:rPr lang="en-US" sz="2400">
                <a:solidFill>
                  <a:srgbClr val="000000"/>
                </a:solidFill>
                <a:latin typeface="Tahoma"/>
              </a:rPr>
              <a:t>A cache in the range of 1K to 128K words is generally adequate, whereas main memory is now typically in the gigabyte range.</a:t>
            </a:r>
            <a:endParaRPr/>
          </a:p>
          <a:p>
            <a:pPr>
              <a:lnSpc>
                <a:spcPct val="100000"/>
              </a:lnSpc>
            </a:pPr>
            <a:endParaRPr/>
          </a:p>
        </p:txBody>
      </p:sp>
      <p:sp>
        <p:nvSpPr>
          <p:cNvPr id="386" name="TextShape 2"/>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Performance Parameters for Two-Level Memory(cont..)</a:t>
            </a:r>
            <a:endParaRPr/>
          </a:p>
        </p:txBody>
      </p:sp>
    </p:spTree>
  </p:cSld>
  <p:timing>
    <p:tnLst>
      <p:par>
        <p:cTn id="143" dur="indefinite" restart="never" nodeType="tmRoot">
          <p:childTnLst>
            <p:seq>
              <p:cTn id="144" nodeType="mainSeq"/>
              <p:prevCondLst>
                <p:cond delay="0" evt="onPrev">
                  <p:tgtEl>
                    <p:sldTgt/>
                  </p:tgtEl>
                </p:cond>
              </p:prevCondLst>
              <p:nextCondLst>
                <p:cond delay="0" evt="onNext">
                  <p:tgtEl>
                    <p:sldTgt/>
                  </p:tgtEl>
                </p:cond>
              </p:nextCondLst>
            </p:seq>
          </p:childTnLst>
        </p:cTn>
      </p:par>
    </p:tnLst>
  </p:timing>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7"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Performance of Cache</a:t>
            </a:r>
            <a:endParaRPr/>
          </a:p>
        </p:txBody>
      </p:sp>
      <p:sp>
        <p:nvSpPr>
          <p:cNvPr id="388" name="TextShape 2"/>
          <p:cNvSpPr txBox="1"/>
          <p:nvPr/>
        </p:nvSpPr>
        <p:spPr>
          <a:xfrm>
            <a:off x="457200" y="1066680"/>
            <a:ext cx="8178480" cy="5638320"/>
          </a:xfrm>
          <a:prstGeom prst="rect">
            <a:avLst/>
          </a:prstGeom>
        </p:spPr>
        <p:txBody>
          <a:bodyPr/>
          <a:p>
            <a:pPr>
              <a:lnSpc>
                <a:spcPct val="100000"/>
              </a:lnSpc>
              <a:buFont typeface="StarSymbol"/>
              <a:buChar char=""/>
            </a:pPr>
            <a:r>
              <a:rPr lang="en-US" sz="2800">
                <a:solidFill>
                  <a:srgbClr val="000000"/>
                </a:solidFill>
                <a:latin typeface="Tahoma"/>
              </a:rPr>
              <a:t>The performance of a cache (Hit Ratio) depends on:</a:t>
            </a:r>
            <a:endParaRPr/>
          </a:p>
          <a:p>
            <a:pPr>
              <a:lnSpc>
                <a:spcPct val="100000"/>
              </a:lnSpc>
              <a:buFont typeface="Arial Black"/>
              <a:buAutoNum type="arabicPeriod"/>
            </a:pPr>
            <a:r>
              <a:rPr lang="en-US" sz="2800">
                <a:solidFill>
                  <a:srgbClr val="0066ff"/>
                </a:solidFill>
                <a:latin typeface="Tahoma"/>
              </a:rPr>
              <a:t>Cache size </a:t>
            </a:r>
            <a:endParaRPr/>
          </a:p>
          <a:p>
            <a:pPr>
              <a:lnSpc>
                <a:spcPct val="100000"/>
              </a:lnSpc>
              <a:buFont typeface="Arial Black"/>
              <a:buAutoNum type="arabicPeriod"/>
            </a:pPr>
            <a:r>
              <a:rPr lang="en-US" sz="2800">
                <a:solidFill>
                  <a:srgbClr val="0066ff"/>
                </a:solidFill>
                <a:latin typeface="Tahoma"/>
              </a:rPr>
              <a:t>Cache block size</a:t>
            </a:r>
            <a:endParaRPr/>
          </a:p>
          <a:p>
            <a:pPr>
              <a:lnSpc>
                <a:spcPct val="100000"/>
              </a:lnSpc>
              <a:buFont typeface="Arial Black"/>
              <a:buAutoNum type="arabicPeriod"/>
            </a:pPr>
            <a:r>
              <a:rPr lang="en-US" sz="2800">
                <a:solidFill>
                  <a:srgbClr val="0066ff"/>
                </a:solidFill>
                <a:latin typeface="Tahoma"/>
              </a:rPr>
              <a:t>No. of cache levels</a:t>
            </a:r>
            <a:endParaRPr/>
          </a:p>
          <a:p>
            <a:pPr>
              <a:lnSpc>
                <a:spcPct val="100000"/>
              </a:lnSpc>
              <a:buFont typeface="Arial Black"/>
              <a:buAutoNum type="arabicPeriod"/>
            </a:pPr>
            <a:r>
              <a:rPr lang="en-US" sz="2800">
                <a:solidFill>
                  <a:srgbClr val="0066ff"/>
                </a:solidFill>
                <a:latin typeface="Tahoma"/>
              </a:rPr>
              <a:t>Cache mapping techniques</a:t>
            </a:r>
            <a:endParaRPr/>
          </a:p>
          <a:p>
            <a:pPr>
              <a:lnSpc>
                <a:spcPct val="100000"/>
              </a:lnSpc>
              <a:buFont typeface="Arial Black"/>
              <a:buAutoNum type="arabicPeriod"/>
            </a:pPr>
            <a:r>
              <a:rPr lang="en-US" sz="2800">
                <a:solidFill>
                  <a:srgbClr val="0066ff"/>
                </a:solidFill>
                <a:latin typeface="Tahoma"/>
              </a:rPr>
              <a:t>Cache replacement policies</a:t>
            </a:r>
            <a:endParaRPr/>
          </a:p>
          <a:p>
            <a:pPr>
              <a:lnSpc>
                <a:spcPct val="100000"/>
              </a:lnSpc>
              <a:buFont typeface="Arial Black"/>
              <a:buAutoNum type="arabicPeriod"/>
            </a:pPr>
            <a:r>
              <a:rPr lang="en-US" sz="2800">
                <a:solidFill>
                  <a:srgbClr val="0066ff"/>
                </a:solidFill>
                <a:latin typeface="Tahoma"/>
              </a:rPr>
              <a:t>Cache updation (write) policies</a:t>
            </a:r>
            <a:endParaRPr/>
          </a:p>
        </p:txBody>
      </p:sp>
    </p:spTree>
  </p:cSld>
  <p:timing>
    <p:tnLst>
      <p:par>
        <p:cTn id="145" dur="indefinite" restart="never" nodeType="tmRoot">
          <p:childTnLst>
            <p:seq>
              <p:cTn id="146" nodeType="mainSeq"/>
              <p:prevCondLst>
                <p:cond delay="0" evt="onPrev">
                  <p:tgtEl>
                    <p:sldTgt/>
                  </p:tgtEl>
                </p:cond>
              </p:prevCondLst>
              <p:nextCondLst>
                <p:cond delay="0" evt="onNext">
                  <p:tgtEl>
                    <p:sldTgt/>
                  </p:tgtEl>
                </p:cond>
              </p:nextCondLst>
            </p:seq>
          </p:childTnLst>
        </p:cTn>
      </p:par>
    </p:tnLst>
  </p:timing>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9" name="TextShape 1"/>
          <p:cNvSpPr txBox="1"/>
          <p:nvPr/>
        </p:nvSpPr>
        <p:spPr>
          <a:xfrm>
            <a:off x="406440" y="152280"/>
            <a:ext cx="8203680" cy="837720"/>
          </a:xfrm>
          <a:prstGeom prst="rect">
            <a:avLst/>
          </a:prstGeom>
        </p:spPr>
        <p:txBody>
          <a:bodyPr anchor="b"/>
          <a:p>
            <a:pPr>
              <a:lnSpc>
                <a:spcPct val="100000"/>
              </a:lnSpc>
            </a:pPr>
            <a:r>
              <a:rPr lang="en-US" sz="2800">
                <a:solidFill>
                  <a:srgbClr val="000000"/>
                </a:solidFill>
                <a:latin typeface="Arial Black"/>
              </a:rPr>
              <a:t>Size does matter</a:t>
            </a:r>
            <a:endParaRPr/>
          </a:p>
        </p:txBody>
      </p:sp>
      <p:sp>
        <p:nvSpPr>
          <p:cNvPr id="390" name="TextShape 2"/>
          <p:cNvSpPr txBox="1"/>
          <p:nvPr/>
        </p:nvSpPr>
        <p:spPr>
          <a:xfrm>
            <a:off x="0" y="914400"/>
            <a:ext cx="9143640" cy="5790960"/>
          </a:xfrm>
          <a:prstGeom prst="rect">
            <a:avLst/>
          </a:prstGeom>
        </p:spPr>
        <p:txBody>
          <a:bodyPr/>
          <a:p>
            <a:pPr>
              <a:lnSpc>
                <a:spcPct val="100000"/>
              </a:lnSpc>
              <a:buFont typeface="StarSymbol"/>
              <a:buChar char=""/>
            </a:pPr>
            <a:r>
              <a:rPr lang="en-US" sz="2800">
                <a:solidFill>
                  <a:srgbClr val="000000"/>
                </a:solidFill>
                <a:latin typeface="Tahoma"/>
              </a:rPr>
              <a:t>Cost</a:t>
            </a:r>
            <a:endParaRPr/>
          </a:p>
          <a:p>
            <a:pPr lvl="1">
              <a:lnSpc>
                <a:spcPct val="100000"/>
              </a:lnSpc>
              <a:buFont typeface="StarSymbol"/>
              <a:buChar char="—"/>
            </a:pPr>
            <a:r>
              <a:rPr lang="en-US" sz="2400">
                <a:solidFill>
                  <a:srgbClr val="000000"/>
                </a:solidFill>
                <a:latin typeface="Tahoma"/>
              </a:rPr>
              <a:t>More cache is expensive</a:t>
            </a:r>
            <a:endParaRPr/>
          </a:p>
          <a:p>
            <a:pPr>
              <a:lnSpc>
                <a:spcPct val="100000"/>
              </a:lnSpc>
              <a:buFont typeface="StarSymbol"/>
              <a:buChar char=""/>
            </a:pPr>
            <a:r>
              <a:rPr lang="en-US" sz="2800">
                <a:solidFill>
                  <a:srgbClr val="000000"/>
                </a:solidFill>
                <a:latin typeface="Tahoma"/>
              </a:rPr>
              <a:t>Speed</a:t>
            </a:r>
            <a:endParaRPr/>
          </a:p>
          <a:p>
            <a:pPr lvl="1">
              <a:lnSpc>
                <a:spcPct val="100000"/>
              </a:lnSpc>
              <a:buFont typeface="StarSymbol"/>
              <a:buChar char="—"/>
            </a:pPr>
            <a:r>
              <a:rPr lang="en-US" sz="2400">
                <a:solidFill>
                  <a:srgbClr val="000000"/>
                </a:solidFill>
                <a:latin typeface="Tahoma"/>
              </a:rPr>
              <a:t>More cache is faster (up to a certain reasonable point)</a:t>
            </a:r>
            <a:endParaRPr/>
          </a:p>
          <a:p>
            <a:pPr lvl="1">
              <a:lnSpc>
                <a:spcPct val="100000"/>
              </a:lnSpc>
              <a:buFont typeface="StarSymbol"/>
              <a:buChar char="—"/>
            </a:pPr>
            <a:r>
              <a:rPr lang="en-US" sz="2400">
                <a:solidFill>
                  <a:srgbClr val="000000"/>
                </a:solidFill>
                <a:latin typeface="Tahoma"/>
              </a:rPr>
              <a:t>Checking cache for data takes time</a:t>
            </a:r>
            <a:endParaRPr/>
          </a:p>
          <a:p>
            <a:pPr>
              <a:lnSpc>
                <a:spcPct val="100000"/>
              </a:lnSpc>
            </a:pPr>
            <a:endParaRPr/>
          </a:p>
          <a:p>
            <a:pPr>
              <a:lnSpc>
                <a:spcPct val="100000"/>
              </a:lnSpc>
              <a:buFont typeface="StarSymbol"/>
              <a:buChar char=""/>
            </a:pPr>
            <a:r>
              <a:rPr lang="en-US" sz="2800">
                <a:solidFill>
                  <a:srgbClr val="000000"/>
                </a:solidFill>
                <a:latin typeface="Tahoma"/>
              </a:rPr>
              <a:t>Typical cache </a:t>
            </a:r>
            <a:endParaRPr/>
          </a:p>
          <a:p>
            <a:pPr>
              <a:lnSpc>
                <a:spcPct val="100000"/>
              </a:lnSpc>
            </a:pPr>
            <a:r>
              <a:rPr lang="en-US" sz="2800">
                <a:solidFill>
                  <a:srgbClr val="000000"/>
                </a:solidFill>
                <a:latin typeface="Tahoma"/>
              </a:rPr>
              <a:t>    </a:t>
            </a:r>
            <a:r>
              <a:rPr lang="en-US" sz="2800">
                <a:solidFill>
                  <a:srgbClr val="000000"/>
                </a:solidFill>
                <a:latin typeface="Tahoma"/>
              </a:rPr>
              <a:t>organization:</a:t>
            </a:r>
            <a:endParaRPr/>
          </a:p>
          <a:p>
            <a:pPr>
              <a:lnSpc>
                <a:spcPct val="100000"/>
              </a:lnSpc>
            </a:pPr>
            <a:endParaRPr/>
          </a:p>
        </p:txBody>
      </p:sp>
      <p:pic>
        <p:nvPicPr>
          <p:cNvPr id="391" name="Picture 4" descr=""/>
          <p:cNvPicPr/>
          <p:nvPr/>
        </p:nvPicPr>
        <p:blipFill>
          <a:blip r:embed="rId1"/>
          <a:srcRect l="0" t="0" r="0" b="14061"/>
          <a:stretch>
            <a:fillRect/>
          </a:stretch>
        </p:blipFill>
        <p:spPr>
          <a:xfrm>
            <a:off x="3429000" y="3276720"/>
            <a:ext cx="5067000" cy="3440520"/>
          </a:xfrm>
          <a:prstGeom prst="rect">
            <a:avLst/>
          </a:prstGeom>
          <a:ln w="9360">
            <a:noFill/>
          </a:ln>
        </p:spPr>
      </p:pic>
    </p:spTree>
  </p:cSld>
  <p:timing>
    <p:tnLst>
      <p:par>
        <p:cTn id="147" dur="indefinite" restart="never" nodeType="tmRoot">
          <p:childTnLst>
            <p:seq>
              <p:cTn id="14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