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47000" y="1586880"/>
            <a:ext cx="8693280" cy="22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2000"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</a:rPr>
              <a:t>1. Studied Dataset for the color classification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rcRect l="-39" t="27904" r="47889" b="49208"/>
          <a:stretch/>
        </p:blipFill>
        <p:spPr>
          <a:xfrm>
            <a:off x="382320" y="1080000"/>
            <a:ext cx="8761320" cy="21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360" y="516240"/>
            <a:ext cx="90712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LDA classifier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rcRect l="3531" t="13932" r="59316" b="9833"/>
          <a:stretch/>
        </p:blipFill>
        <p:spPr>
          <a:xfrm>
            <a:off x="4824360" y="226440"/>
            <a:ext cx="4535280" cy="523296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rcRect l="25671" t="34257" r="50744" b="42854"/>
          <a:stretch/>
        </p:blipFill>
        <p:spPr>
          <a:xfrm>
            <a:off x="648000" y="1656000"/>
            <a:ext cx="3696120" cy="20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Content Placeholder 5" descr=""/>
          <p:cNvPicPr/>
          <p:nvPr/>
        </p:nvPicPr>
        <p:blipFill>
          <a:blip r:embed="rId1"/>
          <a:stretch/>
        </p:blipFill>
        <p:spPr>
          <a:xfrm>
            <a:off x="1764720" y="1214640"/>
            <a:ext cx="7260480" cy="40816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703800" y="820800"/>
            <a:ext cx="8693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4. User Interface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ontent Placeholder 5" descr=""/>
          <p:cNvPicPr/>
          <p:nvPr/>
        </p:nvPicPr>
        <p:blipFill>
          <a:blip r:embed="rId1"/>
          <a:stretch/>
        </p:blipFill>
        <p:spPr>
          <a:xfrm>
            <a:off x="1818720" y="1225440"/>
            <a:ext cx="7260480" cy="40816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703800" y="820800"/>
            <a:ext cx="8693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4. User Interface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ontent Placeholder 5" descr=""/>
          <p:cNvPicPr/>
          <p:nvPr/>
        </p:nvPicPr>
        <p:blipFill>
          <a:blip r:embed="rId1"/>
          <a:stretch/>
        </p:blipFill>
        <p:spPr>
          <a:xfrm>
            <a:off x="1743120" y="1228320"/>
            <a:ext cx="7260480" cy="408168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703800" y="820800"/>
            <a:ext cx="8693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4. User Interface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ontent Placeholder 5" descr=""/>
          <p:cNvPicPr/>
          <p:nvPr/>
        </p:nvPicPr>
        <p:blipFill>
          <a:blip r:embed="rId1"/>
          <a:stretch/>
        </p:blipFill>
        <p:spPr>
          <a:xfrm>
            <a:off x="1743120" y="1314720"/>
            <a:ext cx="7260480" cy="408168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703800" y="820800"/>
            <a:ext cx="8693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4. User Interface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ontent Placeholder 5" descr=""/>
          <p:cNvPicPr/>
          <p:nvPr/>
        </p:nvPicPr>
        <p:blipFill>
          <a:blip r:embed="rId1"/>
          <a:stretch/>
        </p:blipFill>
        <p:spPr>
          <a:xfrm>
            <a:off x="1689120" y="1336680"/>
            <a:ext cx="7260480" cy="40816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703800" y="820800"/>
            <a:ext cx="8693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4. User Interface</a:t>
            </a:r>
            <a:br/>
            <a:endParaRPr b="0" lang="en-IN" sz="6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44000" y="792000"/>
            <a:ext cx="8135640" cy="27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latin typeface="Arial"/>
              </a:rPr>
              <a:t>FURTHER STRATEGIES – </a:t>
            </a:r>
            <a:r>
              <a:rPr b="0" lang="en-IN" sz="4400" spc="-1" strike="noStrike">
                <a:latin typeface="Arial"/>
              </a:rPr>
              <a:t>TEXTURE CLASSIFICSTION USING LBP AND GABOR FILTERS 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500400"/>
            <a:ext cx="70196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Sorting of dataset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rcRect l="17235" t="9035" r="19180" b="66806"/>
          <a:stretch/>
        </p:blipFill>
        <p:spPr>
          <a:xfrm>
            <a:off x="432000" y="1800360"/>
            <a:ext cx="9106560" cy="19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16000" y="459360"/>
            <a:ext cx="75596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Data filtering and Automation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0" r="0" b="70785"/>
          <a:stretch/>
        </p:blipFill>
        <p:spPr>
          <a:xfrm>
            <a:off x="199080" y="1044000"/>
            <a:ext cx="9268560" cy="16254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rcRect l="0" t="27915" r="6387" b="3501"/>
          <a:stretch/>
        </p:blipFill>
        <p:spPr>
          <a:xfrm>
            <a:off x="3492000" y="2260440"/>
            <a:ext cx="6500520" cy="30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224000" y="504000"/>
            <a:ext cx="7415640" cy="474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48800" y="612000"/>
            <a:ext cx="9258840" cy="13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002060"/>
                </a:solidFill>
                <a:latin typeface="Century Gothic"/>
              </a:rPr>
              <a:t>2. Color feature extraction:</a:t>
            </a:r>
            <a:br/>
            <a:endParaRPr b="0" lang="en-IN" sz="4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0800" y="1778040"/>
            <a:ext cx="8693280" cy="37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Mean of all channels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Intensity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Mode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Standard Deviation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Variance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Skewness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Kurtosis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Histogram comparison</a:t>
            </a:r>
            <a:endParaRPr b="0" lang="en-IN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Century Gothic"/>
              <a:buAutoNum type="romanLcPeriod"/>
            </a:pPr>
            <a:r>
              <a:rPr b="0" lang="en-IN" sz="2800" spc="-1" strike="noStrike">
                <a:solidFill>
                  <a:srgbClr val="002060"/>
                </a:solidFill>
                <a:latin typeface="Calibri"/>
              </a:rPr>
              <a:t>Color Segmentation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2000" y="371880"/>
            <a:ext cx="57236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Histograms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0" t="30457" r="72844" b="20318"/>
          <a:stretch/>
        </p:blipFill>
        <p:spPr>
          <a:xfrm>
            <a:off x="792000" y="1066320"/>
            <a:ext cx="4319640" cy="44053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rcRect l="54278" t="30457" r="22179" b="2551"/>
          <a:stretch/>
        </p:blipFill>
        <p:spPr>
          <a:xfrm>
            <a:off x="5400000" y="233640"/>
            <a:ext cx="3239640" cy="518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15880"/>
            <a:ext cx="35276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7 features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3531" t="15202" r="50030" b="7288"/>
          <a:stretch/>
        </p:blipFill>
        <p:spPr>
          <a:xfrm>
            <a:off x="3673440" y="126000"/>
            <a:ext cx="5830200" cy="54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rcRect l="4958" t="30443" r="42173" b="35236"/>
          <a:stretch/>
        </p:blipFill>
        <p:spPr>
          <a:xfrm>
            <a:off x="3024000" y="576000"/>
            <a:ext cx="6314040" cy="23032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rcRect l="4280" t="39375" r="42134" b="25408"/>
          <a:stretch/>
        </p:blipFill>
        <p:spPr>
          <a:xfrm>
            <a:off x="3024000" y="2969280"/>
            <a:ext cx="6238080" cy="230364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16000" y="4284000"/>
            <a:ext cx="2159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Same classes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88000" y="1980000"/>
            <a:ext cx="2159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Different classes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2000" y="338400"/>
            <a:ext cx="90712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Mean And Standard Deviation with  Euclidean distance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4244" t="49498" r="56458" b="6019"/>
          <a:stretch/>
        </p:blipFill>
        <p:spPr>
          <a:xfrm>
            <a:off x="144000" y="1584000"/>
            <a:ext cx="5204520" cy="33116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rcRect l="3531" t="11393" r="58602" b="6019"/>
          <a:stretch/>
        </p:blipFill>
        <p:spPr>
          <a:xfrm>
            <a:off x="5616000" y="792000"/>
            <a:ext cx="381528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2019-03-02T20:30:30Z</dcterms:created>
  <dc:creator/>
  <dc:description/>
  <dc:language>en-IN</dc:language>
  <cp:lastModifiedBy/>
  <dcterms:modified xsi:type="dcterms:W3CDTF">2019-03-02T21:17:30Z</dcterms:modified>
  <cp:revision>4</cp:revision>
  <dc:subject/>
  <dc:title>Bright Blue</dc:title>
</cp:coreProperties>
</file>