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Raleway" pitchFamily="2" charset="0"/>
      <p:regular r:id="rId7"/>
    </p:embeddedFont>
    <p:embeddedFont>
      <p:font typeface="Roboto" panose="02000000000000000000" pitchFamily="2" charset="0"/>
      <p:regular r:id="rId8"/>
      <p:bold r:id="rId9"/>
    </p:embeddedFont>
    <p:embeddedFont>
      <p:font typeface="Roboto Bold" panose="02000000000000000000" pitchFamily="2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8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01434"/>
            <a:ext cx="74558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Emotion Detection from Text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50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an ML model to classify emotions such as joy, anger, sadness, and fear.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931331"/>
            <a:ext cx="3724422" cy="1566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Name: </a:t>
            </a:r>
            <a:r>
              <a:rPr lang="en-US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Ayan Kumar Dey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College: </a:t>
            </a:r>
            <a:r>
              <a:rPr lang="en-US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JIS College Of Engineering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Roll: </a:t>
            </a:r>
            <a:r>
              <a:rPr lang="en-US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123211003040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Stream: </a:t>
            </a:r>
            <a:r>
              <a:rPr lang="en-US" dirty="0" err="1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B.Tech</a:t>
            </a:r>
            <a:r>
              <a:rPr lang="en-US" dirty="0">
                <a:solidFill>
                  <a:srgbClr val="3C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CSE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34395"/>
            <a:ext cx="70299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 and Preprocessing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83336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17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Dataset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50818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Emotions Dataset from Kaggle with six classes: joy, sadness, anger, fear, love, surprise.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783336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17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508188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Stopwords, punctuation, and user handles removed using neattext.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451396" y="637008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TF-IDF used to convert text into numerical vectors.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40133" y="4783336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4568" y="5017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Format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874568" y="5508188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consists of raw text paired with emotion labels for training.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2ABD9-B986-04BC-C2D0-DA472811D0B2}"/>
              </a:ext>
            </a:extLst>
          </p:cNvPr>
          <p:cNvSpPr/>
          <p:nvPr/>
        </p:nvSpPr>
        <p:spPr>
          <a:xfrm>
            <a:off x="12866146" y="7680960"/>
            <a:ext cx="1656678" cy="462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Modeling Approach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Text Cleanup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raw text and prepare for vectorization.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Vectorization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 text to TF-IDF vectors.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logistic regression on training data.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Evaluation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accuracy and generate classification report.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Persistence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the trained model with joblib.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F4EBCF-F2E2-BD6D-7AF9-170FC287F360}"/>
              </a:ext>
            </a:extLst>
          </p:cNvPr>
          <p:cNvSpPr/>
          <p:nvPr/>
        </p:nvSpPr>
        <p:spPr>
          <a:xfrm>
            <a:off x="12801600" y="7639274"/>
            <a:ext cx="1742739" cy="49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02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Results and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60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671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achieves over 95% accuracy with strong F1-scores across classes.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5860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Example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1671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"I'm feeling amazing today!"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7341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Predicted emotion: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562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model is reliable, interpretable, and ready for integration.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15DAC3-794F-9BB4-5F8D-0CB836D6ADC7}"/>
              </a:ext>
            </a:extLst>
          </p:cNvPr>
          <p:cNvSpPr/>
          <p:nvPr/>
        </p:nvSpPr>
        <p:spPr>
          <a:xfrm>
            <a:off x="12866146" y="7702475"/>
            <a:ext cx="1645920" cy="45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189</Words>
  <Application>Microsoft Office PowerPoint</Application>
  <PresentationFormat>Custom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Roboto Bold</vt:lpstr>
      <vt:lpstr>Arial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Ayan Kumar Dey</cp:lastModifiedBy>
  <cp:revision>2</cp:revision>
  <dcterms:created xsi:type="dcterms:W3CDTF">2025-05-17T16:34:47Z</dcterms:created>
  <dcterms:modified xsi:type="dcterms:W3CDTF">2025-05-17T16:39:55Z</dcterms:modified>
</cp:coreProperties>
</file>