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2BCD-A272-4C62-BBBC-81378D3A934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FEAC-69CB-4AEC-B4C2-BF4CE613C71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Joint Sufficient Statistics and Minimal sufficient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32656"/>
            <a:ext cx="896448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Sufficient 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We are interested in finding a statistic that achieves the most data reduction while still retaining all the information about </a:t>
            </a:r>
            <a:r>
              <a:rPr lang="en-IN" sz="2400" dirty="0" smtClean="0"/>
              <a:t>parameter </a:t>
            </a:r>
            <a:r>
              <a:rPr lang="el-GR" sz="2400" dirty="0" smtClean="0"/>
              <a:t>θ</a:t>
            </a:r>
            <a:r>
              <a:rPr lang="en-US" sz="2400" dirty="0" smtClean="0"/>
              <a:t>.</a:t>
            </a:r>
          </a:p>
          <a:p>
            <a:pPr algn="ctr">
              <a:buNone/>
            </a:pPr>
            <a:r>
              <a:rPr lang="en-US" b="1" u="sng" dirty="0" smtClean="0"/>
              <a:t>Definition</a:t>
            </a:r>
          </a:p>
          <a:p>
            <a:r>
              <a:rPr lang="en-IN" sz="2400" dirty="0"/>
              <a:t>A sufficient statistic </a:t>
            </a:r>
            <a:r>
              <a:rPr lang="en-IN" sz="2400" dirty="0" smtClean="0"/>
              <a:t>T(X)</a:t>
            </a:r>
            <a:r>
              <a:rPr lang="en-IN" sz="2400" dirty="0"/>
              <a:t> is called a </a:t>
            </a:r>
            <a:r>
              <a:rPr lang="en-IN" sz="2400" i="1" dirty="0"/>
              <a:t>minimal sufficient statistic</a:t>
            </a:r>
            <a:r>
              <a:rPr lang="en-IN" sz="2400" dirty="0"/>
              <a:t> if, for any other </a:t>
            </a:r>
            <a:r>
              <a:rPr lang="en-IN" sz="2400" dirty="0" smtClean="0"/>
              <a:t>sufficient </a:t>
            </a:r>
            <a:r>
              <a:rPr lang="en-IN" sz="2400" dirty="0"/>
              <a:t>statistic T′(</a:t>
            </a:r>
            <a:r>
              <a:rPr lang="en-IN" sz="2400" dirty="0" smtClean="0"/>
              <a:t>X),</a:t>
            </a:r>
            <a:r>
              <a:rPr lang="en-IN" sz="2400" dirty="0"/>
              <a:t> T(x</a:t>
            </a:r>
            <a:r>
              <a:rPr lang="en-IN" sz="2400" dirty="0" smtClean="0"/>
              <a:t>) </a:t>
            </a:r>
            <a:r>
              <a:rPr lang="en-IN" sz="2400" dirty="0"/>
              <a:t> is a function of T′(</a:t>
            </a:r>
            <a:r>
              <a:rPr lang="en-IN" sz="2400" dirty="0" smtClean="0"/>
              <a:t>x).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772816"/>
            <a:ext cx="8676456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9" y="397024"/>
            <a:ext cx="89644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1916832"/>
            <a:ext cx="882047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260648"/>
            <a:ext cx="4514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2050"/>
            <a:ext cx="896448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1919288"/>
            <a:ext cx="9039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332656"/>
            <a:ext cx="8982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3" y="1916832"/>
            <a:ext cx="874846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Sufficient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Gives a way of compressing information about underlying </a:t>
            </a:r>
            <a:r>
              <a:rPr lang="en-IN" dirty="0" smtClean="0"/>
              <a:t>parameter </a:t>
            </a:r>
            <a:r>
              <a:rPr lang="el-GR" dirty="0" smtClean="0"/>
              <a:t>θ</a:t>
            </a:r>
            <a:r>
              <a:rPr lang="en-US" dirty="0" smtClean="0"/>
              <a:t>.</a:t>
            </a:r>
          </a:p>
          <a:p>
            <a:r>
              <a:rPr lang="en-IN" dirty="0"/>
              <a:t>Gives a way of improving estimator using </a:t>
            </a:r>
            <a:r>
              <a:rPr lang="en-IN" dirty="0" smtClean="0"/>
              <a:t>sufficient statistic (application in </a:t>
            </a:r>
            <a:r>
              <a:rPr lang="en-IN" dirty="0" err="1" smtClean="0"/>
              <a:t>Rao</a:t>
            </a:r>
            <a:r>
              <a:rPr lang="en-IN" dirty="0" smtClean="0"/>
              <a:t>- Blackwell Theorem)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820472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1625"/>
            <a:ext cx="889248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484784"/>
            <a:ext cx="8748464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260648"/>
            <a:ext cx="87484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3068960"/>
            <a:ext cx="8267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On-screen Show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Joint Sufficient Statistics and Minimal sufficient </vt:lpstr>
      <vt:lpstr>Slide 2</vt:lpstr>
      <vt:lpstr>Slide 3</vt:lpstr>
      <vt:lpstr>Slide 4</vt:lpstr>
      <vt:lpstr>Importance of Sufficient Statistics</vt:lpstr>
      <vt:lpstr>Slide 6</vt:lpstr>
      <vt:lpstr>Slide 7</vt:lpstr>
      <vt:lpstr>Slide 8</vt:lpstr>
      <vt:lpstr>Slide 9</vt:lpstr>
      <vt:lpstr>Slide 10</vt:lpstr>
      <vt:lpstr>Minimal Sufficient Statistic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Sufficient Statistics</dc:title>
  <dc:creator>LBC</dc:creator>
  <cp:lastModifiedBy>LBC</cp:lastModifiedBy>
  <cp:revision>8</cp:revision>
  <dcterms:created xsi:type="dcterms:W3CDTF">2022-03-10T05:17:39Z</dcterms:created>
  <dcterms:modified xsi:type="dcterms:W3CDTF">2022-03-10T06:13:47Z</dcterms:modified>
</cp:coreProperties>
</file>