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7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eecab92bf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eecab92b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eecab92bf_0_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eecab92b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eecab92bf_0_2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eecab92b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eecab92bf_0_2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eecab92bf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eecab92bf_0_2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eecab92bf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eecab92bf_0_2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eecab92bf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eecab92bf_0_2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eecab92b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eecab92bf_0_2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eecab92bf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eecab92bf_0_2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eecab92bf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eecab92bf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eecab92b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eecab92bf_0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eecab92b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eecab92bf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eecab92b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eecab92bf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eecab92b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eecab92bf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eecab92b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eecab92bf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eecab92b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eecab92bf_0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eecab92b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eecab92bf_0_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eecab92b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680600" y="1676400"/>
            <a:ext cx="10830900" cy="211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0600" y="4243083"/>
            <a:ext cx="10830900" cy="84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415600" y="1321967"/>
            <a:ext cx="11360700" cy="255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15600" y="4095067"/>
            <a:ext cx="11360700" cy="1202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680600" y="2743200"/>
            <a:ext cx="10830900" cy="1038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653667" y="701800"/>
            <a:ext cx="77301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07767"/>
            <a:ext cx="5393700" cy="2012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5649100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  <a:defRPr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●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●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ATVTiVOO-X0PWkZMKxYGM_5CFGkASGHe/view?usp=share_link" TargetMode="External"/><Relationship Id="rId4" Type="http://schemas.openxmlformats.org/officeDocument/2006/relationships/hyperlink" Target="https://colab.research.google.com/drive/1G2uh4WNRkI6Tgw4wbrdJFkNP4Hi3WE1U#scrollTo=cxtYHorlQYj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80600" y="1676400"/>
            <a:ext cx="10830900" cy="211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HEALTH INSURANCE PREDICTION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80600" y="4243083"/>
            <a:ext cx="10830900" cy="84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USING 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CORRELATION HEAT MAP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415600" y="1688425"/>
            <a:ext cx="58140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None of the variables have  values more than 0.5.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Thus there is minimal chance of multicollinearity.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075" y="1536575"/>
            <a:ext cx="5421225" cy="50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 PRE-PROCESSING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String Indexer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One Hot Encoder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Vector Assembler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Label Indexer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Standard Scaler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774" y="1536575"/>
            <a:ext cx="3838041" cy="9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6925" y="1440662"/>
            <a:ext cx="4008650" cy="11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0775" y="2817319"/>
            <a:ext cx="5423725" cy="182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6100" y="4879075"/>
            <a:ext cx="4371025" cy="13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0725" y="4879078"/>
            <a:ext cx="5128518" cy="13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TRAIN TEST SPLIT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We split the data into two datasets – Train &amp; Test.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80% of the data for training.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20% of data for testing.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886" y="3433975"/>
            <a:ext cx="5686125" cy="30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MODEL TRAINING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415600" y="1688425"/>
            <a:ext cx="37758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20000"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Logistic Regression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Decision Tree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Random Forest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GBT Classifier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IN"/>
              <a:t>4 different models used for training the data and the outputs were evaluated.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025" y="1688425"/>
            <a:ext cx="6265399" cy="948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650" y="2989775"/>
            <a:ext cx="6326775" cy="7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1650" y="4213140"/>
            <a:ext cx="6326775" cy="8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3016" y="5500375"/>
            <a:ext cx="6265410" cy="8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MODEL EVALUATION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48" y="1647748"/>
            <a:ext cx="4982201" cy="12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7550" y="1647749"/>
            <a:ext cx="5671425" cy="12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150" y="3727275"/>
            <a:ext cx="5204350" cy="11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7550" y="3727275"/>
            <a:ext cx="5671426" cy="1324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CONFUSION MATRIX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88" y="1679292"/>
            <a:ext cx="4333875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ROC CURVE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00" y="2249192"/>
            <a:ext cx="499110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CONCLUSION - BEST MODEL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275" y="1609875"/>
            <a:ext cx="73723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4263" y="3214163"/>
            <a:ext cx="88296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LINKS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Dataset Link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I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Colab Link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OBJECTIVE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-IN"/>
              <a:t>The objective is to predict whether or not a person has health insurance using various machine learning models and see which one gives the best result. The “Response” is the target variable.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MONGO DB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15600" y="1688425"/>
            <a:ext cx="60939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 stored in Mongo DB remote server.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IN"/>
              <a:t>Clever Cloud used to host the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IN"/>
              <a:t>Data fetched from the cloud using Clever Cloud credentials and proceeded with EDA.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49665" t="0"/>
          <a:stretch/>
        </p:blipFill>
        <p:spPr>
          <a:xfrm>
            <a:off x="6690875" y="1688425"/>
            <a:ext cx="4967074" cy="434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Health Insurance dataset downloaded from Kaggle.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IN"/>
              <a:t>There are 11 columns.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IN"/>
              <a:t>The “Response” column is the target variable.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IN"/>
              <a:t>There are no null values in the dataset.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IN"/>
              <a:t>There are 2974 records.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724" y="4738775"/>
            <a:ext cx="10154549" cy="19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INITIALISING SPARK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Installed Pyspark in google colab.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Imported all the necessary libraries.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933" y="2843150"/>
            <a:ext cx="6210124" cy="374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SPARK DATAFRAME &amp; COLUMN DATATYPE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Created Spark Dataframe.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Checked and converted the column data types as required.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088" y="2863025"/>
            <a:ext cx="8589824" cy="37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FEATURE DISTRIBUTION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00" y="1782926"/>
            <a:ext cx="10605101" cy="41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CHECKING FOR NULL VALUES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63" y="2524251"/>
            <a:ext cx="11261976" cy="11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