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7772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LISTS</a:t>
            </a:r>
          </a:p>
          <a:p>
            <a:endParaRPr lang="en-US" sz="2400" dirty="0"/>
          </a:p>
          <a:p>
            <a:r>
              <a:rPr lang="en-US" sz="2000" dirty="0"/>
              <a:t>HTML offers three ways for specifying lists of information:</a:t>
            </a:r>
          </a:p>
          <a:p>
            <a:r>
              <a:rPr lang="en-US" sz="2000" b="1" dirty="0"/>
              <a:t>&lt;</a:t>
            </a:r>
            <a:r>
              <a:rPr lang="en-US" sz="2000" b="1" dirty="0" err="1"/>
              <a:t>ul</a:t>
            </a:r>
            <a:r>
              <a:rPr lang="en-US" sz="2000" b="1" dirty="0"/>
              <a:t>&gt;</a:t>
            </a:r>
            <a:r>
              <a:rPr lang="en-US" sz="2000" dirty="0"/>
              <a:t> - An unordered list. This will list items using plain bullets.</a:t>
            </a:r>
          </a:p>
          <a:p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  <a:r>
              <a:rPr lang="en-US" sz="2000" dirty="0"/>
              <a:t> - An ordered list. This will use different schemes of numbers to list your items.</a:t>
            </a:r>
          </a:p>
          <a:p>
            <a:r>
              <a:rPr lang="en-US" sz="2000" b="1" dirty="0"/>
              <a:t>&lt;dl&gt;</a:t>
            </a:r>
            <a:r>
              <a:rPr lang="en-US" sz="2000" dirty="0"/>
              <a:t> - A definition list. This arranges your items in the same way as they are arranged in a dictionary.</a:t>
            </a:r>
          </a:p>
          <a:p>
            <a:endParaRPr lang="en-US" sz="2000" dirty="0"/>
          </a:p>
          <a:p>
            <a:r>
              <a:rPr lang="en-US" sz="2400" dirty="0"/>
              <a:t>HTML Unordered Lists</a:t>
            </a:r>
          </a:p>
          <a:p>
            <a:endParaRPr lang="en-US" sz="24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unordered list is a collection of related items that have no special order or sequence. This list is created by using HTML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tag. Each item in the list is marked with a bullet.</a:t>
            </a:r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&lt;!DOCTYPE html&gt; 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&lt;head&gt;</a:t>
            </a:r>
          </a:p>
          <a:p>
            <a:r>
              <a:rPr lang="en-US" dirty="0"/>
              <a:t> &lt;title&gt;HTML Unordered List&lt;/title&gt;</a:t>
            </a:r>
          </a:p>
          <a:p>
            <a:r>
              <a:rPr lang="en-US" dirty="0"/>
              <a:t> 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&gt;Red&lt;/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&gt;Green&lt;/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&gt;Blue&lt;/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&gt;Yellow&lt;/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 &lt;/html&gt;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853440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type Attribute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You can use </a:t>
            </a:r>
            <a:r>
              <a:rPr lang="en-US" b="1" dirty="0"/>
              <a:t>type</a:t>
            </a:r>
            <a:r>
              <a:rPr lang="en-US" dirty="0"/>
              <a:t> attribute for &lt;</a:t>
            </a:r>
            <a:r>
              <a:rPr lang="en-US" dirty="0" err="1"/>
              <a:t>ul</a:t>
            </a:r>
            <a:r>
              <a:rPr lang="en-US" dirty="0"/>
              <a:t>&gt; tag to specify the type of bullet you like. By default it is a disc. Following are the possible options: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type="square"&gt;</a:t>
            </a:r>
          </a:p>
          <a:p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type="disc"&gt;</a:t>
            </a:r>
          </a:p>
          <a:p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type="circle"&gt;</a:t>
            </a:r>
          </a:p>
          <a:p>
            <a:endParaRPr lang="en-US" dirty="0"/>
          </a:p>
          <a:p>
            <a:r>
              <a:rPr lang="en-US" sz="1600" dirty="0"/>
              <a:t>Following is an example where we used &lt;</a:t>
            </a:r>
            <a:r>
              <a:rPr lang="en-US" sz="1600" dirty="0" err="1"/>
              <a:t>ul</a:t>
            </a:r>
            <a:r>
              <a:rPr lang="en-US" sz="1600" dirty="0"/>
              <a:t> type="circle"&gt; :</a:t>
            </a:r>
          </a:p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 &lt;html&gt;</a:t>
            </a:r>
          </a:p>
          <a:p>
            <a:r>
              <a:rPr lang="en-US" sz="1600" dirty="0"/>
              <a:t> &lt;head&gt;</a:t>
            </a:r>
          </a:p>
          <a:p>
            <a:r>
              <a:rPr lang="en-US" sz="1600" dirty="0"/>
              <a:t> &lt;title&gt;HTML Unordered List&lt;/title&gt; 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 &lt;body&gt;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ul</a:t>
            </a:r>
            <a:r>
              <a:rPr lang="en-US" sz="1600" dirty="0"/>
              <a:t> type="circle"&gt;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li</a:t>
            </a:r>
            <a:r>
              <a:rPr lang="en-US" sz="1600" dirty="0"/>
              <a:t>&gt;Red&lt;/</a:t>
            </a:r>
            <a:r>
              <a:rPr lang="en-US" sz="1600" dirty="0" err="1"/>
              <a:t>li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li</a:t>
            </a:r>
            <a:r>
              <a:rPr lang="en-US" sz="1600" dirty="0"/>
              <a:t>&gt;Green &lt;/</a:t>
            </a:r>
            <a:r>
              <a:rPr lang="en-US" sz="1600" dirty="0" err="1"/>
              <a:t>li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li</a:t>
            </a:r>
            <a:r>
              <a:rPr lang="en-US" sz="1600" dirty="0"/>
              <a:t>&gt;Blue&lt;/</a:t>
            </a:r>
            <a:r>
              <a:rPr lang="en-US" sz="1600" dirty="0" err="1"/>
              <a:t>li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li</a:t>
            </a:r>
            <a:r>
              <a:rPr lang="en-US" sz="1600" dirty="0"/>
              <a:t>&gt;Yellow&lt;/</a:t>
            </a:r>
            <a:r>
              <a:rPr lang="en-US" sz="1600" dirty="0" err="1"/>
              <a:t>li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ul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 &lt;/html&gt;</a:t>
            </a:r>
            <a:endParaRPr lang="en-US" sz="1600" b="1" dirty="0"/>
          </a:p>
          <a:p>
            <a:endParaRPr lang="en-US" b="1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Ordered Lists</a:t>
            </a:r>
          </a:p>
          <a:p>
            <a:endParaRPr lang="en-US" dirty="0"/>
          </a:p>
          <a:p>
            <a:r>
              <a:rPr lang="en-US" dirty="0"/>
              <a:t>If you are required to put your items in a numbered list instead of bulleted then HTML ordered list will be used. This list is created by using 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 tag. The numbering starts at one and is incremented by one for each successive ordered list element tagged with &lt;</a:t>
            </a:r>
            <a:r>
              <a:rPr lang="en-US" dirty="0" err="1"/>
              <a:t>li</a:t>
            </a:r>
            <a:r>
              <a:rPr lang="en-US" dirty="0"/>
              <a:t>&gt;.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 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Ordered List&lt;/title&gt;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&gt;Red&lt;/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&gt;Green</a:t>
            </a:r>
            <a:r>
              <a:rPr lang="hi-IN" dirty="0"/>
              <a:t>&lt;</a:t>
            </a:r>
            <a:r>
              <a:rPr lang="en-US" dirty="0"/>
              <a:t>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&gt;Blue&lt;/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&gt;Yellow&lt;/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 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type Attribute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You can use </a:t>
            </a:r>
            <a:r>
              <a:rPr lang="en-US" b="1" dirty="0"/>
              <a:t>type</a:t>
            </a:r>
            <a:r>
              <a:rPr lang="en-US" dirty="0"/>
              <a:t> attribute for &lt;</a:t>
            </a:r>
            <a:r>
              <a:rPr lang="en-US" dirty="0" err="1"/>
              <a:t>ol</a:t>
            </a:r>
            <a:r>
              <a:rPr lang="en-US" dirty="0"/>
              <a:t>&gt; tag </a:t>
            </a:r>
            <a:r>
              <a:rPr lang="en-US" dirty="0">
                <a:solidFill>
                  <a:srgbClr val="FF0000"/>
                </a:solidFill>
              </a:rPr>
              <a:t>to specify the type of numbering you like. </a:t>
            </a:r>
            <a:r>
              <a:rPr lang="en-US" dirty="0"/>
              <a:t>By default it is a number. Following are the possible options: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type="1"&gt; - Default-Case Numerals.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type="I"&gt; - Upper-Case Numerals.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"&gt; - Lower-Case Numerals.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Lower-Case Letters.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Upper-Case Letters.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start Attribute</a:t>
            </a:r>
          </a:p>
          <a:p>
            <a:r>
              <a:rPr lang="en-US" dirty="0"/>
              <a:t>You can use </a:t>
            </a:r>
            <a:r>
              <a:rPr lang="en-US" b="1" dirty="0"/>
              <a:t>start</a:t>
            </a:r>
            <a:r>
              <a:rPr lang="en-US" dirty="0"/>
              <a:t> attribute for &lt;</a:t>
            </a:r>
            <a:r>
              <a:rPr lang="en-US" dirty="0" err="1"/>
              <a:t>ol</a:t>
            </a:r>
            <a:r>
              <a:rPr lang="en-US" dirty="0"/>
              <a:t>&gt; tag </a:t>
            </a:r>
            <a:r>
              <a:rPr lang="en-US" dirty="0">
                <a:solidFill>
                  <a:srgbClr val="FF0000"/>
                </a:solidFill>
              </a:rPr>
              <a:t>to specify the starting point of numbering you need</a:t>
            </a:r>
            <a:r>
              <a:rPr lang="en-US" dirty="0"/>
              <a:t>. Following are the possible options: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 start="4"&gt; - Numerals starts with 4.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 start="4"&gt; - Numerals starts with IV.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 start="4"&gt; - Numerals starts with iv.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 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Definition Lists</a:t>
            </a:r>
          </a:p>
          <a:p>
            <a:r>
              <a:rPr lang="en-US" dirty="0"/>
              <a:t>HTML support a list style which is called </a:t>
            </a:r>
            <a:r>
              <a:rPr lang="en-US" b="1" dirty="0"/>
              <a:t>definition lists</a:t>
            </a:r>
            <a:r>
              <a:rPr lang="en-US" dirty="0"/>
              <a:t> where entries are listed like in a dictionary or encyclopedia. </a:t>
            </a:r>
          </a:p>
          <a:p>
            <a:endParaRPr lang="en-US" dirty="0"/>
          </a:p>
          <a:p>
            <a:r>
              <a:rPr lang="en-US" dirty="0"/>
              <a:t>Definition List makes use of following three tags.</a:t>
            </a:r>
          </a:p>
          <a:p>
            <a:r>
              <a:rPr lang="en-US" dirty="0"/>
              <a:t>&lt;dl&gt; - Defines the start of the list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 - A term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 - Term definition</a:t>
            </a:r>
          </a:p>
          <a:p>
            <a:r>
              <a:rPr lang="en-US" dirty="0"/>
              <a:t>&lt;/dl&gt; - Defines the end of the list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&lt;!DOCTYPE html&gt; </a:t>
            </a:r>
          </a:p>
          <a:p>
            <a:r>
              <a:rPr lang="en-US" sz="1600" dirty="0"/>
              <a:t>&lt;html&gt; </a:t>
            </a:r>
          </a:p>
          <a:p>
            <a:r>
              <a:rPr lang="en-US" sz="1600" dirty="0"/>
              <a:t>&lt;head&gt; </a:t>
            </a:r>
          </a:p>
          <a:p>
            <a:r>
              <a:rPr lang="en-US" sz="1600" dirty="0"/>
              <a:t>&lt;title&gt;HTML Definition List&lt;/title&gt; 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 &lt;body&gt; </a:t>
            </a:r>
          </a:p>
          <a:p>
            <a:r>
              <a:rPr lang="en-US" sz="1600" dirty="0"/>
              <a:t>&lt;dl&gt;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dt</a:t>
            </a:r>
            <a:r>
              <a:rPr lang="en-US" sz="1600" dirty="0"/>
              <a:t>&gt;&lt;b&gt;HTML&lt;/b&gt;&lt;/</a:t>
            </a:r>
            <a:r>
              <a:rPr lang="en-US" sz="1600" dirty="0" err="1"/>
              <a:t>dt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dd</a:t>
            </a:r>
            <a:r>
              <a:rPr lang="en-US" sz="1600" dirty="0"/>
              <a:t>&gt;This stands for Hyper Text Markup Language&lt;/</a:t>
            </a:r>
            <a:r>
              <a:rPr lang="en-US" sz="1600" dirty="0" err="1"/>
              <a:t>dd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dt</a:t>
            </a:r>
            <a:r>
              <a:rPr lang="en-US" sz="1600" dirty="0"/>
              <a:t>&gt;&lt;b&gt;HTTP&lt;/b&gt;&lt;/</a:t>
            </a:r>
            <a:r>
              <a:rPr lang="en-US" sz="1600" dirty="0" err="1"/>
              <a:t>dt</a:t>
            </a:r>
            <a:r>
              <a:rPr lang="en-US" sz="1600" dirty="0"/>
              <a:t>&gt;</a:t>
            </a:r>
          </a:p>
          <a:p>
            <a:r>
              <a:rPr lang="en-US" sz="1600" dirty="0"/>
              <a:t> &lt;</a:t>
            </a:r>
            <a:r>
              <a:rPr lang="en-US" sz="1600" dirty="0" err="1"/>
              <a:t>dd</a:t>
            </a:r>
            <a:r>
              <a:rPr lang="en-US" sz="1600" dirty="0"/>
              <a:t>&gt;This stands for Hyper Text Transfer Protocol&lt;/</a:t>
            </a:r>
            <a:r>
              <a:rPr lang="en-US" sz="1600" dirty="0" err="1"/>
              <a:t>dd</a:t>
            </a:r>
            <a:r>
              <a:rPr lang="en-US" sz="1600" dirty="0"/>
              <a:t>&gt; </a:t>
            </a:r>
          </a:p>
          <a:p>
            <a:r>
              <a:rPr lang="en-US" sz="1600" dirty="0"/>
              <a:t>&lt;/dl&gt; 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 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812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Ayan Ruzdan</cp:lastModifiedBy>
  <cp:revision>166</cp:revision>
  <dcterms:created xsi:type="dcterms:W3CDTF">2016-09-28T16:52:12Z</dcterms:created>
  <dcterms:modified xsi:type="dcterms:W3CDTF">2023-11-24T19:03:16Z</dcterms:modified>
</cp:coreProperties>
</file>