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A725-6FDC-421C-A6C7-38236E1CAD31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96139-4DA1-42F6-AB2C-71FCDD468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657-B15D-4158-B40A-094893CD592E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458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  IFRAMES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&gt;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element enables the user to open a window within a window, or a browser within a browser.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&gt;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tag allows the outside source document to be inserted within the main document.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Inserting an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on HTML Webpage.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address must be enclosed within the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&gt;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element.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Syntax of an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="Destination/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URL"&gt;      &lt;/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Attribute :width and height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height:Controls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height of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Values can be expressed in 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"%“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width:Controls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width of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Values can be expressed in 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"%"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/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1066800"/>
            <a:ext cx="8382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 </a:t>
            </a:r>
            <a:r>
              <a:rPr lang="en-US" dirty="0" err="1"/>
              <a:t>Iframe</a:t>
            </a:r>
            <a:r>
              <a:rPr lang="en-US" dirty="0"/>
              <a:t> Example 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="https://ums.lpu.in/lpuums/LoginNew.aspx"</a:t>
            </a:r>
          </a:p>
          <a:p>
            <a:r>
              <a:rPr lang="en-US" dirty="0"/>
              <a:t> width="200px“ height="200px"&gt;</a:t>
            </a:r>
          </a:p>
          <a:p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09600"/>
            <a:ext cx="85344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iFrame</a:t>
            </a:r>
            <a:r>
              <a:rPr lang="en-US" b="1" dirty="0"/>
              <a:t> attribute: </a:t>
            </a:r>
            <a:r>
              <a:rPr lang="en-US" b="1" dirty="0" err="1"/>
              <a:t>frameborder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frameborderThis</a:t>
            </a:r>
            <a:r>
              <a:rPr lang="en-US" dirty="0"/>
              <a:t> attribute enables users to specify the border.</a:t>
            </a:r>
            <a:br>
              <a:rPr lang="en-US" dirty="0"/>
            </a:br>
            <a:r>
              <a:rPr lang="en-US" dirty="0"/>
              <a:t>Values are </a:t>
            </a:r>
            <a:r>
              <a:rPr lang="en-US" dirty="0" err="1"/>
              <a:t>boolean</a:t>
            </a:r>
            <a:r>
              <a:rPr lang="en-US" dirty="0"/>
              <a:t> in nature. </a:t>
            </a:r>
            <a:r>
              <a:rPr lang="en-US" dirty="0" err="1"/>
              <a:t>Eg</a:t>
            </a:r>
            <a:r>
              <a:rPr lang="en-US" dirty="0"/>
              <a:t>: </a:t>
            </a:r>
            <a:r>
              <a:rPr lang="en-US" b="1" dirty="0"/>
              <a:t>1 </a:t>
            </a:r>
            <a:r>
              <a:rPr lang="en-US" dirty="0"/>
              <a:t>indicates </a:t>
            </a:r>
            <a:r>
              <a:rPr lang="en-US" b="1" dirty="0"/>
              <a:t>border</a:t>
            </a:r>
            <a:r>
              <a:rPr lang="en-US" dirty="0"/>
              <a:t> while </a:t>
            </a:r>
            <a:r>
              <a:rPr lang="en-US" b="1" dirty="0"/>
              <a:t>"0"</a:t>
            </a:r>
            <a:r>
              <a:rPr lang="en-US" dirty="0"/>
              <a:t> indicates </a:t>
            </a:r>
            <a:r>
              <a:rPr lang="en-US" b="1" dirty="0"/>
              <a:t>"</a:t>
            </a:r>
            <a:r>
              <a:rPr lang="en-US" b="1" dirty="0" err="1"/>
              <a:t>noborder</a:t>
            </a:r>
            <a:r>
              <a:rPr lang="en-US" b="1" dirty="0"/>
              <a:t>"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Example:</a:t>
            </a:r>
          </a:p>
          <a:p>
            <a:endParaRPr lang="en-US" b="1" dirty="0"/>
          </a:p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&lt;head&gt;</a:t>
            </a:r>
          </a:p>
          <a:p>
            <a:r>
              <a:rPr lang="en-US" b="1" dirty="0"/>
              <a:t>&lt;title&gt;HTML </a:t>
            </a:r>
            <a:r>
              <a:rPr lang="en-US" b="1" dirty="0" err="1"/>
              <a:t>Iframes</a:t>
            </a:r>
            <a:r>
              <a:rPr lang="en-US" b="1" dirty="0"/>
              <a:t>&lt;/title&gt;</a:t>
            </a:r>
          </a:p>
          <a:p>
            <a:r>
              <a:rPr lang="en-US" b="1" dirty="0"/>
              <a:t>&lt;/head&gt;</a:t>
            </a:r>
          </a:p>
          <a:p>
            <a:r>
              <a:rPr lang="en-US" b="1" dirty="0"/>
              <a:t>&lt;body&gt;</a:t>
            </a:r>
          </a:p>
          <a:p>
            <a:r>
              <a:rPr lang="en-US" b="1" dirty="0"/>
              <a:t>&lt;p&gt;Document content goes here...&lt;/p&gt;</a:t>
            </a:r>
          </a:p>
          <a:p>
            <a:r>
              <a:rPr lang="en-US" b="1" dirty="0"/>
              <a:t>&lt;</a:t>
            </a:r>
            <a:r>
              <a:rPr lang="en-US" b="1" dirty="0" err="1"/>
              <a:t>iframe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="ab.html" width="500" height="200" </a:t>
            </a:r>
            <a:r>
              <a:rPr lang="en-US" b="1" dirty="0" err="1"/>
              <a:t>frameborder</a:t>
            </a:r>
            <a:r>
              <a:rPr lang="en-US" b="1" dirty="0"/>
              <a:t>="0" </a:t>
            </a:r>
            <a:r>
              <a:rPr lang="en-US" b="1" dirty="0" err="1"/>
              <a:t>marginheight</a:t>
            </a:r>
            <a:r>
              <a:rPr lang="en-US" b="1" dirty="0"/>
              <a:t>="50px" </a:t>
            </a:r>
            <a:r>
              <a:rPr lang="en-US" b="1" dirty="0" err="1"/>
              <a:t>marginwidth</a:t>
            </a:r>
            <a:r>
              <a:rPr lang="en-US" b="1" dirty="0"/>
              <a:t>="10px" name="a"&gt;</a:t>
            </a:r>
          </a:p>
          <a:p>
            <a:r>
              <a:rPr lang="en-US" b="1" dirty="0"/>
              <a:t>   Sorry your browser does not support inline frames.</a:t>
            </a:r>
          </a:p>
          <a:p>
            <a:r>
              <a:rPr lang="en-US" b="1" dirty="0"/>
              <a:t>&lt;/</a:t>
            </a:r>
            <a:r>
              <a:rPr lang="en-US" b="1" dirty="0" err="1"/>
              <a:t>iframe</a:t>
            </a:r>
            <a:r>
              <a:rPr lang="en-US" b="1" dirty="0"/>
              <a:t>&gt; &lt;</a:t>
            </a:r>
            <a:r>
              <a:rPr lang="en-US" b="1" dirty="0" err="1"/>
              <a:t>br</a:t>
            </a:r>
            <a:r>
              <a:rPr lang="en-US" b="1" dirty="0"/>
              <a:t> /&gt;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="https://ums.lpu.in/lpuums/LoginNew.aspx" target="a"&gt;image&lt;/a&gt; &lt;</a:t>
            </a:r>
            <a:r>
              <a:rPr lang="en-US" b="1" dirty="0" err="1"/>
              <a:t>br</a:t>
            </a:r>
            <a:r>
              <a:rPr lang="en-US" b="1" dirty="0"/>
              <a:t> /&gt;</a:t>
            </a:r>
          </a:p>
          <a:p>
            <a:r>
              <a:rPr lang="en-US" b="1" dirty="0"/>
              <a:t>&lt;</a:t>
            </a:r>
            <a:r>
              <a:rPr lang="en-US" b="1" dirty="0" err="1"/>
              <a:t>iframe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="ab.html" width="250" height="200" </a:t>
            </a:r>
            <a:r>
              <a:rPr lang="en-US" b="1" dirty="0" err="1"/>
              <a:t>frameborder</a:t>
            </a:r>
            <a:r>
              <a:rPr lang="en-US" b="1" dirty="0"/>
              <a:t>="0"&gt;</a:t>
            </a:r>
          </a:p>
          <a:p>
            <a:r>
              <a:rPr lang="en-US" b="1" dirty="0"/>
              <a:t>   Sorry your browser does not support inline frames.</a:t>
            </a:r>
          </a:p>
          <a:p>
            <a:r>
              <a:rPr lang="en-US" b="1" dirty="0"/>
              <a:t>&lt;/</a:t>
            </a:r>
            <a:r>
              <a:rPr lang="en-US" b="1" dirty="0" err="1"/>
              <a:t>iframe</a:t>
            </a:r>
            <a:r>
              <a:rPr lang="en-US" b="1" dirty="0"/>
              <a:t>&gt;</a:t>
            </a:r>
          </a:p>
          <a:p>
            <a:r>
              <a:rPr lang="en-US" b="1" dirty="0"/>
              <a:t>&lt;</a:t>
            </a:r>
            <a:r>
              <a:rPr lang="en-US" b="1" dirty="0" err="1"/>
              <a:t>iframe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="ab.html" width="250" height="200" </a:t>
            </a:r>
            <a:r>
              <a:rPr lang="en-US" b="1" dirty="0" err="1"/>
              <a:t>frameborder</a:t>
            </a:r>
            <a:r>
              <a:rPr lang="en-US" b="1" dirty="0"/>
              <a:t>="0"&gt;</a:t>
            </a:r>
          </a:p>
          <a:p>
            <a:r>
              <a:rPr lang="en-US" b="1" dirty="0"/>
              <a:t>   Sorry your browser does not support inline frames.</a:t>
            </a:r>
          </a:p>
          <a:p>
            <a:r>
              <a:rPr lang="en-US" b="1" dirty="0"/>
              <a:t>&lt;/</a:t>
            </a:r>
            <a:r>
              <a:rPr lang="en-US" b="1" dirty="0" err="1"/>
              <a:t>iframe</a:t>
            </a:r>
            <a:r>
              <a:rPr lang="en-US" b="1" dirty="0"/>
              <a:t>&gt;</a:t>
            </a:r>
          </a:p>
          <a:p>
            <a:r>
              <a:rPr lang="en-US" b="1" dirty="0"/>
              <a:t>&lt;p&gt;Document content also go here...&lt;/p&gt;</a:t>
            </a:r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421</Words>
  <Application>Microsoft Office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Ayan Ruzdan</cp:lastModifiedBy>
  <cp:revision>172</cp:revision>
  <dcterms:created xsi:type="dcterms:W3CDTF">2016-09-28T16:52:12Z</dcterms:created>
  <dcterms:modified xsi:type="dcterms:W3CDTF">2023-09-24T15:06:44Z</dcterms:modified>
</cp:coreProperties>
</file>