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60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7" autoAdjust="0"/>
    <p:restoredTop sz="94660"/>
  </p:normalViewPr>
  <p:slideViewPr>
    <p:cSldViewPr>
      <p:cViewPr varScale="1">
        <p:scale>
          <a:sx n="78" d="100"/>
          <a:sy n="78" d="100"/>
        </p:scale>
        <p:origin x="156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A725-6FDC-421C-A6C7-38236E1CAD31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96139-4DA1-42F6-AB2C-71FCDD468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657-B15D-4158-B40A-094893CD592E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77724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Defining an HTML Table</a:t>
            </a:r>
            <a:endParaRPr lang="en-US" sz="2400" dirty="0"/>
          </a:p>
          <a:p>
            <a:r>
              <a:rPr lang="en-US" sz="2000" dirty="0"/>
              <a:t>An HTML table is defined with the </a:t>
            </a:r>
            <a:r>
              <a:rPr lang="en-US" sz="2000" b="1" dirty="0"/>
              <a:t>&lt;table&gt;</a:t>
            </a:r>
            <a:r>
              <a:rPr lang="en-US" sz="2000" dirty="0"/>
              <a:t> tag.</a:t>
            </a:r>
          </a:p>
          <a:p>
            <a:endParaRPr lang="en-US" sz="2000" dirty="0"/>
          </a:p>
          <a:p>
            <a:r>
              <a:rPr lang="en-US" sz="2000" dirty="0"/>
              <a:t>Each table row is defined with the </a:t>
            </a:r>
            <a:r>
              <a:rPr lang="en-US" sz="2000" b="1" dirty="0"/>
              <a:t>&lt;</a:t>
            </a:r>
            <a:r>
              <a:rPr lang="en-US" sz="2000" b="1" dirty="0" err="1"/>
              <a:t>tr</a:t>
            </a:r>
            <a:r>
              <a:rPr lang="en-US" sz="2000" b="1" dirty="0"/>
              <a:t>&gt;</a:t>
            </a:r>
            <a:r>
              <a:rPr lang="en-US" sz="2000" dirty="0"/>
              <a:t> tag. </a:t>
            </a:r>
          </a:p>
          <a:p>
            <a:r>
              <a:rPr lang="en-US" sz="2000" dirty="0"/>
              <a:t>A table header is defined with the </a:t>
            </a:r>
            <a:r>
              <a:rPr lang="en-US" sz="2000" b="1" dirty="0"/>
              <a:t>&lt;</a:t>
            </a:r>
            <a:r>
              <a:rPr lang="en-US" sz="2000" b="1" dirty="0" err="1"/>
              <a:t>th</a:t>
            </a:r>
            <a:r>
              <a:rPr lang="en-US" sz="2000" b="1" dirty="0"/>
              <a:t>&gt;</a:t>
            </a:r>
            <a:r>
              <a:rPr lang="en-US" sz="2000" dirty="0"/>
              <a:t> tag. </a:t>
            </a:r>
          </a:p>
          <a:p>
            <a:r>
              <a:rPr lang="en-US" sz="2000" b="1" dirty="0"/>
              <a:t>By default, table headings are bold and centered. </a:t>
            </a:r>
          </a:p>
          <a:p>
            <a:r>
              <a:rPr lang="en-US" sz="2000" dirty="0"/>
              <a:t>A table data/cell is defined with the </a:t>
            </a:r>
            <a:r>
              <a:rPr lang="en-US" sz="2000" b="1" dirty="0"/>
              <a:t>&lt;td&gt;</a:t>
            </a:r>
            <a:r>
              <a:rPr lang="en-US" sz="2000" dirty="0"/>
              <a:t> tag.</a:t>
            </a:r>
          </a:p>
          <a:p>
            <a:r>
              <a:rPr lang="en-US" sz="2000" dirty="0"/>
              <a:t>Example</a:t>
            </a:r>
          </a:p>
          <a:p>
            <a:endParaRPr lang="en-US" sz="2000" dirty="0"/>
          </a:p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&lt;table&gt;</a:t>
            </a:r>
          </a:p>
          <a:p>
            <a:r>
              <a:rPr lang="en-US" sz="2000" dirty="0"/>
              <a:t>  &lt;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&lt;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  <a:r>
              <a:rPr lang="en-US" sz="2000" dirty="0" err="1"/>
              <a:t>Firstname</a:t>
            </a:r>
            <a:r>
              <a:rPr lang="en-US" sz="2000" dirty="0"/>
              <a:t>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r>
              <a:rPr lang="en-US" sz="2000" dirty="0"/>
              <a:t>    &lt;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  <a:r>
              <a:rPr lang="en-US" sz="2000" dirty="0" err="1"/>
              <a:t>Lastname</a:t>
            </a:r>
            <a:r>
              <a:rPr lang="en-US" sz="2000" dirty="0"/>
              <a:t>&lt;/</a:t>
            </a:r>
            <a:r>
              <a:rPr lang="en-US" sz="2000" dirty="0" err="1"/>
              <a:t>th</a:t>
            </a:r>
            <a:r>
              <a:rPr lang="en-US" sz="2000" dirty="0"/>
              <a:t>&gt; </a:t>
            </a:r>
          </a:p>
          <a:p>
            <a:r>
              <a:rPr lang="en-US" sz="2000" dirty="0"/>
              <a:t>    &lt;</a:t>
            </a:r>
            <a:r>
              <a:rPr lang="en-US" sz="2000" dirty="0" err="1"/>
              <a:t>th</a:t>
            </a:r>
            <a:r>
              <a:rPr lang="en-US" sz="2000" dirty="0"/>
              <a:t>&gt;Age&lt;/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r>
              <a:rPr lang="en-US" sz="2000" dirty="0"/>
              <a:t>  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1066800"/>
            <a:ext cx="83820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b="1" u="sng" dirty="0">
              <a:solidFill>
                <a:srgbClr val="0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61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</a:t>
            </a:r>
            <a:r>
              <a:rPr lang="en-US" dirty="0" err="1"/>
              <a:t>Rahul</a:t>
            </a:r>
            <a:r>
              <a:rPr lang="en-US" dirty="0"/>
              <a:t>&lt;/td&gt;</a:t>
            </a:r>
          </a:p>
          <a:p>
            <a:r>
              <a:rPr lang="en-US" dirty="0"/>
              <a:t>    &lt;td&gt;Sharma&lt;/td&gt;</a:t>
            </a:r>
          </a:p>
          <a:p>
            <a:r>
              <a:rPr lang="en-US" dirty="0"/>
              <a:t>    &lt;td&gt;20&lt;/td&gt;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</a:t>
            </a:r>
            <a:r>
              <a:rPr lang="en-US" dirty="0" err="1"/>
              <a:t>Sahil</a:t>
            </a:r>
            <a:r>
              <a:rPr lang="en-US" dirty="0"/>
              <a:t>&lt;/td&gt;</a:t>
            </a:r>
          </a:p>
          <a:p>
            <a:r>
              <a:rPr lang="en-US" dirty="0"/>
              <a:t>    &lt;td&gt;</a:t>
            </a:r>
            <a:r>
              <a:rPr lang="en-US" dirty="0" err="1"/>
              <a:t>Verma</a:t>
            </a:r>
            <a:r>
              <a:rPr lang="en-US" dirty="0"/>
              <a:t>&lt;/td&gt;</a:t>
            </a:r>
          </a:p>
          <a:p>
            <a:r>
              <a:rPr lang="en-US" dirty="0"/>
              <a:t>    &lt;td&gt;22&lt;/td&gt;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&lt;td&gt;</a:t>
            </a:r>
            <a:r>
              <a:rPr lang="en-US" dirty="0" err="1"/>
              <a:t>Rohit</a:t>
            </a:r>
            <a:r>
              <a:rPr lang="en-US" dirty="0"/>
              <a:t>&lt;/td&gt;</a:t>
            </a:r>
          </a:p>
          <a:p>
            <a:r>
              <a:rPr lang="en-US" dirty="0"/>
              <a:t>    &lt;td&gt;Kumar&lt;/td&gt;</a:t>
            </a:r>
          </a:p>
          <a:p>
            <a:r>
              <a:rPr lang="en-US" dirty="0"/>
              <a:t>    &lt;td&gt;30&lt;/td&gt;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 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 Table - Adding Cell Padding</a:t>
            </a:r>
            <a:r>
              <a:rPr lang="hi-IN" b="1" dirty="0"/>
              <a:t> and cell spacing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Cell padding specifies the </a:t>
            </a:r>
            <a:r>
              <a:rPr lang="en-US" dirty="0">
                <a:solidFill>
                  <a:srgbClr val="FF0000"/>
                </a:solidFill>
              </a:rPr>
              <a:t>space between the cell content and its borders.</a:t>
            </a:r>
          </a:p>
          <a:p>
            <a:r>
              <a:rPr lang="en-US" dirty="0"/>
              <a:t>If you do not specify a padding, the table cells will be displayed without padding.</a:t>
            </a:r>
          </a:p>
          <a:p>
            <a:r>
              <a:rPr lang="en-US" dirty="0"/>
              <a:t>To set the padding, use the CSS </a:t>
            </a:r>
            <a:r>
              <a:rPr lang="en-US" b="1" dirty="0"/>
              <a:t>padding</a:t>
            </a:r>
            <a:r>
              <a:rPr lang="en-US" dirty="0"/>
              <a:t> property:</a:t>
            </a:r>
          </a:p>
          <a:p>
            <a:endParaRPr lang="hi-IN" dirty="0"/>
          </a:p>
          <a:p>
            <a:r>
              <a:rPr lang="en-US" dirty="0"/>
              <a:t>The </a:t>
            </a:r>
            <a:r>
              <a:rPr lang="en-US" b="1" dirty="0" err="1"/>
              <a:t>cellspacing</a:t>
            </a:r>
            <a:r>
              <a:rPr lang="en-US" dirty="0"/>
              <a:t> attribute specifies the space, in pixels, between cells.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/>
              <a:t>Example: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</a:t>
            </a:r>
            <a:r>
              <a:rPr lang="en-US" dirty="0" err="1"/>
              <a:t>cellpadding</a:t>
            </a:r>
            <a:r>
              <a:rPr lang="en-US" dirty="0"/>
              <a:t>="25" </a:t>
            </a:r>
            <a:r>
              <a:rPr lang="en-US" dirty="0" err="1"/>
              <a:t>cellspacing</a:t>
            </a:r>
            <a:r>
              <a:rPr lang="en-US" dirty="0"/>
              <a:t>="50"&gt;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0" y="9906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hi-IN" dirty="0">
                <a:solidFill>
                  <a:srgbClr val="FF0000"/>
                </a:solidFill>
              </a:rPr>
              <a:t>ontd.. 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</a:t>
            </a:r>
            <a:r>
              <a:rPr lang="en-US" dirty="0" err="1"/>
              <a:t>Rahul</a:t>
            </a:r>
            <a:r>
              <a:rPr lang="en-US" dirty="0"/>
              <a:t>&lt;/td&gt;</a:t>
            </a:r>
          </a:p>
          <a:p>
            <a:r>
              <a:rPr lang="en-US" dirty="0"/>
              <a:t>    &lt;td&gt;Sharma&lt;/td&gt;</a:t>
            </a:r>
          </a:p>
          <a:p>
            <a:r>
              <a:rPr lang="en-US" dirty="0"/>
              <a:t>    &lt;td&gt;20&lt;/td&gt;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</a:t>
            </a:r>
            <a:r>
              <a:rPr lang="en-US" dirty="0" err="1"/>
              <a:t>Sahil</a:t>
            </a:r>
            <a:r>
              <a:rPr lang="en-US" dirty="0"/>
              <a:t>&lt;/td&gt;</a:t>
            </a:r>
          </a:p>
          <a:p>
            <a:r>
              <a:rPr lang="en-US" dirty="0"/>
              <a:t>    &lt;td&gt;</a:t>
            </a:r>
            <a:r>
              <a:rPr lang="en-US" dirty="0" err="1"/>
              <a:t>Verma</a:t>
            </a:r>
            <a:r>
              <a:rPr lang="en-US" dirty="0"/>
              <a:t>&lt;/td&gt;</a:t>
            </a:r>
          </a:p>
          <a:p>
            <a:r>
              <a:rPr lang="en-US" dirty="0"/>
              <a:t>    &lt;td&gt;22&lt;/td&gt;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&lt;td&gt;</a:t>
            </a:r>
            <a:r>
              <a:rPr lang="en-US" dirty="0" err="1"/>
              <a:t>Rohit</a:t>
            </a:r>
            <a:r>
              <a:rPr lang="en-US" dirty="0"/>
              <a:t>&lt;/td&gt;</a:t>
            </a:r>
          </a:p>
          <a:p>
            <a:r>
              <a:rPr lang="en-US" dirty="0"/>
              <a:t>    &lt;td&gt;Kumar&lt;/td&gt;</a:t>
            </a:r>
          </a:p>
          <a:p>
            <a:r>
              <a:rPr lang="en-US" dirty="0"/>
              <a:t>    &lt;td&gt;30&lt;/td&gt;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 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3565</TotalTime>
  <Words>454</Words>
  <Application>Microsoft Office PowerPoint</Application>
  <PresentationFormat>On-screen Show (4:3)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Ayan Ruzdan</cp:lastModifiedBy>
  <cp:revision>184</cp:revision>
  <dcterms:created xsi:type="dcterms:W3CDTF">2016-09-28T16:52:12Z</dcterms:created>
  <dcterms:modified xsi:type="dcterms:W3CDTF">2023-11-24T19:01:10Z</dcterms:modified>
</cp:coreProperties>
</file>