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7" r:id="rId2"/>
    <p:sldId id="258" r:id="rId3"/>
    <p:sldId id="307" r:id="rId4"/>
    <p:sldId id="308" r:id="rId5"/>
    <p:sldId id="309" r:id="rId6"/>
    <p:sldId id="310" r:id="rId7"/>
    <p:sldId id="333" r:id="rId8"/>
    <p:sldId id="334" r:id="rId9"/>
    <p:sldId id="335" r:id="rId10"/>
    <p:sldId id="311" r:id="rId11"/>
    <p:sldId id="337" r:id="rId12"/>
    <p:sldId id="340" r:id="rId13"/>
    <p:sldId id="339" r:id="rId14"/>
    <p:sldId id="338" r:id="rId15"/>
    <p:sldId id="336" r:id="rId16"/>
    <p:sldId id="312" r:id="rId17"/>
    <p:sldId id="342" r:id="rId18"/>
    <p:sldId id="343" r:id="rId19"/>
    <p:sldId id="341" r:id="rId20"/>
    <p:sldId id="344" r:id="rId21"/>
    <p:sldId id="313" r:id="rId22"/>
    <p:sldId id="346" r:id="rId23"/>
    <p:sldId id="347" r:id="rId24"/>
    <p:sldId id="348" r:id="rId25"/>
    <p:sldId id="350" r:id="rId26"/>
    <p:sldId id="351" r:id="rId27"/>
    <p:sldId id="349" r:id="rId28"/>
    <p:sldId id="352" r:id="rId29"/>
    <p:sldId id="355" r:id="rId30"/>
    <p:sldId id="356" r:id="rId31"/>
    <p:sldId id="357" r:id="rId32"/>
    <p:sldId id="358" r:id="rId33"/>
    <p:sldId id="360" r:id="rId34"/>
    <p:sldId id="361" r:id="rId35"/>
    <p:sldId id="362" r:id="rId36"/>
    <p:sldId id="363" r:id="rId37"/>
    <p:sldId id="372" r:id="rId38"/>
    <p:sldId id="373" r:id="rId39"/>
    <p:sldId id="374" r:id="rId40"/>
    <p:sldId id="375" r:id="rId41"/>
    <p:sldId id="376" r:id="rId42"/>
    <p:sldId id="377" r:id="rId43"/>
    <p:sldId id="379" r:id="rId44"/>
    <p:sldId id="381" r:id="rId45"/>
    <p:sldId id="382" r:id="rId46"/>
    <p:sldId id="383" r:id="rId47"/>
    <p:sldId id="384" r:id="rId48"/>
    <p:sldId id="281" r:id="rId49"/>
    <p:sldId id="282" r:id="rId50"/>
    <p:sldId id="283" r:id="rId51"/>
    <p:sldId id="284" r:id="rId52"/>
    <p:sldId id="285" r:id="rId53"/>
    <p:sldId id="286" r:id="rId54"/>
    <p:sldId id="28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A725-6FDC-421C-A6C7-38236E1CAD31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6139-4DA1-42F6-AB2C-71FCDD468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96139-4DA1-42F6-AB2C-71FCDD4684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657-B15D-4158-B40A-094893CD592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0F5-FA97-4A78-994C-5D5AEE372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5344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stands for Document Object Model. When a browser loads a web page, the browser creates a Document Object Model of that page. The HTML DOM is created as a tree of Objects.  </a:t>
            </a:r>
            <a:endParaRPr lang="hi-IN" dirty="0">
              <a:latin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DOM is a standard for how to get, change, add, or delete HTML elements.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&lt;title&gt;My Page Title&lt;/title&gt;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&lt;script type="text/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&lt;/script&gt;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&lt;h1&gt;This is browser DOM&lt;/h1&gt;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808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u="sng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JavaScript, you want to manipulate HTML elements.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you have to find the elements first. There are several ways to do this: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HTML elements by id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HTML elements by tag name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HTML elements by class name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HTML elements by CSS selectors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HTML elements by HTML object collections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</p:spTree>
    <p:extLst>
      <p:ext uri="{BB962C8B-B14F-4D97-AF65-F5344CB8AC3E}">
        <p14:creationId xmlns:p14="http://schemas.microsoft.com/office/powerpoint/2010/main" val="309861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EA743-157C-ACB3-8E8A-5921BD40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93971"/>
            <a:ext cx="8915400" cy="53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B81B6-7973-2804-A506-8F90B649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3A6F4-8B07-762D-91F2-F62ECF93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B7C1D-7505-C73B-CD91-7AEE28E4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D89F0-BC08-2536-0D41-592E5714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1540933"/>
            <a:ext cx="9144000" cy="50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DOM allows JavaScript to change the content of HTML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HTML Content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Value of an Attribute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HTML content</a:t>
            </a: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169784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HTML Content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CA6DE-57E2-7347-BA7F-B5403D2F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5966"/>
            <a:ext cx="8839200" cy="46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5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Value of an Attribute</a:t>
            </a: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AD8F3-9F92-F53A-BD81-862342C5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" y="2286001"/>
            <a:ext cx="899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HTML content</a:t>
            </a: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59424-1838-2042-1141-16BC15BB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0"/>
            <a:ext cx="8610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HTML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the Document Object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shown below. </a:t>
            </a:r>
          </a:p>
          <a:p>
            <a:endParaRPr lang="en-US" dirty="0"/>
          </a:p>
        </p:txBody>
      </p:sp>
      <p:pic>
        <p:nvPicPr>
          <p:cNvPr id="15362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25372"/>
            <a:ext cx="8001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571500" y="1418216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8203F-0A88-9268-9AE8-D61D5BC9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9800"/>
            <a:ext cx="9067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validation can be performed automatically by the browser: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495A1-F427-15D8-6B91-6E34451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35117"/>
            <a:ext cx="8686800" cy="40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validation can be performed manually: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31DC1-6DA3-9207-7D33-89B2627E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" y="2282689"/>
            <a:ext cx="9144000" cy="44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validation for numeric values: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86C4D-9FFD-ED51-FDDD-F056166E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2690"/>
            <a:ext cx="9144000" cy="49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04800" y="1285220"/>
            <a:ext cx="8001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style.property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style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73B49-D9C0-E270-104D-ECFCD7C7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368"/>
            <a:ext cx="9144000" cy="49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04800" y="1285220"/>
            <a:ext cx="80010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Events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DOM allows you to execute code when an event occurs.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are generated by the browser when "things happen" to HTML elements: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is clicked 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loaded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are changed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CSS</a:t>
            </a:r>
          </a:p>
        </p:txBody>
      </p:sp>
    </p:spTree>
    <p:extLst>
      <p:ext uri="{BB962C8B-B14F-4D97-AF65-F5344CB8AC3E}">
        <p14:creationId xmlns:p14="http://schemas.microsoft.com/office/powerpoint/2010/main" val="417267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0DFA3-A435-BB9B-0FC7-F754FC1F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4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534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can be executed when an event occurs, like when a user clicks on an HTML element.</a:t>
            </a:r>
          </a:p>
          <a:p>
            <a:pPr marL="720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code when a user clicks on an element, add JavaScript code to an HTML event attribute:</a:t>
            </a:r>
          </a:p>
          <a:p>
            <a:pPr marL="720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0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HTML events: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clicks the mouse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web page has loaded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image has been loaded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mouse moves over an element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input field is changed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HTML form is submitted</a:t>
            </a:r>
          </a:p>
          <a:p>
            <a:pPr marL="720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strokes a key </a:t>
            </a:r>
          </a:p>
          <a:p>
            <a:pPr marL="72000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</p:spTree>
    <p:extLst>
      <p:ext uri="{BB962C8B-B14F-4D97-AF65-F5344CB8AC3E}">
        <p14:creationId xmlns:p14="http://schemas.microsoft.com/office/powerpoint/2010/main" val="229334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9D53-B445-FD2E-DC06-0906E853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971"/>
            <a:ext cx="9144000" cy="2239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864A2-7D07-6EA0-71A4-FAA8A252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256448"/>
            <a:ext cx="8991600" cy="26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BDEBA-5116-DC91-E271-888FC557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4602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object model, JavaScript gets all the power it needs to create dynamic HTML: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elements in the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attributes in the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CSS styles in the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remove existing HTML elements and attributes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add new HTML elements and attributes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react to all existing HTML events in the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create new HTML events in the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279725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7F23E-9C7B-68E0-C392-A892DA62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075"/>
            <a:ext cx="9144000" cy="451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B1C77-72AB-6461-F1CD-6BAA033820C5}"/>
              </a:ext>
            </a:extLst>
          </p:cNvPr>
          <p:cNvSpPr txBox="1"/>
          <p:nvPr/>
        </p:nvSpPr>
        <p:spPr>
          <a:xfrm>
            <a:off x="1981200" y="5269468"/>
            <a:ext cx="465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HTML Event Attributes</a:t>
            </a:r>
          </a:p>
        </p:txBody>
      </p:sp>
    </p:spTree>
    <p:extLst>
      <p:ext uri="{BB962C8B-B14F-4D97-AF65-F5344CB8AC3E}">
        <p14:creationId xmlns:p14="http://schemas.microsoft.com/office/powerpoint/2010/main" val="2110497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7F23E-9C7B-68E0-C392-A892DA62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075"/>
            <a:ext cx="9144000" cy="4510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9EB65E-AB5A-08AE-DA1A-F4ED6849C7EF}"/>
              </a:ext>
            </a:extLst>
          </p:cNvPr>
          <p:cNvSpPr txBox="1"/>
          <p:nvPr/>
        </p:nvSpPr>
        <p:spPr>
          <a:xfrm>
            <a:off x="2514600" y="5638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 Events Using the HTML DOM</a:t>
            </a:r>
          </a:p>
        </p:txBody>
      </p:sp>
    </p:spTree>
    <p:extLst>
      <p:ext uri="{BB962C8B-B14F-4D97-AF65-F5344CB8AC3E}">
        <p14:creationId xmlns:p14="http://schemas.microsoft.com/office/powerpoint/2010/main" val="2771040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C6AE89-5AB3-E061-C832-C9C95EAB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7081"/>
            <a:ext cx="891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onload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onunload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onload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onunload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 are triggered when the user enters or leaves the page.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onload event can be used to check the visitor's browser type and browser version, and load the proper version of the web page based on the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onload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onunload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 can be used to deal with cookies.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08D0E-72B8-2677-E318-55693392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93218"/>
            <a:ext cx="8991600" cy="41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E2118-FCCF-B43B-7D5A-17B78FD8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3260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is often used in combination with validation of input fields.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is an example of how to use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will be called when a user changes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an input field.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A1EEF-F946-DDE6-D9FA-BF3EEF6F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742"/>
            <a:ext cx="9144000" cy="45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E2118-FCCF-B43B-7D5A-17B78FD8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6166"/>
            <a:ext cx="52579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CC01-E8F8-223F-A1A5-4802A512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998"/>
            <a:ext cx="9144000" cy="47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E2118-FCCF-B43B-7D5A-17B78FD8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0777"/>
            <a:ext cx="687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onclick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496E-2F82-57B9-38A9-29F8D2FF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0256"/>
            <a:ext cx="8915400" cy="45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8ED06F-27EC-13A0-4174-CFFBFD6E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2" y="1512970"/>
            <a:ext cx="9384236" cy="396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attaches an event handler to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attaches an event handler to an element without overwriting existing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add many event handlers to one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add many event handlers of the same type to one element,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two "click" events.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add event listeners to any DOM object not only HTML elements.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window object.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makes it easier to control how the event reacts to bubbling.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method, the JavaScript is separated from the HTML markup, for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readability and allows you to add event listeners even when you do not control the HTML markup.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easily remove an event listener by using 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removeEventListener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279312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4B8E-9136-47A3-5AB8-9FE79D4F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13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B4CA0-F057-240F-A1A7-F1E93C32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6057D-BB5B-4558-060D-AC82E4E9084A}"/>
              </a:ext>
            </a:extLst>
          </p:cNvPr>
          <p:cNvSpPr txBox="1"/>
          <p:nvPr/>
        </p:nvSpPr>
        <p:spPr>
          <a:xfrm>
            <a:off x="3657600" y="56388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Event Handler to an Element</a:t>
            </a:r>
          </a:p>
        </p:txBody>
      </p:sp>
    </p:spTree>
    <p:extLst>
      <p:ext uri="{BB962C8B-B14F-4D97-AF65-F5344CB8AC3E}">
        <p14:creationId xmlns:p14="http://schemas.microsoft.com/office/powerpoint/2010/main" val="335688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0313B-426F-59F2-F33A-9A5DFAAB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81000" y="1493971"/>
            <a:ext cx="80010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DOM can be accessed with JavaScript (and with other programming languages).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DOM, all HTML elements are defined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interface is the properties and methods of each 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value that you can get or set (like changing the content of an HTML element).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action you can do (like add or deleting an HTML element).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Methods</a:t>
            </a:r>
          </a:p>
        </p:txBody>
      </p:sp>
    </p:spTree>
    <p:extLst>
      <p:ext uri="{BB962C8B-B14F-4D97-AF65-F5344CB8AC3E}">
        <p14:creationId xmlns:p14="http://schemas.microsoft.com/office/powerpoint/2010/main" val="2071372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1E536-A2D9-AC5B-0C3F-4B9D0260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47"/>
            <a:ext cx="9144000" cy="499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F086C-714F-4B5B-57FB-3D1FD515A49B}"/>
              </a:ext>
            </a:extLst>
          </p:cNvPr>
          <p:cNvSpPr txBox="1"/>
          <p:nvPr/>
        </p:nvSpPr>
        <p:spPr>
          <a:xfrm>
            <a:off x="3505200" y="6096000"/>
            <a:ext cx="541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Many Event Handlers to the Same Element</a:t>
            </a:r>
          </a:p>
        </p:txBody>
      </p:sp>
    </p:spTree>
    <p:extLst>
      <p:ext uri="{BB962C8B-B14F-4D97-AF65-F5344CB8AC3E}">
        <p14:creationId xmlns:p14="http://schemas.microsoft.com/office/powerpoint/2010/main" val="2743264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D4FAF-8749-C1BB-141C-E6058881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029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4B0B1-EB2F-093F-0C27-1B6C1934FF25}"/>
              </a:ext>
            </a:extLst>
          </p:cNvPr>
          <p:cNvSpPr txBox="1"/>
          <p:nvPr/>
        </p:nvSpPr>
        <p:spPr>
          <a:xfrm>
            <a:off x="3124200" y="5726668"/>
            <a:ext cx="5113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Event Handler to the window Object</a:t>
            </a:r>
          </a:p>
        </p:txBody>
      </p:sp>
    </p:spTree>
    <p:extLst>
      <p:ext uri="{BB962C8B-B14F-4D97-AF65-F5344CB8AC3E}">
        <p14:creationId xmlns:p14="http://schemas.microsoft.com/office/powerpoint/2010/main" val="706119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37B94-F710-931A-B587-8886B3D2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164"/>
            <a:ext cx="9144000" cy="5014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F5F1D-3C2E-EC85-E0B2-1F1B7DD310D2}"/>
              </a:ext>
            </a:extLst>
          </p:cNvPr>
          <p:cNvSpPr txBox="1"/>
          <p:nvPr/>
        </p:nvSpPr>
        <p:spPr>
          <a:xfrm>
            <a:off x="5181600" y="5105400"/>
            <a:ext cx="4656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311890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143000" y="762000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Bubbling or Event Capturing?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A1E6-5ABA-87D3-A18F-907C0F09283D}"/>
              </a:ext>
            </a:extLst>
          </p:cNvPr>
          <p:cNvSpPr txBox="1"/>
          <p:nvPr/>
        </p:nvSpPr>
        <p:spPr>
          <a:xfrm>
            <a:off x="103717" y="1600200"/>
            <a:ext cx="893656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event propagation in the HTML DOM, bubbling and capturing.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propagation is a way of defining the element order when an event occurs. If you have a &lt;p&gt; element inside a &lt;div&gt; element, and the user clicks on the &lt;p&gt; element, which element's "click" event should be handled first?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most element's event is handled first and then the outer: the &lt;p&gt; element's click event is handled first, then the &lt;div&gt; element's click event.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most element's event is handled first and then the inner: the &lt;div&gt; element's click event will be handled first, then the &lt;p&gt; element's click event.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you can specify the propagation type by using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useCapture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parameter:</a:t>
            </a: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useCapture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is false, which will use the bubbling propagation, when the value is set to true, the event uses the capturing propagation.</a:t>
            </a:r>
          </a:p>
        </p:txBody>
      </p:sp>
    </p:spTree>
    <p:extLst>
      <p:ext uri="{BB962C8B-B14F-4D97-AF65-F5344CB8AC3E}">
        <p14:creationId xmlns:p14="http://schemas.microsoft.com/office/powerpoint/2010/main" val="77998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143000" y="762000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Bubbling or Event Capturing?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A1E6-5ABA-87D3-A18F-907C0F09283D}"/>
              </a:ext>
            </a:extLst>
          </p:cNvPr>
          <p:cNvSpPr txBox="1"/>
          <p:nvPr/>
        </p:nvSpPr>
        <p:spPr>
          <a:xfrm>
            <a:off x="359835" y="1239053"/>
            <a:ext cx="322156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#myDiv1, #myDiv2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coral;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50px;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#myP1, #myP2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white;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font-size: 20px;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20px;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content="text/html; charset=utf-8" http-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="Content-Type"&gt;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&lt;h2&gt;JavaScript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()&lt;/h2&gt;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id="myDiv1"&gt;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&lt;h2&gt;Bubbling:&lt;/h2&gt;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 id="myP1"&gt;Click me!&lt;/p&gt;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id="myDiv2"&gt;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&lt;h2&gt;Capturing:&lt;/h2&gt;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 id="myP2"&gt;Click me!&lt;/p&gt;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2380A-76B9-3A02-86FB-93F2803ADDE1}"/>
              </a:ext>
            </a:extLst>
          </p:cNvPr>
          <p:cNvSpPr txBox="1"/>
          <p:nvPr/>
        </p:nvSpPr>
        <p:spPr>
          <a:xfrm>
            <a:off x="5029200" y="1371600"/>
            <a:ext cx="32215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("myP1").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("click", function()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alert("You clicked the white element!");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false);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("myDiv1").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("click", function()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alert("You clicked the orange element!");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false);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("myP2").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("click", function()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alert("You clicked the white element!");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true);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("myDiv2").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("click", function()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alert("You clicked the orange element!");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true);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4755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143000" y="762000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 Bubbling or Event Capturing?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C0BC9-AD14-75C6-1BD9-AE771260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95400"/>
            <a:ext cx="87439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55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 (Remove)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A1E6-5ABA-87D3-A18F-907C0F09283D}"/>
              </a:ext>
            </a:extLst>
          </p:cNvPr>
          <p:cNvSpPr txBox="1"/>
          <p:nvPr/>
        </p:nvSpPr>
        <p:spPr>
          <a:xfrm>
            <a:off x="304800" y="771435"/>
            <a:ext cx="322156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#myDIV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coral;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50px;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white;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font-size: 20px;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&lt;h2&gt;JavaScript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()&lt;/h2&gt;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myDIV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&lt;p&gt;This div element has 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handler that displays a random number every time you move your mouse inside this orange field.&lt;/p&gt;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&lt;p&gt;Click the button to remove the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div's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handler.&lt;/p&gt;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&lt;button onclick="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removeHandler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id="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myBtn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"&gt;Remove&lt;/button&gt;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2380A-76B9-3A02-86FB-93F2803ADDE1}"/>
              </a:ext>
            </a:extLst>
          </p:cNvPr>
          <p:cNvSpPr txBox="1"/>
          <p:nvPr/>
        </p:nvSpPr>
        <p:spPr>
          <a:xfrm>
            <a:off x="4572000" y="1371600"/>
            <a:ext cx="36787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myDIV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removeHandler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myDIV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removeEventListener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435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 Event Listener(Remove)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65BA6-77E1-D711-35D7-C934DECF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19200"/>
            <a:ext cx="89344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81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gallery with thumbnails in JavaScript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image gallery</a:t>
            </a:r>
            <a:r>
              <a:rPr lang="en-US" dirty="0"/>
              <a:t> should be as shown in the image below. When you click on the image thumbnail, the respective image should be displayed in the main section of the page.</a:t>
            </a:r>
          </a:p>
          <a:p>
            <a:endParaRPr lang="en-US" dirty="0"/>
          </a:p>
        </p:txBody>
      </p:sp>
      <p:pic>
        <p:nvPicPr>
          <p:cNvPr id="3074" name="Picture 2" descr="C:\Users\DELL\Desktop\javascript image galle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4495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        .</a:t>
            </a:r>
            <a:r>
              <a:rPr lang="en-US" dirty="0" err="1"/>
              <a:t>imgStyle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width:100px;</a:t>
            </a:r>
          </a:p>
          <a:p>
            <a:r>
              <a:rPr lang="en-US" dirty="0"/>
              <a:t>            height:100px;</a:t>
            </a:r>
          </a:p>
          <a:p>
            <a:r>
              <a:rPr lang="en-US" dirty="0"/>
              <a:t>            border:3px solid grey;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mainImage</a:t>
            </a:r>
            <a:r>
              <a:rPr lang="en-US" dirty="0"/>
              <a:t>" style="border:3px solid grey"  </a:t>
            </a:r>
          </a:p>
          <a:p>
            <a:r>
              <a:rPr lang="en-US" dirty="0"/>
              <a:t>         </a:t>
            </a:r>
            <a:r>
              <a:rPr lang="en-US" dirty="0" err="1"/>
              <a:t>src</a:t>
            </a:r>
            <a:r>
              <a:rPr lang="en-US" dirty="0"/>
              <a:t>="Images/1.jpg" height="500px" width="540x"/&gt;</a:t>
            </a:r>
          </a:p>
          <a:p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&lt;div id="</a:t>
            </a:r>
            <a:r>
              <a:rPr lang="en-US" dirty="0" err="1"/>
              <a:t>divId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changeImageOnClick</a:t>
            </a:r>
            <a:r>
              <a:rPr lang="en-US" dirty="0"/>
              <a:t>(event)"&gt;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="Images/1.jpg"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="Images/2.jpg"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="Images/3.jpg"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="Images/4.jpg"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="Images/5.jpg" /&gt;</a:t>
            </a:r>
          </a:p>
          <a:p>
            <a:r>
              <a:rPr lang="en-US" dirty="0"/>
              <a:t>    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50E7-FEE3-1341-06A9-B06B06927EF4}"/>
              </a:ext>
            </a:extLst>
          </p:cNvPr>
          <p:cNvSpPr txBox="1"/>
          <p:nvPr/>
        </p:nvSpPr>
        <p:spPr>
          <a:xfrm>
            <a:off x="304800" y="2057400"/>
            <a:ext cx="8001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="demo"&gt;&lt;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/script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IN" sz="24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Methods (Example)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C18069-29EE-6C07-3091-AF659CEA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" y="6457890"/>
            <a:ext cx="90640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0B6283-7F7F-1D2B-9D92-CF07517B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5534"/>
            <a:ext cx="9368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changes the content (the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of the &lt;p&gt; element with id="demo": </a:t>
            </a:r>
          </a:p>
        </p:txBody>
      </p:sp>
    </p:spTree>
    <p:extLst>
      <p:ext uri="{BB962C8B-B14F-4D97-AF65-F5344CB8AC3E}">
        <p14:creationId xmlns:p14="http://schemas.microsoft.com/office/powerpoint/2010/main" val="3653062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divId</a:t>
            </a:r>
            <a:r>
              <a:rPr lang="en-US" dirty="0"/>
              <a:t>") .</a:t>
            </a:r>
            <a:r>
              <a:rPr lang="en-US" dirty="0" err="1"/>
              <a:t>getElementsByTagName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images.length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images[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onmouseover</a:t>
            </a:r>
            <a:r>
              <a:rPr lang="en-US" dirty="0"/>
              <a:t> = function ()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this.style.cursor</a:t>
            </a:r>
            <a:r>
              <a:rPr lang="en-US" dirty="0"/>
              <a:t> = 'hand';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this.style.borderColor</a:t>
            </a:r>
            <a:r>
              <a:rPr lang="en-US" dirty="0"/>
              <a:t> = 'red';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onmouseout</a:t>
            </a:r>
            <a:r>
              <a:rPr lang="en-US" dirty="0"/>
              <a:t> = function ()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this.style.cursor</a:t>
            </a:r>
            <a:r>
              <a:rPr lang="en-US" dirty="0"/>
              <a:t> = 'pointer';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this.style.borderColor</a:t>
            </a:r>
            <a:r>
              <a:rPr lang="en-US" dirty="0"/>
              <a:t> = 'grey';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changeImageOnClick</a:t>
            </a:r>
            <a:r>
              <a:rPr lang="en-US" dirty="0"/>
              <a:t>(event)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            event = event || </a:t>
            </a:r>
            <a:r>
              <a:rPr lang="en-US" dirty="0" err="1"/>
              <a:t>window.event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targetElement</a:t>
            </a:r>
            <a:r>
              <a:rPr lang="en-US" dirty="0"/>
              <a:t> = </a:t>
            </a:r>
            <a:r>
              <a:rPr lang="en-US" dirty="0" err="1"/>
              <a:t>event.target</a:t>
            </a:r>
            <a:r>
              <a:rPr lang="en-US" dirty="0"/>
              <a:t> || </a:t>
            </a:r>
            <a:r>
              <a:rPr lang="en-US" dirty="0" err="1"/>
              <a:t>event.srcElement</a:t>
            </a:r>
            <a:r>
              <a:rPr lang="en-US" dirty="0"/>
              <a:t>;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mainImage</a:t>
            </a:r>
            <a:r>
              <a:rPr lang="en-US" dirty="0"/>
              <a:t>").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targetElement.getAttribute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        .</a:t>
            </a:r>
            <a:r>
              <a:rPr lang="en-US" dirty="0" err="1"/>
              <a:t>imgStyle</a:t>
            </a:r>
            <a:endParaRPr lang="en-US" dirty="0"/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width:100px;</a:t>
            </a:r>
          </a:p>
          <a:p>
            <a:r>
              <a:rPr lang="en-US" dirty="0"/>
              <a:t>            height:100px;</a:t>
            </a:r>
          </a:p>
          <a:p>
            <a:r>
              <a:rPr lang="en-US" dirty="0"/>
              <a:t>            border:3px solid grey;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mainImage</a:t>
            </a:r>
            <a:r>
              <a:rPr lang="en-US" dirty="0"/>
              <a:t>" style="border:3px solid grey"  </a:t>
            </a:r>
          </a:p>
          <a:p>
            <a:r>
              <a:rPr lang="en-US" dirty="0"/>
              <a:t>         </a:t>
            </a:r>
            <a:r>
              <a:rPr lang="en-US" dirty="0" err="1"/>
              <a:t>src</a:t>
            </a:r>
            <a:r>
              <a:rPr lang="en-US" dirty="0"/>
              <a:t>="Images/1.jpg" height="500px" width="540x"/&gt;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&lt;div id="</a:t>
            </a:r>
            <a:r>
              <a:rPr lang="en-US" dirty="0" err="1"/>
              <a:t>divId</a:t>
            </a:r>
            <a:r>
              <a:rPr lang="en-US" dirty="0"/>
              <a:t>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changeImageOnClick</a:t>
            </a:r>
            <a:r>
              <a:rPr lang="en-US" dirty="0"/>
              <a:t>(event)"&gt;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="Images/1.jpg"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="Images/2.jpg"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="Images/3.jpg"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="Images/4.jpg" /&gt;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imgStyle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="Images/5.jpg" /&gt;</a:t>
            </a:r>
          </a:p>
          <a:p>
            <a:r>
              <a:rPr lang="en-US" dirty="0"/>
              <a:t>    &lt;/div&gt;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144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divId</a:t>
            </a:r>
            <a:r>
              <a:rPr lang="en-US" dirty="0"/>
              <a:t>").</a:t>
            </a:r>
            <a:r>
              <a:rPr lang="en-US" dirty="0" err="1"/>
              <a:t>getElementsByTagName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images.length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images[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onmouseover</a:t>
            </a:r>
            <a:r>
              <a:rPr lang="en-US" dirty="0"/>
              <a:t> = function ()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this.style.cursor</a:t>
            </a:r>
            <a:r>
              <a:rPr lang="en-US" dirty="0"/>
              <a:t> = 'hand';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this.style.borderColor</a:t>
            </a:r>
            <a:r>
              <a:rPr lang="en-US" dirty="0"/>
              <a:t> = 'red';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onmouseout</a:t>
            </a:r>
            <a:r>
              <a:rPr lang="en-US" dirty="0"/>
              <a:t> = function ()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this.style.cursor</a:t>
            </a:r>
            <a:r>
              <a:rPr lang="en-US" dirty="0"/>
              <a:t> = 'pointer';</a:t>
            </a:r>
          </a:p>
          <a:p>
            <a:r>
              <a:rPr lang="en-US" dirty="0"/>
              <a:t>                </a:t>
            </a:r>
            <a:r>
              <a:rPr lang="en-US" dirty="0" err="1"/>
              <a:t>this.style.borderColor</a:t>
            </a:r>
            <a:r>
              <a:rPr lang="en-US" dirty="0"/>
              <a:t> = 'grey';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changeImageOnClick</a:t>
            </a:r>
            <a:r>
              <a:rPr lang="en-US" dirty="0"/>
              <a:t>(event)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event = event || </a:t>
            </a:r>
            <a:r>
              <a:rPr lang="en-US" dirty="0" err="1"/>
              <a:t>window.event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targetElement</a:t>
            </a:r>
            <a:r>
              <a:rPr lang="en-US" dirty="0"/>
              <a:t> = </a:t>
            </a:r>
            <a:r>
              <a:rPr lang="en-US" dirty="0" err="1"/>
              <a:t>event.target</a:t>
            </a:r>
            <a:r>
              <a:rPr lang="en-US" dirty="0"/>
              <a:t> || </a:t>
            </a:r>
            <a:r>
              <a:rPr lang="en-US" dirty="0" err="1"/>
              <a:t>event.srcElement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targetElement.tagName</a:t>
            </a:r>
            <a:r>
              <a:rPr lang="en-US" dirty="0"/>
              <a:t> == "IMG")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mainImage.src = </a:t>
            </a:r>
            <a:r>
              <a:rPr lang="en-US" dirty="0" err="1"/>
              <a:t>targetElement.getAttribute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");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D8BA-BE4D-0DBA-5CC4-F3D940F0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02438"/>
            <a:ext cx="9144000" cy="5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84D87-AFB3-19AB-222A-C9A895FD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6753"/>
            <a:ext cx="8839200" cy="2710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9E2C0-68C2-C378-B5DC-E0D41E60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419600"/>
            <a:ext cx="8915400" cy="14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2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D4231-A4E7-73C3-90B6-F64EA3FAE0C1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0B617-ADE8-825F-C2D7-E6DCDEDC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85220"/>
            <a:ext cx="8658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F55A7-9190-F14B-82B8-EACFC97C981F}"/>
              </a:ext>
            </a:extLst>
          </p:cNvPr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D9164-512E-1562-166A-F92D9843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957"/>
            <a:ext cx="9144000" cy="56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2518</Words>
  <Application>Microsoft Office PowerPoint</Application>
  <PresentationFormat>On-screen Show (4:3)</PresentationFormat>
  <Paragraphs>363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Ayan Ruzdan</cp:lastModifiedBy>
  <cp:revision>314</cp:revision>
  <dcterms:created xsi:type="dcterms:W3CDTF">2016-09-28T16:52:12Z</dcterms:created>
  <dcterms:modified xsi:type="dcterms:W3CDTF">2023-11-29T17:41:57Z</dcterms:modified>
</cp:coreProperties>
</file>