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7709-A23F-49BE-BFA2-9088AE5476A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8172-70BE-4032-A063-535ADE55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9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7709-A23F-49BE-BFA2-9088AE5476A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8172-70BE-4032-A063-535ADE55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7709-A23F-49BE-BFA2-9088AE5476A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8172-70BE-4032-A063-535ADE55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7709-A23F-49BE-BFA2-9088AE5476A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8172-70BE-4032-A063-535ADE55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7709-A23F-49BE-BFA2-9088AE5476A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8172-70BE-4032-A063-535ADE55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6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7709-A23F-49BE-BFA2-9088AE5476A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8172-70BE-4032-A063-535ADE55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7709-A23F-49BE-BFA2-9088AE5476A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8172-70BE-4032-A063-535ADE55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7709-A23F-49BE-BFA2-9088AE5476A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8172-70BE-4032-A063-535ADE55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7709-A23F-49BE-BFA2-9088AE5476A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8172-70BE-4032-A063-535ADE55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7709-A23F-49BE-BFA2-9088AE5476A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8172-70BE-4032-A063-535ADE55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7709-A23F-49BE-BFA2-9088AE5476A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8172-70BE-4032-A063-535ADE55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37709-A23F-49BE-BFA2-9088AE5476A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8172-70BE-4032-A063-535ADE55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9680" y="433700"/>
            <a:ext cx="6168996" cy="4568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3600" b="1" dirty="0" smtClean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3600" b="1" dirty="0">
              <a:solidFill>
                <a:srgbClr val="1F2328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3600" b="1" dirty="0" smtClean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3600" b="1" dirty="0" smtClean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&amp; Creating Projects</a:t>
            </a:r>
          </a:p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1;p1" descr="India's Best Private University in Punjab - LP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2549" y="0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99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550161"/>
              </p:ext>
            </p:extLst>
          </p:nvPr>
        </p:nvGraphicFramePr>
        <p:xfrm>
          <a:off x="1905801" y="1299411"/>
          <a:ext cx="8903369" cy="420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5940848" imgH="1840795" progId="Word.Document.12">
                  <p:embed/>
                </p:oleObj>
              </mc:Choice>
              <mc:Fallback>
                <p:oleObj name="Document" r:id="rId4" imgW="5940848" imgH="1840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801" y="1299411"/>
                        <a:ext cx="8903369" cy="420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oogle Shape;91;p1" descr="India's Best Private University in Punjab - LPU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62549" y="0"/>
            <a:ext cx="2724150" cy="1443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03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40816"/>
              </p:ext>
            </p:extLst>
          </p:nvPr>
        </p:nvGraphicFramePr>
        <p:xfrm>
          <a:off x="838200" y="1857677"/>
          <a:ext cx="10515600" cy="3073638"/>
        </p:xfrm>
        <a:graphic>
          <a:graphicData uri="http://schemas.openxmlformats.org/drawingml/2006/table">
            <a:tbl>
              <a:tblPr firstRow="1" firstCol="1" bandRow="1"/>
              <a:tblGrid>
                <a:gridCol w="5257800"/>
                <a:gridCol w="5257800"/>
              </a:tblGrid>
              <a:tr h="512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Command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1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2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status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 status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2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dirty="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add [file-name.txt]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 a file to the staging area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2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add -A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 all new and changed files to the staging area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2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commit -m "[commit message]"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Commit changes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2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rm -r [file-name.txt]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Remove a file (or folder)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1948" y="752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Basic Snapshotting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oogle Shape;91;p1" descr="India's Best Private University in Punjab - LP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2549" y="0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56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11035"/>
              </p:ext>
            </p:extLst>
          </p:nvPr>
        </p:nvGraphicFramePr>
        <p:xfrm>
          <a:off x="1377632" y="1470142"/>
          <a:ext cx="10095682" cy="5436267"/>
        </p:xfrm>
        <a:graphic>
          <a:graphicData uri="http://schemas.openxmlformats.org/drawingml/2006/table">
            <a:tbl>
              <a:tblPr firstRow="1" firstCol="1" bandRow="1"/>
              <a:tblGrid>
                <a:gridCol w="5047841"/>
                <a:gridCol w="5047841"/>
              </a:tblGrid>
              <a:tr h="2719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Command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branch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List branches (the asterisk denotes the current branch)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branch -a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List all branches (local and remote)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branch [branch name]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new branch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branch -d [branch name]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 a branch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push origin --delete [branch name]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 a remote branch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400" dirty="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checkout -b [branch name]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new branch and switch to 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checkout -b [branch name] origin/[branch name]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Clone a remote branch and switch to 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branch -m [old branch name] [new branch name]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Rename a local branch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checkout [branch name]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Switch to a branch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checkout 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Switch to the branch last checked out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checkout -- [file-name.txt]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Discard changes to a file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merge [branch name]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Merge a branch into the active branch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merge [source branch] [target branch]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Merge a branch into a target branch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stash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Stash changes in a dirty working directory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stash clear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Remove all stashed entries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627" marR="108627" marT="50136" marB="50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715" y="10129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Branching &amp; Merging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oogle Shape;91;p1" descr="India's Best Private University in Punjab - LP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2549" y="0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96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48697"/>
              </p:ext>
            </p:extLst>
          </p:nvPr>
        </p:nvGraphicFramePr>
        <p:xfrm>
          <a:off x="684195" y="1725732"/>
          <a:ext cx="10515600" cy="3404532"/>
        </p:xfrm>
        <a:graphic>
          <a:graphicData uri="http://schemas.openxmlformats.org/drawingml/2006/table">
            <a:tbl>
              <a:tblPr firstRow="1" firstCol="1" bandRow="1"/>
              <a:tblGrid>
                <a:gridCol w="5257800"/>
                <a:gridCol w="5257800"/>
              </a:tblGrid>
              <a:tr h="851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Command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b="1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51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600" dirty="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push origin [branch name]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Push a branch to your remote repository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51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600" dirty="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push -u origin [branch name]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Push changes to remote repository (and remember the branch)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51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push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Push changes to remote repository (remembered branch)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817" y="11675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Sharing &amp; Updating Projects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oogle Shape;91;p1" descr="India's Best Private University in Punjab - LP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2549" y="0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21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94676"/>
              </p:ext>
            </p:extLst>
          </p:nvPr>
        </p:nvGraphicFramePr>
        <p:xfrm>
          <a:off x="838200" y="1578541"/>
          <a:ext cx="10515600" cy="4663604"/>
        </p:xfrm>
        <a:graphic>
          <a:graphicData uri="http://schemas.openxmlformats.org/drawingml/2006/table">
            <a:tbl>
              <a:tblPr firstRow="1" firstCol="1" bandRow="1"/>
              <a:tblGrid>
                <a:gridCol w="5257800"/>
                <a:gridCol w="5257800"/>
              </a:tblGrid>
              <a:tr h="584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dirty="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push origin --delete [branch name]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 a remote branch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84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pull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 local repository to the newest commit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84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dirty="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pull origin [branch name]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Pull changes from remote repository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54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remote add origin ssh://git@github.com/[username]/[repository-name].git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 a remote repository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54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F2328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remote set-url origin ssh://git@github.com/[username]/[repository-name].git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F2328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a repository's origin branch to SSH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Google Shape;91;p1" descr="India's Best Private University in Punjab - LP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2549" y="0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30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96" y="1386038"/>
            <a:ext cx="8681987" cy="4100362"/>
          </a:xfrm>
          <a:prstGeom prst="rect">
            <a:avLst/>
          </a:prstGeom>
        </p:spPr>
      </p:pic>
      <p:pic>
        <p:nvPicPr>
          <p:cNvPr id="5" name="Google Shape;91;p1" descr="India's Best Private University in Punjab - LP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2549" y="0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89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379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Segoe UI</vt:lpstr>
      <vt:lpstr>Times New Roman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2023-09-07T06:52:52Z</dcterms:created>
  <dcterms:modified xsi:type="dcterms:W3CDTF">2023-09-10T11:12:57Z</dcterms:modified>
</cp:coreProperties>
</file>