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 id="267" r:id="rId14"/>
    <p:sldId id="270" r:id="rId15"/>
    <p:sldId id="271" r:id="rId16"/>
    <p:sldId id="272" r:id="rId17"/>
    <p:sldId id="273" r:id="rId18"/>
    <p:sldId id="274" r:id="rId19"/>
    <p:sldId id="275" r:id="rId20"/>
    <p:sldId id="278"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29E847-8492-486F-A4B8-22FBD24EA0CE}" v="12" dt="2023-12-04T16:50:30.7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an Ruzdan" userId="281b3fb1-178d-4595-a67e-42f3d5782a4e" providerId="ADAL" clId="{E029E847-8492-486F-A4B8-22FBD24EA0CE}"/>
    <pc:docChg chg="modSld">
      <pc:chgData name="Ayan Ruzdan" userId="281b3fb1-178d-4595-a67e-42f3d5782a4e" providerId="ADAL" clId="{E029E847-8492-486F-A4B8-22FBD24EA0CE}" dt="2023-12-04T16:50:33.204" v="41" actId="9405"/>
      <pc:docMkLst>
        <pc:docMk/>
      </pc:docMkLst>
      <pc:sldChg chg="addSp delSp modSp mod">
        <pc:chgData name="Ayan Ruzdan" userId="281b3fb1-178d-4595-a67e-42f3d5782a4e" providerId="ADAL" clId="{E029E847-8492-486F-A4B8-22FBD24EA0CE}" dt="2023-12-04T16:50:33.204" v="41" actId="9405"/>
        <pc:sldMkLst>
          <pc:docMk/>
          <pc:sldMk cId="959288859" sldId="275"/>
        </pc:sldMkLst>
        <pc:grpChg chg="del mod">
          <ac:chgData name="Ayan Ruzdan" userId="281b3fb1-178d-4595-a67e-42f3d5782a4e" providerId="ADAL" clId="{E029E847-8492-486F-A4B8-22FBD24EA0CE}" dt="2023-12-04T16:49:42.576" v="6"/>
          <ac:grpSpMkLst>
            <pc:docMk/>
            <pc:sldMk cId="959288859" sldId="275"/>
            <ac:grpSpMk id="7" creationId="{EE79A5DD-D54E-F827-B11F-C6A3ECFA2713}"/>
          </ac:grpSpMkLst>
        </pc:grpChg>
        <pc:grpChg chg="del mod">
          <ac:chgData name="Ayan Ruzdan" userId="281b3fb1-178d-4595-a67e-42f3d5782a4e" providerId="ADAL" clId="{E029E847-8492-486F-A4B8-22FBD24EA0CE}" dt="2023-12-04T16:49:43.580" v="8"/>
          <ac:grpSpMkLst>
            <pc:docMk/>
            <pc:sldMk cId="959288859" sldId="275"/>
            <ac:grpSpMk id="9" creationId="{0ED0C7C3-DBE7-86A9-EE73-177A62FF7B73}"/>
          </ac:grpSpMkLst>
        </pc:grpChg>
        <pc:grpChg chg="del mod">
          <ac:chgData name="Ayan Ruzdan" userId="281b3fb1-178d-4595-a67e-42f3d5782a4e" providerId="ADAL" clId="{E029E847-8492-486F-A4B8-22FBD24EA0CE}" dt="2023-12-04T16:49:46.657" v="11"/>
          <ac:grpSpMkLst>
            <pc:docMk/>
            <pc:sldMk cId="959288859" sldId="275"/>
            <ac:grpSpMk id="11" creationId="{17AA2001-A8CE-A0C0-DA33-74C16843FCF1}"/>
          </ac:grpSpMkLst>
        </pc:grpChg>
        <pc:grpChg chg="del mod">
          <ac:chgData name="Ayan Ruzdan" userId="281b3fb1-178d-4595-a67e-42f3d5782a4e" providerId="ADAL" clId="{E029E847-8492-486F-A4B8-22FBD24EA0CE}" dt="2023-12-04T16:49:50.448" v="14"/>
          <ac:grpSpMkLst>
            <pc:docMk/>
            <pc:sldMk cId="959288859" sldId="275"/>
            <ac:grpSpMk id="14" creationId="{5D7D18FB-200B-66E7-F206-458ADE2B1A27}"/>
          </ac:grpSpMkLst>
        </pc:grpChg>
        <pc:grpChg chg="mod">
          <ac:chgData name="Ayan Ruzdan" userId="281b3fb1-178d-4595-a67e-42f3d5782a4e" providerId="ADAL" clId="{E029E847-8492-486F-A4B8-22FBD24EA0CE}" dt="2023-12-04T16:49:50.448" v="14"/>
          <ac:grpSpMkLst>
            <pc:docMk/>
            <pc:sldMk cId="959288859" sldId="275"/>
            <ac:grpSpMk id="17" creationId="{E20E03C4-A4DB-724F-7B71-E44D06AF8C1A}"/>
          </ac:grpSpMkLst>
        </pc:grpChg>
        <pc:grpChg chg="mod">
          <ac:chgData name="Ayan Ruzdan" userId="281b3fb1-178d-4595-a67e-42f3d5782a4e" providerId="ADAL" clId="{E029E847-8492-486F-A4B8-22FBD24EA0CE}" dt="2023-12-04T16:49:54.275" v="17"/>
          <ac:grpSpMkLst>
            <pc:docMk/>
            <pc:sldMk cId="959288859" sldId="275"/>
            <ac:grpSpMk id="20" creationId="{EDE67D0C-5E6A-4745-6571-0B0D2D82094E}"/>
          </ac:grpSpMkLst>
        </pc:grpChg>
        <pc:grpChg chg="del mod">
          <ac:chgData name="Ayan Ruzdan" userId="281b3fb1-178d-4595-a67e-42f3d5782a4e" providerId="ADAL" clId="{E029E847-8492-486F-A4B8-22FBD24EA0CE}" dt="2023-12-04T16:49:59.301" v="22"/>
          <ac:grpSpMkLst>
            <pc:docMk/>
            <pc:sldMk cId="959288859" sldId="275"/>
            <ac:grpSpMk id="23" creationId="{85EC5CFF-EF2C-2508-A9E5-244C93086742}"/>
          </ac:grpSpMkLst>
        </pc:grpChg>
        <pc:grpChg chg="mod">
          <ac:chgData name="Ayan Ruzdan" userId="281b3fb1-178d-4595-a67e-42f3d5782a4e" providerId="ADAL" clId="{E029E847-8492-486F-A4B8-22FBD24EA0CE}" dt="2023-12-04T16:49:59.301" v="22"/>
          <ac:grpSpMkLst>
            <pc:docMk/>
            <pc:sldMk cId="959288859" sldId="275"/>
            <ac:grpSpMk id="25" creationId="{10F64851-0991-D21E-AB00-424FAD0ACC0B}"/>
          </ac:grpSpMkLst>
        </pc:grpChg>
        <pc:grpChg chg="del mod">
          <ac:chgData name="Ayan Ruzdan" userId="281b3fb1-178d-4595-a67e-42f3d5782a4e" providerId="ADAL" clId="{E029E847-8492-486F-A4B8-22FBD24EA0CE}" dt="2023-12-04T16:50:14.827" v="30"/>
          <ac:grpSpMkLst>
            <pc:docMk/>
            <pc:sldMk cId="959288859" sldId="275"/>
            <ac:grpSpMk id="30" creationId="{6338546E-C82D-4C97-75AB-0A7C0B85C077}"/>
          </ac:grpSpMkLst>
        </pc:grpChg>
        <pc:grpChg chg="del mod">
          <ac:chgData name="Ayan Ruzdan" userId="281b3fb1-178d-4595-a67e-42f3d5782a4e" providerId="ADAL" clId="{E029E847-8492-486F-A4B8-22FBD24EA0CE}" dt="2023-12-04T16:50:18.369" v="35"/>
          <ac:grpSpMkLst>
            <pc:docMk/>
            <pc:sldMk cId="959288859" sldId="275"/>
            <ac:grpSpMk id="33" creationId="{53325E6A-8F44-1FFA-ED42-9EEDEFCF7182}"/>
          </ac:grpSpMkLst>
        </pc:grpChg>
        <pc:grpChg chg="mod">
          <ac:chgData name="Ayan Ruzdan" userId="281b3fb1-178d-4595-a67e-42f3d5782a4e" providerId="ADAL" clId="{E029E847-8492-486F-A4B8-22FBD24EA0CE}" dt="2023-12-04T16:50:18.369" v="35"/>
          <ac:grpSpMkLst>
            <pc:docMk/>
            <pc:sldMk cId="959288859" sldId="275"/>
            <ac:grpSpMk id="38" creationId="{52175C69-46E7-4283-B92D-069968FE1A40}"/>
          </ac:grpSpMkLst>
        </pc:grpChg>
        <pc:grpChg chg="mod">
          <ac:chgData name="Ayan Ruzdan" userId="281b3fb1-178d-4595-a67e-42f3d5782a4e" providerId="ADAL" clId="{E029E847-8492-486F-A4B8-22FBD24EA0CE}" dt="2023-12-04T16:50:30.703" v="40"/>
          <ac:grpSpMkLst>
            <pc:docMk/>
            <pc:sldMk cId="959288859" sldId="275"/>
            <ac:grpSpMk id="43" creationId="{02A632EA-A16C-72B1-262C-AFD43F608F90}"/>
          </ac:grpSpMkLst>
        </pc:grpChg>
        <pc:inkChg chg="add">
          <ac:chgData name="Ayan Ruzdan" userId="281b3fb1-178d-4595-a67e-42f3d5782a4e" providerId="ADAL" clId="{E029E847-8492-486F-A4B8-22FBD24EA0CE}" dt="2023-12-04T16:49:31.607" v="0" actId="9405"/>
          <ac:inkMkLst>
            <pc:docMk/>
            <pc:sldMk cId="959288859" sldId="275"/>
            <ac:inkMk id="3" creationId="{1929FA03-4D34-1AAC-88F1-1AF3AD35A14C}"/>
          </ac:inkMkLst>
        </pc:inkChg>
        <pc:inkChg chg="add mod">
          <ac:chgData name="Ayan Ruzdan" userId="281b3fb1-178d-4595-a67e-42f3d5782a4e" providerId="ADAL" clId="{E029E847-8492-486F-A4B8-22FBD24EA0CE}" dt="2023-12-04T16:49:50.448" v="14"/>
          <ac:inkMkLst>
            <pc:docMk/>
            <pc:sldMk cId="959288859" sldId="275"/>
            <ac:inkMk id="4" creationId="{5F363977-475F-26D5-192B-132F3EAEAD98}"/>
          </ac:inkMkLst>
        </pc:inkChg>
        <pc:inkChg chg="add mod">
          <ac:chgData name="Ayan Ruzdan" userId="281b3fb1-178d-4595-a67e-42f3d5782a4e" providerId="ADAL" clId="{E029E847-8492-486F-A4B8-22FBD24EA0CE}" dt="2023-12-04T16:49:50.448" v="14"/>
          <ac:inkMkLst>
            <pc:docMk/>
            <pc:sldMk cId="959288859" sldId="275"/>
            <ac:inkMk id="5" creationId="{ACD0142F-4BA4-DC9B-1109-B8C625E4F897}"/>
          </ac:inkMkLst>
        </pc:inkChg>
        <pc:inkChg chg="add mod">
          <ac:chgData name="Ayan Ruzdan" userId="281b3fb1-178d-4595-a67e-42f3d5782a4e" providerId="ADAL" clId="{E029E847-8492-486F-A4B8-22FBD24EA0CE}" dt="2023-12-04T16:49:50.448" v="14"/>
          <ac:inkMkLst>
            <pc:docMk/>
            <pc:sldMk cId="959288859" sldId="275"/>
            <ac:inkMk id="6" creationId="{1C25251D-6437-A3F6-B4E2-62430C71DCFD}"/>
          </ac:inkMkLst>
        </pc:inkChg>
        <pc:inkChg chg="add mod">
          <ac:chgData name="Ayan Ruzdan" userId="281b3fb1-178d-4595-a67e-42f3d5782a4e" providerId="ADAL" clId="{E029E847-8492-486F-A4B8-22FBD24EA0CE}" dt="2023-12-04T16:49:50.448" v="14"/>
          <ac:inkMkLst>
            <pc:docMk/>
            <pc:sldMk cId="959288859" sldId="275"/>
            <ac:inkMk id="8" creationId="{E176A22C-292C-8FEB-FE84-B2C190422C0B}"/>
          </ac:inkMkLst>
        </pc:inkChg>
        <pc:inkChg chg="add mod">
          <ac:chgData name="Ayan Ruzdan" userId="281b3fb1-178d-4595-a67e-42f3d5782a4e" providerId="ADAL" clId="{E029E847-8492-486F-A4B8-22FBD24EA0CE}" dt="2023-12-04T16:49:50.448" v="14"/>
          <ac:inkMkLst>
            <pc:docMk/>
            <pc:sldMk cId="959288859" sldId="275"/>
            <ac:inkMk id="10" creationId="{CB72731F-0336-0B84-56B1-DB22BB2791C7}"/>
          </ac:inkMkLst>
        </pc:inkChg>
        <pc:inkChg chg="add mod">
          <ac:chgData name="Ayan Ruzdan" userId="281b3fb1-178d-4595-a67e-42f3d5782a4e" providerId="ADAL" clId="{E029E847-8492-486F-A4B8-22FBD24EA0CE}" dt="2023-12-04T16:49:50.448" v="14"/>
          <ac:inkMkLst>
            <pc:docMk/>
            <pc:sldMk cId="959288859" sldId="275"/>
            <ac:inkMk id="12" creationId="{8B49B88C-A7DB-042C-3D29-30BB67E12670}"/>
          </ac:inkMkLst>
        </pc:inkChg>
        <pc:inkChg chg="add mod">
          <ac:chgData name="Ayan Ruzdan" userId="281b3fb1-178d-4595-a67e-42f3d5782a4e" providerId="ADAL" clId="{E029E847-8492-486F-A4B8-22FBD24EA0CE}" dt="2023-12-04T16:49:50.448" v="14"/>
          <ac:inkMkLst>
            <pc:docMk/>
            <pc:sldMk cId="959288859" sldId="275"/>
            <ac:inkMk id="13" creationId="{666253B4-B020-152C-16D6-463349A3D51C}"/>
          </ac:inkMkLst>
        </pc:inkChg>
        <pc:inkChg chg="add mod">
          <ac:chgData name="Ayan Ruzdan" userId="281b3fb1-178d-4595-a67e-42f3d5782a4e" providerId="ADAL" clId="{E029E847-8492-486F-A4B8-22FBD24EA0CE}" dt="2023-12-04T16:49:50.448" v="14"/>
          <ac:inkMkLst>
            <pc:docMk/>
            <pc:sldMk cId="959288859" sldId="275"/>
            <ac:inkMk id="15" creationId="{D3213635-692B-D1E4-D9D4-8C0224A4DBD9}"/>
          </ac:inkMkLst>
        </pc:inkChg>
        <pc:inkChg chg="add mod">
          <ac:chgData name="Ayan Ruzdan" userId="281b3fb1-178d-4595-a67e-42f3d5782a4e" providerId="ADAL" clId="{E029E847-8492-486F-A4B8-22FBD24EA0CE}" dt="2023-12-04T16:49:50.448" v="14"/>
          <ac:inkMkLst>
            <pc:docMk/>
            <pc:sldMk cId="959288859" sldId="275"/>
            <ac:inkMk id="16" creationId="{EE7F968A-C524-7F17-1023-68C0513C11C7}"/>
          </ac:inkMkLst>
        </pc:inkChg>
        <pc:inkChg chg="add mod">
          <ac:chgData name="Ayan Ruzdan" userId="281b3fb1-178d-4595-a67e-42f3d5782a4e" providerId="ADAL" clId="{E029E847-8492-486F-A4B8-22FBD24EA0CE}" dt="2023-12-04T16:49:54.275" v="17"/>
          <ac:inkMkLst>
            <pc:docMk/>
            <pc:sldMk cId="959288859" sldId="275"/>
            <ac:inkMk id="18" creationId="{E53C7F4E-6800-5433-100F-A9DB92739747}"/>
          </ac:inkMkLst>
        </pc:inkChg>
        <pc:inkChg chg="add mod">
          <ac:chgData name="Ayan Ruzdan" userId="281b3fb1-178d-4595-a67e-42f3d5782a4e" providerId="ADAL" clId="{E029E847-8492-486F-A4B8-22FBD24EA0CE}" dt="2023-12-04T16:49:54.275" v="17"/>
          <ac:inkMkLst>
            <pc:docMk/>
            <pc:sldMk cId="959288859" sldId="275"/>
            <ac:inkMk id="19" creationId="{A8D480F4-A33F-01E9-02AC-8A0A7929C4A9}"/>
          </ac:inkMkLst>
        </pc:inkChg>
        <pc:inkChg chg="add mod">
          <ac:chgData name="Ayan Ruzdan" userId="281b3fb1-178d-4595-a67e-42f3d5782a4e" providerId="ADAL" clId="{E029E847-8492-486F-A4B8-22FBD24EA0CE}" dt="2023-12-04T16:49:59.301" v="22"/>
          <ac:inkMkLst>
            <pc:docMk/>
            <pc:sldMk cId="959288859" sldId="275"/>
            <ac:inkMk id="21" creationId="{B7A0508C-0C49-D673-24C1-832E5836A828}"/>
          </ac:inkMkLst>
        </pc:inkChg>
        <pc:inkChg chg="add mod">
          <ac:chgData name="Ayan Ruzdan" userId="281b3fb1-178d-4595-a67e-42f3d5782a4e" providerId="ADAL" clId="{E029E847-8492-486F-A4B8-22FBD24EA0CE}" dt="2023-12-04T16:49:59.301" v="22"/>
          <ac:inkMkLst>
            <pc:docMk/>
            <pc:sldMk cId="959288859" sldId="275"/>
            <ac:inkMk id="22" creationId="{626EB99E-0E5E-B84A-32FD-FC246172C90A}"/>
          </ac:inkMkLst>
        </pc:inkChg>
        <pc:inkChg chg="add mod">
          <ac:chgData name="Ayan Ruzdan" userId="281b3fb1-178d-4595-a67e-42f3d5782a4e" providerId="ADAL" clId="{E029E847-8492-486F-A4B8-22FBD24EA0CE}" dt="2023-12-04T16:49:59.301" v="22"/>
          <ac:inkMkLst>
            <pc:docMk/>
            <pc:sldMk cId="959288859" sldId="275"/>
            <ac:inkMk id="24" creationId="{D17334C1-820C-49B9-6FB1-079624F8C476}"/>
          </ac:inkMkLst>
        </pc:inkChg>
        <pc:inkChg chg="add">
          <ac:chgData name="Ayan Ruzdan" userId="281b3fb1-178d-4595-a67e-42f3d5782a4e" providerId="ADAL" clId="{E029E847-8492-486F-A4B8-22FBD24EA0CE}" dt="2023-12-04T16:50:01.137" v="23" actId="9405"/>
          <ac:inkMkLst>
            <pc:docMk/>
            <pc:sldMk cId="959288859" sldId="275"/>
            <ac:inkMk id="26" creationId="{439ACF91-4498-A2CF-8BF1-6723A83E5C61}"/>
          </ac:inkMkLst>
        </pc:inkChg>
        <pc:inkChg chg="add mod">
          <ac:chgData name="Ayan Ruzdan" userId="281b3fb1-178d-4595-a67e-42f3d5782a4e" providerId="ADAL" clId="{E029E847-8492-486F-A4B8-22FBD24EA0CE}" dt="2023-12-04T16:50:18.369" v="35"/>
          <ac:inkMkLst>
            <pc:docMk/>
            <pc:sldMk cId="959288859" sldId="275"/>
            <ac:inkMk id="27" creationId="{12479AE1-67F9-EB94-A55B-13D93DA043CA}"/>
          </ac:inkMkLst>
        </pc:inkChg>
        <pc:inkChg chg="add mod">
          <ac:chgData name="Ayan Ruzdan" userId="281b3fb1-178d-4595-a67e-42f3d5782a4e" providerId="ADAL" clId="{E029E847-8492-486F-A4B8-22FBD24EA0CE}" dt="2023-12-04T16:50:18.369" v="35"/>
          <ac:inkMkLst>
            <pc:docMk/>
            <pc:sldMk cId="959288859" sldId="275"/>
            <ac:inkMk id="28" creationId="{138BFE6C-8667-3621-095C-FB4DD093FB0A}"/>
          </ac:inkMkLst>
        </pc:inkChg>
        <pc:inkChg chg="add mod">
          <ac:chgData name="Ayan Ruzdan" userId="281b3fb1-178d-4595-a67e-42f3d5782a4e" providerId="ADAL" clId="{E029E847-8492-486F-A4B8-22FBD24EA0CE}" dt="2023-12-04T16:50:18.369" v="35"/>
          <ac:inkMkLst>
            <pc:docMk/>
            <pc:sldMk cId="959288859" sldId="275"/>
            <ac:inkMk id="29" creationId="{6A735C85-AA8C-8870-9333-5CF39E4B5CD0}"/>
          </ac:inkMkLst>
        </pc:inkChg>
        <pc:inkChg chg="add mod">
          <ac:chgData name="Ayan Ruzdan" userId="281b3fb1-178d-4595-a67e-42f3d5782a4e" providerId="ADAL" clId="{E029E847-8492-486F-A4B8-22FBD24EA0CE}" dt="2023-12-04T16:50:18.369" v="35"/>
          <ac:inkMkLst>
            <pc:docMk/>
            <pc:sldMk cId="959288859" sldId="275"/>
            <ac:inkMk id="31" creationId="{CDC5FEAD-0463-F769-0E2B-F9185E7EB97D}"/>
          </ac:inkMkLst>
        </pc:inkChg>
        <pc:inkChg chg="add mod">
          <ac:chgData name="Ayan Ruzdan" userId="281b3fb1-178d-4595-a67e-42f3d5782a4e" providerId="ADAL" clId="{E029E847-8492-486F-A4B8-22FBD24EA0CE}" dt="2023-12-04T16:50:18.369" v="35"/>
          <ac:inkMkLst>
            <pc:docMk/>
            <pc:sldMk cId="959288859" sldId="275"/>
            <ac:inkMk id="32" creationId="{730B4B64-D73F-5618-A945-1627C41A93EF}"/>
          </ac:inkMkLst>
        </pc:inkChg>
        <pc:inkChg chg="add mod">
          <ac:chgData name="Ayan Ruzdan" userId="281b3fb1-178d-4595-a67e-42f3d5782a4e" providerId="ADAL" clId="{E029E847-8492-486F-A4B8-22FBD24EA0CE}" dt="2023-12-04T16:50:18.369" v="35"/>
          <ac:inkMkLst>
            <pc:docMk/>
            <pc:sldMk cId="959288859" sldId="275"/>
            <ac:inkMk id="34" creationId="{B1EEAD6B-5483-A2EE-E1B7-9956D008D309}"/>
          </ac:inkMkLst>
        </pc:inkChg>
        <pc:inkChg chg="add mod">
          <ac:chgData name="Ayan Ruzdan" userId="281b3fb1-178d-4595-a67e-42f3d5782a4e" providerId="ADAL" clId="{E029E847-8492-486F-A4B8-22FBD24EA0CE}" dt="2023-12-04T16:50:18.369" v="35"/>
          <ac:inkMkLst>
            <pc:docMk/>
            <pc:sldMk cId="959288859" sldId="275"/>
            <ac:inkMk id="35" creationId="{A3A2B742-6545-0C7A-62C0-9BA80553DF07}"/>
          </ac:inkMkLst>
        </pc:inkChg>
        <pc:inkChg chg="add mod">
          <ac:chgData name="Ayan Ruzdan" userId="281b3fb1-178d-4595-a67e-42f3d5782a4e" providerId="ADAL" clId="{E029E847-8492-486F-A4B8-22FBD24EA0CE}" dt="2023-12-04T16:50:18.369" v="35"/>
          <ac:inkMkLst>
            <pc:docMk/>
            <pc:sldMk cId="959288859" sldId="275"/>
            <ac:inkMk id="36" creationId="{C4CA2C02-47CC-E890-2B14-2B22A35B499E}"/>
          </ac:inkMkLst>
        </pc:inkChg>
        <pc:inkChg chg="add">
          <ac:chgData name="Ayan Ruzdan" userId="281b3fb1-178d-4595-a67e-42f3d5782a4e" providerId="ADAL" clId="{E029E847-8492-486F-A4B8-22FBD24EA0CE}" dt="2023-12-04T16:50:17.489" v="34" actId="9405"/>
          <ac:inkMkLst>
            <pc:docMk/>
            <pc:sldMk cId="959288859" sldId="275"/>
            <ac:inkMk id="37" creationId="{E9B89F56-12DC-D2F9-8598-B7E9E849387E}"/>
          </ac:inkMkLst>
        </pc:inkChg>
        <pc:inkChg chg="add">
          <ac:chgData name="Ayan Ruzdan" userId="281b3fb1-178d-4595-a67e-42f3d5782a4e" providerId="ADAL" clId="{E029E847-8492-486F-A4B8-22FBD24EA0CE}" dt="2023-12-04T16:50:21.252" v="36" actId="9405"/>
          <ac:inkMkLst>
            <pc:docMk/>
            <pc:sldMk cId="959288859" sldId="275"/>
            <ac:inkMk id="39" creationId="{CD5EE340-531E-24CE-952C-7A9A2617D5BE}"/>
          </ac:inkMkLst>
        </pc:inkChg>
        <pc:inkChg chg="add mod">
          <ac:chgData name="Ayan Ruzdan" userId="281b3fb1-178d-4595-a67e-42f3d5782a4e" providerId="ADAL" clId="{E029E847-8492-486F-A4B8-22FBD24EA0CE}" dt="2023-12-04T16:50:30.703" v="40"/>
          <ac:inkMkLst>
            <pc:docMk/>
            <pc:sldMk cId="959288859" sldId="275"/>
            <ac:inkMk id="40" creationId="{4A37E173-B389-0385-3FF1-8216CB8209E8}"/>
          </ac:inkMkLst>
        </pc:inkChg>
        <pc:inkChg chg="add mod">
          <ac:chgData name="Ayan Ruzdan" userId="281b3fb1-178d-4595-a67e-42f3d5782a4e" providerId="ADAL" clId="{E029E847-8492-486F-A4B8-22FBD24EA0CE}" dt="2023-12-04T16:50:30.703" v="40"/>
          <ac:inkMkLst>
            <pc:docMk/>
            <pc:sldMk cId="959288859" sldId="275"/>
            <ac:inkMk id="41" creationId="{586DDDED-5559-9F96-B28A-43C26FA2A636}"/>
          </ac:inkMkLst>
        </pc:inkChg>
        <pc:inkChg chg="add mod">
          <ac:chgData name="Ayan Ruzdan" userId="281b3fb1-178d-4595-a67e-42f3d5782a4e" providerId="ADAL" clId="{E029E847-8492-486F-A4B8-22FBD24EA0CE}" dt="2023-12-04T16:50:30.703" v="40"/>
          <ac:inkMkLst>
            <pc:docMk/>
            <pc:sldMk cId="959288859" sldId="275"/>
            <ac:inkMk id="42" creationId="{C4EC6F1B-FCDD-2C8F-BBC4-C1AB5E3B32A4}"/>
          </ac:inkMkLst>
        </pc:inkChg>
        <pc:inkChg chg="add">
          <ac:chgData name="Ayan Ruzdan" userId="281b3fb1-178d-4595-a67e-42f3d5782a4e" providerId="ADAL" clId="{E029E847-8492-486F-A4B8-22FBD24EA0CE}" dt="2023-12-04T16:50:33.204" v="41" actId="9405"/>
          <ac:inkMkLst>
            <pc:docMk/>
            <pc:sldMk cId="959288859" sldId="275"/>
            <ac:inkMk id="44" creationId="{F2849226-1C04-1547-8821-C28219CCD1D4}"/>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49:31.607"/>
    </inkml:context>
    <inkml:brush xml:id="br0">
      <inkml:brushProperty name="width" value="0.035" units="cm"/>
      <inkml:brushProperty name="height" value="0.035" units="cm"/>
      <inkml:brushProperty name="color" value="#E71224"/>
    </inkml:brush>
  </inkml:definitions>
  <inkml:trace contextRef="#ctx0" brushRef="#br0">1 0 24575,'393'23'-87,"-260"-11"-476,480 46-2886,319 50 4477,-825-95-885,-50-8 638,90-3 1,-127-3-7608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49:49.818"/>
    </inkml:context>
    <inkml:brush xml:id="br0">
      <inkml:brushProperty name="width" value="0.035" units="cm"/>
      <inkml:brushProperty name="height" value="0.035" units="cm"/>
      <inkml:brushProperty name="color" value="#E71224"/>
    </inkml:brush>
  </inkml:definitions>
  <inkml:trace contextRef="#ctx0" brushRef="#br0">497 0 24575,'-43'3'0,"-1"2"0,1 2 0,1 1 0,-54 19 0,-18 3 0,107-29 0,1 0 0,0 1 0,0 0 0,0 0 0,0 1 0,0-1 0,1 1 0,-1 0 0,1 1 0,0 0 0,-1-1 0,2 2 0,-7 5 0,7-5 0,1 1 0,-1-1 0,2 1 0,-1 0 0,0-1 0,1 1 0,0 0 0,1 0 0,-1 1 0,1-1 0,0 0 0,1 0 0,-1 9 0,1-11 0,0 0 0,0-1 0,0 1 0,0 0 0,1 0 0,-1 0 0,1-1 0,0 1 0,0 0 0,1-1 0,-1 1 0,1-1 0,-1 1 0,1-1 0,5 7 0,-4-8 0,0 1 0,0-1 0,0 0 0,0 0 0,1 0 0,-1 0 0,1 0 0,0-1 0,-1 1 0,1-1 0,0 0 0,0 0 0,0-1 0,-1 1 0,8-1 0,16 0 0,-1-1 0,1-1 0,49-11 0,-43 6 0,57-4 0,-87 11 0,5 0 0,1-1 0,0 2 0,-1-1 0,1 1 0,16 4 0,-23-5 0,1 1 0,-1 0 0,0 1 0,0-1 0,0 0 0,0 1 0,0-1 0,0 1 0,0 0 0,0-1 0,0 1 0,-1 0 0,1 0 0,-1 0 0,1 0 0,-1 0 0,0 1 0,0-1 0,0 0 0,0 1 0,0-1 0,0 1 0,-1-1 0,1 5 0,0 2 0,0 0 0,0 0 0,-1 0 0,0 1 0,-1-1 0,0 0 0,0 0 0,-1 0 0,0 0 0,0 0 0,-1 0 0,-1-1 0,1 1 0,-10 13 0,-83 177 0,87-184 0,0-1 0,-1 1 0,0-1 0,-20 19 0,26-29 0,-1 0 0,0-1 0,-1 0 0,1 0 0,-1 0 0,1 0 0,-1-1 0,0 0 0,0 0 0,0-1 0,0 0 0,0 0 0,0 0 0,0-1 0,0 0 0,0 0 0,0 0 0,0-1 0,-1 0 0,1 0 0,-7-2 0,7 1 0,-1 1 0,1-1 0,0-1 0,0 1 0,0-1 0,0 0 0,0 0 0,0 0 0,1-1 0,0 0 0,0 0 0,0-1 0,0 1 0,1-1 0,-1 0 0,1 0 0,0-1 0,1 1 0,-5-10 0,1-9-1365,4 2-5461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49:51.231"/>
    </inkml:context>
    <inkml:brush xml:id="br0">
      <inkml:brushProperty name="width" value="0.035" units="cm"/>
      <inkml:brushProperty name="height" value="0.035" units="cm"/>
      <inkml:brushProperty name="color" value="#E71224"/>
    </inkml:brush>
  </inkml:definitions>
  <inkml:trace contextRef="#ctx0" brushRef="#br0">0 0 24575,'19'0'0,"47"0"0,46 9 0,40 8 0,23 1 0,18 2 0,-4-3 0,-17-3 0,-32 0 0,-31-3 0,-30-2 0,-23-3 0,-16-3 0,-11-2 0,-5 0 0,-3-2 0,1 1 0,-5-1-8191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49:53.353"/>
    </inkml:context>
    <inkml:brush xml:id="br0">
      <inkml:brushProperty name="width" value="0.035" units="cm"/>
      <inkml:brushProperty name="height" value="0.035" units="cm"/>
      <inkml:brushProperty name="color" value="#E71224"/>
    </inkml:brush>
  </inkml:definitions>
  <inkml:trace contextRef="#ctx0" brushRef="#br0">333 0 24575,'-19'0'0,"0"1"0,-1 0 0,-26 7 0,39-7 0,0 1 0,0 1 0,0-1 0,0 1 0,1 1 0,-1-1 0,1 1 0,0 0 0,0 0 0,0 1 0,-9 10 0,-5 10 0,1 1 0,2 1 0,0 1 0,2 0 0,-14 38 0,26-60 0,-1 5 0,0 1 0,0-1 0,1 1 0,1 0 0,0 0 0,1 0 0,0 1 0,1-1 0,0 0 0,1 0 0,0 0 0,1 0 0,0 0 0,1 0 0,0 0 0,1-1 0,0 1 0,12 20 0,-12-27 0,0-2 0,0 1 0,0 0 0,1-1 0,-1 0 0,1 0 0,0 0 0,0-1 0,0 1 0,0-1 0,0-1 0,1 1 0,-1-1 0,0 1 0,1-2 0,-1 1 0,1 0 0,6-1 0,7 0 0,-1 0 0,1-2 0,-1 0 0,22-5 0,-15-1 0,0 0 0,41-22 0,-46 21 0,-15 7 0,1-1 0,-1 0 0,1 0 0,-1-1 0,0 1 0,0-1 0,-1 0 0,1 0 0,-1-1 0,0 1 0,0-1 0,0 0 0,5-11 0,-8 13 0,1 0 0,-1-1 0,-1 1 0,1-1 0,0 1 0,-1-1 0,0 1 0,0-1 0,0 1 0,0-1 0,0 1 0,-1 0 0,1-1 0,-1 1 0,0-1 0,0 1 0,0 0 0,-1 0 0,1-1 0,-1 1 0,0 0 0,0 0 0,0 1 0,0-1 0,-5-4 0,0 0 8,0 0 0,-1 1 0,0 0 0,0 1 0,-1 0 0,1 0 0,-1 1 0,0 0 0,-1 0 0,1 1 0,0 0 0,-1 1 0,0 0 0,-18-1 0,23 2-65,-1 0 0,0 1 0,0 0 0,0 0-1,0 0 1,0 1 0,0 0 0,0 0 0,0 1 0,1 0 0,-1 0 0,1 0-1,-1 0 1,1 1 0,0 0 0,0 0 0,0 1 0,0-1 0,0 1 0,1 0 0,0 0-1,0 1 1,0-1 0,0 1 0,-5 8 0,2 5-6769</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49:54.811"/>
    </inkml:context>
    <inkml:brush xml:id="br0">
      <inkml:brushProperty name="width" value="0.035" units="cm"/>
      <inkml:brushProperty name="height" value="0.035" units="cm"/>
      <inkml:brushProperty name="color" value="#E71224"/>
    </inkml:brush>
  </inkml:definitions>
  <inkml:trace contextRef="#ctx0" brushRef="#br0">1 0 24575,'737'0'-1365,"-711"0"-5461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49:56.673"/>
    </inkml:context>
    <inkml:brush xml:id="br0">
      <inkml:brushProperty name="width" value="0.035" units="cm"/>
      <inkml:brushProperty name="height" value="0.035" units="cm"/>
      <inkml:brushProperty name="color" value="#E71224"/>
    </inkml:brush>
  </inkml:definitions>
  <inkml:trace contextRef="#ctx0" brushRef="#br0">1 1 24575,'495'0'0,"-491"-1"0,0 1 0,0 1 0,0-1 0,0 0 0,0 1 0,0 0 0,0 0 0,-1 0 0,1 0 0,0 1 0,-1-1 0,1 1 0,-1 0 0,6 4 0,-7-4 0,0 0 0,-1 0 0,1 0 0,-1 1 0,1-1 0,-1 1 0,0-1 0,0 1 0,0-1 0,0 1 0,0 0 0,-1-1 0,1 1 0,-1 0 0,1 0 0,-1-1 0,0 1 0,0 0 0,-1 0 0,1 0 0,-1 4 0,-5 21 0,-2-1 0,-15 41 0,12-38 0,-13 51 0,19-42 0,1-1 0,3 1 0,2 45 0,-2 59 0,1-140-124,-1 0 0,1 0 0,-1 0 0,1 0 0,-1 0 0,0 0-1,0-1 1,0 1 0,0 0 0,-2 2 0,-3 1-6702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49:58.299"/>
    </inkml:context>
    <inkml:brush xml:id="br0">
      <inkml:brushProperty name="width" value="0.035" units="cm"/>
      <inkml:brushProperty name="height" value="0.035" units="cm"/>
      <inkml:brushProperty name="color" value="#E71224"/>
    </inkml:brush>
  </inkml:definitions>
  <inkml:trace contextRef="#ctx0" brushRef="#br0">1 1 24575,'493'0'-1365,"-470"0"-5461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49:54.811"/>
    </inkml:context>
    <inkml:brush xml:id="br0">
      <inkml:brushProperty name="width" value="0.035" units="cm"/>
      <inkml:brushProperty name="height" value="0.035" units="cm"/>
      <inkml:brushProperty name="color" value="#E71224"/>
    </inkml:brush>
  </inkml:definitions>
  <inkml:trace contextRef="#ctx0" brushRef="#br0">1 0 24575,'737'0'-1365,"-711"0"-5461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49:56.673"/>
    </inkml:context>
    <inkml:brush xml:id="br0">
      <inkml:brushProperty name="width" value="0.035" units="cm"/>
      <inkml:brushProperty name="height" value="0.035" units="cm"/>
      <inkml:brushProperty name="color" value="#E71224"/>
    </inkml:brush>
  </inkml:definitions>
  <inkml:trace contextRef="#ctx0" brushRef="#br0">1 1 24575,'495'0'0,"-491"-1"0,0 1 0,0 1 0,0-1 0,0 0 0,0 1 0,0 0 0,0 0 0,-1 0 0,1 0 0,0 1 0,-1-1 0,1 1 0,-1 0 0,6 4 0,-7-4 0,0 0 0,-1 0 0,1 0 0,-1 1 0,1-1 0,-1 1 0,0-1 0,0 1 0,0-1 0,0 1 0,0 0 0,-1-1 0,1 1 0,-1 0 0,1 0 0,-1-1 0,0 1 0,0 0 0,-1 0 0,1 0 0,-1 4 0,-5 21 0,-2-1 0,-15 41 0,12-38 0,-13 51 0,19-42 0,1-1 0,3 1 0,2 45 0,-2 59 0,1-140-124,-1 0 0,1 0 0,-1 0 0,1 0 0,-1 0 0,0 0-1,0-1 1,0 1 0,0 0 0,-2 2 0,-3 1-6702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49:58.299"/>
    </inkml:context>
    <inkml:brush xml:id="br0">
      <inkml:brushProperty name="width" value="0.035" units="cm"/>
      <inkml:brushProperty name="height" value="0.035" units="cm"/>
      <inkml:brushProperty name="color" value="#E71224"/>
    </inkml:brush>
  </inkml:definitions>
  <inkml:trace contextRef="#ctx0" brushRef="#br0">1 1 24575,'493'0'-1365,"-470"0"-5461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50:01.137"/>
    </inkml:context>
    <inkml:brush xml:id="br0">
      <inkml:brushProperty name="width" value="0.035" units="cm"/>
      <inkml:brushProperty name="height" value="0.035" units="cm"/>
      <inkml:brushProperty name="color" value="#E71224"/>
    </inkml:brush>
  </inkml:definitions>
  <inkml:trace contextRef="#ctx0" brushRef="#br0">962 168 24575,'-10'0'0,"0"-2"0,-1 1 0,1-1 0,1-1 0,-1 0 0,-14-6 0,-12-3 0,-68-21 0,-156-41 0,215 65 0,0 1 0,-1 2 0,-88 1 0,108 5 0,12 0 0,1 1 0,0-1 0,0 2 0,-14 3 0,22-3 0,1-1 0,0 1 0,0-1 0,0 1 0,1 0 0,-1 1 0,0-1 0,1 1 0,-1 0 0,1 0 0,0 0 0,0 0 0,0 0 0,0 1 0,1-1 0,-4 7 0,0 2 0,0 1 0,1 0 0,0 0 0,1 0 0,0 1 0,1 0 0,-2 27 0,3 7 0,5 48 0,0-16 0,-5 32 0,4 109 0,2-200 0,0 1 0,1-1 0,1 0 0,1-1 0,1 1 0,1-1 0,20 32 0,-26-48 0,0 1 0,1-1 0,0 1 0,0-1 0,0 0 0,0-1 0,1 1 0,-1-1 0,1 0 0,0 0 0,0 0 0,0-1 0,1 0 0,-1 0 0,0 0 0,1 0 0,5 0 0,12 2 0,0 0 0,41 0 0,240-5 0,-295 0 0,0 1 0,0-2 0,-1 1 0,1-1 0,-1 0 0,1-1 0,-1 0 0,0 0 0,0-1 0,0 0 0,-1-1 0,1 1 0,10-10 0,5-7 0,0-1 0,30-36 0,1-2 0,-9 15 0,-14 17 0,-2-1 0,-2-2 0,45-64 0,-58 73 0,9-16 0,32-69 0,-50 93 0,0 0 0,0 0 0,-2 0 0,0-1 0,0 1 0,-1-1 0,-1 0 0,-1 0 0,-1-16 0,0 27 0,0 0 0,0 0 0,0 0 0,-1 1 0,0-1 0,1 0 0,-1 1 0,-1 0 0,1-1 0,0 1 0,-1 0 0,0 0 0,0 0 0,0 0 0,0 1 0,0-1 0,0 1 0,-4-2 0,-5-4 0,-1 2 0,1-1 0,-27-8 0,17 10 0,1 1 0,-1 1 0,0 1 0,0 1 0,0 1 0,-26 3 0,-8-1 0,45-2-273,1 1 0,-1 0 0,0 1 0,-17 5 0,10-1-6553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49:34.617"/>
    </inkml:context>
    <inkml:brush xml:id="br0">
      <inkml:brushProperty name="width" value="0.035" units="cm"/>
      <inkml:brushProperty name="height" value="0.035" units="cm"/>
      <inkml:brushProperty name="color" value="#E71224"/>
    </inkml:brush>
  </inkml:definitions>
  <inkml:trace contextRef="#ctx0" brushRef="#br0">1 0 24575,'0'5'0,"0"5"0,0 7 0,0 5 0,0 2 0,0 8 0,0-2 0,14 147 0,18 94-6784,5 6 6784,-5-44-1407</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50:04.328"/>
    </inkml:context>
    <inkml:brush xml:id="br0">
      <inkml:brushProperty name="width" value="0.035" units="cm"/>
      <inkml:brushProperty name="height" value="0.035" units="cm"/>
      <inkml:brushProperty name="color" value="#E71224"/>
    </inkml:brush>
  </inkml:definitions>
  <inkml:trace contextRef="#ctx0" brushRef="#br0">860 0 24575,'-8'12'0,"1"1"0,0-1 0,-9 23 0,-2 8 0,-62 144 0,-34 98-927,-148 408-2086,39 25 1390,185-559 1477,6 2 0,8 0 0,-6 245 1,30-334 227,3 1 0,3-1 0,31 138 0,-25-164-138,2-1 1,2-1-1,2-1 1,2 0-1,1-1 1,3-1-1,30 40 1,-21-39 44,2-2 0,1-2 0,2-1 1,85 64-1,-62-60 28,2-2-1,134 59 1,152 24 67,1-34-41,799 98-562,8-99 122,-1130-86 566,174 4 1854,-189-7-159,-29 0 264,1 0-2159,-21-5 229,1-1-1,0-3 0,1 0 0,-37-19 0,-131-74-321,186 95 164,-13-7-40,-368-217 0,379 221 0,-29-27 0,44 36 0,1 1 0,0-2 0,0 1 0,0 0 0,0 0 0,0-1 0,1 0 0,-1 1 0,1-1 0,0 0 0,0 0 0,1 0 0,-1-1 0,1 1 0,-2-9 0,3 12 0,0 0 0,1 0 0,-1 0 0,0 0 0,0 0 0,0-1 0,1 1 0,-1 0 0,0 0 0,1 0 0,-1 0 0,1 0 0,-1 0 0,1 0 0,0 1 0,-1-1 0,1 0 0,0 0 0,0 0 0,0 1 0,-1-1 0,1 0 0,0 1 0,0-1 0,0 0 0,0 1 0,0-1 0,0 1 0,0 0 0,0-1 0,0 1 0,1 0 0,-1 0 0,0 0 0,0 0 0,0 0 0,0 0 0,0 0 0,0 0 0,0 0 0,1 0 0,-1 0 0,0 1 0,0-1 0,0 1 0,1 0 0,2 0 0,0 0 0,-1 0 0,1 0 0,-1 1 0,1 0 0,-1 0 0,0 0 0,0 0 0,0 0 0,0 1 0,0-1 0,5 6 0,3 11 0,-1 1 0,-1-1 0,0 2 0,-2-1 0,0 1 0,-2 0 0,0 0 0,-1 1 0,1 24 0,17 123 0,1 7 0,-14 274 0,-9-384 0,0-65 0,-1 20 0,-4 36 0,5-52 0,-1-1 0,0 1 0,0-1 0,0 1 0,-1-1 0,0 0 0,1 0 0,-2 1 0,1-1 0,0-1 0,-1 1 0,0 0 0,1-1 0,-7 6 0,9-9-45,-1 1-1,0 0 1,1-1-1,-1 1 1,0-1-1,0 1 1,0-1-1,0 0 1,0 1-1,1-1 1,-1 0-1,0 0 1,0 1-1,0-1 1,0 0-1,0 0 1,0 0-1,0 0 1,0 0-1,0 0 1,0 0-1,0-1 1,0 1-1,0 0 0,1-1 1,-1 1-1,0 0 1,0-1-1,-1 0 1,-8-8-6781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50:05.063"/>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50:06.251"/>
    </inkml:context>
    <inkml:brush xml:id="br0">
      <inkml:brushProperty name="width" value="0.035" units="cm"/>
      <inkml:brushProperty name="height" value="0.035" units="cm"/>
      <inkml:brushProperty name="color" value="#E71224"/>
    </inkml:brush>
  </inkml:definitions>
  <inkml:trace contextRef="#ctx0" brushRef="#br0">1 640 24575,'16'-17'0,"-1"2"0,0 0 0,1 1 0,22-14 0,270-162 0,-288 180 0,0 1 0,22-7 0,-28 12 0,-1 0 0,1-2 0,-1 1 0,0-2 0,-1 0 0,0 0 0,20-16 0,-26 18 0,1-1 0,1 2 0,-1-1 0,1 1 0,14-6 0,22-13 0,-5 3 0,-35 19 0,-1 0 0,1 0 0,0-1 0,-1 1 0,0-1 0,1 0 0,-1 0 0,0 0 0,0-1 0,0 1 0,0 0 0,-1-1 0,1 0 0,-1 0 0,1 0 0,-1 0 0,0 0 0,0 0 0,0-1 0,-1 1 0,1-1 0,-1 1 0,2-8 0,-1 2-151,-1-1-1,0 1 0,0-1 0,-1 0 1,0 1-1,-1-1 0,0 0 1,-4-13-1,-2 5-6674</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50:11.369"/>
    </inkml:context>
    <inkml:brush xml:id="br0">
      <inkml:brushProperty name="width" value="0.035" units="cm"/>
      <inkml:brushProperty name="height" value="0.035" units="cm"/>
      <inkml:brushProperty name="color" value="#E71224"/>
    </inkml:brush>
  </inkml:definitions>
  <inkml:trace contextRef="#ctx0" brushRef="#br0">1 0 24575,'3'53'0,"2"0"0,14 61 0,-8-49 0,105 483 0,-113-536 0,1 1 0,1-1 0,0-1 0,0 1 0,10 13 0,-14-23 0,0 0 0,0 1 0,1-1 0,-1 0 0,1 0 0,0 0 0,-1 0 0,1 0 0,0-1 0,0 1 0,0 0 0,0-1 0,1 0 0,-1 1 0,0-1 0,1 0 0,-1 0 0,1 0 0,-1 0 0,1-1 0,-1 1 0,1-1 0,-1 0 0,1 1 0,0-1 0,-1 0 0,1-1 0,-1 1 0,1 0 0,0-1 0,2 0 0,-1-1 0,-1 0 0,0 0 0,1-1 0,-1 1 0,0-1 0,-1 0 0,1 0 0,0 0 0,-1 0 0,0 0 0,1 0 0,-1-1 0,2-5 0,22-54 0,-20 46 0,0-1 0,14-33 0,-19 48 0,1 0 0,0 0 0,0 1 0,-1-1 0,2 0 0,-1 0 0,0 1 0,0 0 0,1-1 0,0 1 0,-1 0 0,6-3 0,-7 4 0,0 1 0,0 0 0,0-1 0,0 1 0,0 0 0,-1-1 0,1 1 0,0 0 0,0 0 0,0 0 0,0 0 0,0 0 0,0 0 0,0 0 0,0 0 0,0 0 0,0 0 0,-1 1 0,1-1 0,0 0 0,0 1 0,0-1 0,0 0 0,0 1 0,-1-1 0,2 2 0,0 0 0,-1 0 0,1-1 0,-1 1 0,0 0 0,1 0 0,-1 0 0,0 0 0,-1 1 0,1-1 0,1 4 0,0 6 0,0 1 0,-1-1 0,0 14 0,-1-23 0,0 5 0,0 6 0,1 0 0,0-1 0,0 1 0,7 25 0,-7-35 0,1 0 0,0 0 0,-1 0 0,1-1 0,0 1 0,1-1 0,-1 1 0,1-1 0,-1 0 0,1 0 0,0 0 0,0 0 0,1-1 0,-1 1 0,0-1 0,1 0 0,0 0 0,-1 0 0,1 0 0,7 2 0,2-1 0,-1 0 0,1-1 0,0 0 0,-1-1 0,1-1 0,0 0 0,0 0 0,0-2 0,-1 1 0,16-5 0,-20 4 0,0 0 0,-1 0 0,1-1 0,0 0 0,-1 0 0,0-1 0,0 0 0,0 0 0,0-1 0,-1 0 0,0 0 0,0 0 0,0-1 0,0 0 0,-1 0 0,0 0 0,4-8 0,2-8 0,-2 0 0,-1 0 0,0-1 0,-2 0 0,0-1 0,-2 1 0,-1-1 0,1-32 0,-4 36 0,0 1 0,-1-1 0,-2 0 0,0 0 0,-1 1 0,0-1 0,-2 1 0,0 0 0,-2 1 0,-12-26 0,12 33 0,0-1 0,-1 1 0,0 1 0,-1-1 0,0 2 0,-1-1 0,-21-14 0,23 18 0,-1 0 0,0 0 0,0 1 0,0 0 0,-1 1 0,0 0 0,0 1 0,0 0 0,0 0 0,-12 0 0,20 3 0,-1 0 0,1 0 0,-1 0 0,1 1 0,-1 0 0,1-1 0,-1 1 0,1 0 0,0 1 0,-1-1 0,1 1 0,0-1 0,0 1 0,0 0 0,0 0 0,0 0 0,1 0 0,-1 1 0,0-1 0,1 1 0,0 0 0,0 0 0,0-1 0,0 1 0,0 1 0,0-1 0,1 0 0,0 0 0,-1 1 0,1-1 0,0 0 0,0 6 0,-1 2 0,0-1 0,1 1 0,1 0 0,-1-1 0,2 1 0,0-1 0,0 1 0,0-1 0,7 20 0,-7-27 0,1 1 0,0-1 0,0 1 0,0-1 0,0 0 0,0 0 0,1 0 0,-1 0 0,1 0 0,0-1 0,0 1 0,0-1 0,0 0 0,0 0 0,1 0 0,-1 0 0,1 0 0,-1-1 0,1 1 0,0-1 0,-1 0 0,1 0 0,0-1 0,6 1 0,9 1 0,1-1 0,0-1 0,31-4 0,-36 2 0,4 0 0,-1-2 0,1 0 0,-1 0 0,0-2 0,-1-1 0,1 0 0,-1-1 0,0 0 0,-1-2 0,0 0 0,-1-1 0,0 0 0,0-1 0,-2-1 0,1 0 0,-2-1 0,1-1 0,-2 0 0,0 0 0,-1-1 0,-1 0 0,0-1 0,-1 0 0,11-36 0,4-15 0,-29 87 0,1 1 0,0 0 0,2 0 0,-1 24 0,2 85 0,3-86 0,1 11 0,13 62 0,-6-49 0,-4-36 0,17 55 0,-13-60 0,-3 0 0,0 1 0,3 31 0,-9-51 0,1-1 0,0 0 0,0 0 0,1 0 0,0 0 0,0 0 0,4 8 0,-6-13 0,1-1 0,-1 1 0,1 0 0,-1 0 0,1 0 0,-1-1 0,1 1 0,-1 0 0,1-1 0,0 1 0,0-1 0,-1 1 0,1-1 0,0 1 0,0-1 0,-1 1 0,1-1 0,0 0 0,0 1 0,0-1 0,0 0 0,1 0 0,0 0 0,-1 0 0,1-1 0,-1 1 0,1-1 0,-1 0 0,0 0 0,1 1 0,-1-1 0,0 0 0,1 0 0,-1 0 0,0 0 0,0 0 0,0-1 0,0 1 0,0 0 0,0 0 0,1-3 0,32-56 0,-30 49 0,1 1 0,0 0 0,1 0 0,0 0 0,1 1 0,0 0 0,0 0 0,1 1 0,17-15 0,-23 21 0,1 1 0,-1-1 0,1 1 0,0 0 0,0 0 0,0 0 0,-1 0 0,1 0 0,0 0 0,0 1 0,0-1 0,0 1 0,1 0 0,-1 0 0,0 0 0,0 1 0,0-1 0,0 1 0,0-1 0,-1 1 0,1 0 0,0 0 0,0 1 0,2 0 0,6 5 0,-2 0 0,1 0 0,-1 1 0,16 18 0,-17-18 0,1 1 0,-1-1 0,2 0 0,11 8 0,-11-12 0,0 0 0,1-1 0,-1 0 0,1 0 0,-1-1 0,1 0 0,0-1 0,0-1 0,-1 1 0,1-2 0,0 1 0,0-2 0,0 1 0,17-6 0,-23 4 0,1 0 0,-1 0 0,0-1 0,0 0 0,0 0 0,0 0 0,-1 0 0,0-1 0,0 0 0,0 1 0,0-2 0,-1 1 0,1 0 0,-1-1 0,-1 1 0,1-1 0,-1 0 0,0 0 0,2-11 0,0 0 0,-1 0 0,-1-1 0,0 1 0,-2-1 0,-2-34 0,2 49 0,0 0 0,-1-1 0,1 1 0,-1-1 0,0 1 0,0 0 0,0-1 0,0 1 0,-1 0 0,1 0 0,-1 0 0,0 0 0,0 0 0,0 1 0,0-1 0,0 0 0,-1 1 0,1 0 0,-1-1 0,1 1 0,-1 0 0,0 0 0,0 1 0,0-1 0,0 0 0,0 1 0,-1 0 0,1 0 0,0 0 0,-1 0 0,1 1 0,0-1 0,-1 1 0,-4 0 0,3 0 0,-1 0 0,0 1 0,0 0 0,0 0 0,1 0 0,-1 1 0,1 0 0,-1 0 0,1 1 0,0-1 0,0 1 0,0 0 0,0 1 0,0-1 0,1 1 0,-1 0 0,1 0 0,0 0 0,-6 9 0,4-2 0,0-1 0,2 1 0,-1 0 0,1 0 0,1 0 0,0 1 0,1-1 0,0 1 0,-1 19 0,2 1 0,2 1 0,5 40 0,-5-69 0,0 0 0,0 1 0,1-2 0,-1 1 0,1 0 0,0 0 0,0 0 0,0-1 0,1 0 0,0 1 0,-1-1 0,1 0 0,0 0 0,0 0 0,1 0 0,-1-1 0,0 0 0,1 1 0,0-1 0,6 3 0,10 3 0,0 0 0,38 10 0,-40-13 0,7 2 0,-1-1 0,1-2 0,0 0 0,1-2 0,-1 0 0,40-4 0,-49 1 0,-1-2 0,0 0 0,0 0 0,0-1 0,-1-1 0,1-1 0,-1 0 0,0-1 0,-1 0 0,1-1 0,-2-1 0,14-10 0,-13 7 0,0-1 0,-1 0 0,0-1 0,-1 0 0,0-1 0,-1 0 0,10-22 0,-17 31 0,0-1 0,-1 1 0,0-1 0,0 1 0,-1-1 0,0 0 0,0 0 0,0 1 0,-1-15 0,-1 17 0,1 0 0,-1 0 0,0 0 0,0 0 0,-1 1 0,1-1 0,-1 0 0,0 0 0,0 1 0,0 0 0,-1-1 0,1 1 0,-1 0 0,1 0 0,-1 0 0,0 0 0,-7-4 0,6 4 0,0 0 0,0 1 0,0 0 0,-1 0 0,1 0 0,-1 0 0,1 1 0,-1 0 0,0-1 0,0 2 0,0-1 0,1 1 0,-1-1 0,0 1 0,0 1 0,0-1 0,0 1 0,1 0 0,-1 0 0,0 0 0,0 0 0,1 1 0,-1 0 0,1 0 0,0 0 0,-1 1 0,1-1 0,0 1 0,0 0 0,1 0 0,-1 1 0,1-1 0,-1 1 0,1-1 0,0 1 0,1 0 0,-1 0 0,1 1 0,-1-1 0,1 0 0,0 1 0,1-1 0,-2 8 0,1-3 0,1 1 0,0-1 0,1 1 0,0-1 0,0 0 0,3 17 0,-2-24 0,0 1 0,0 0 0,0 0 0,0 0 0,0-1 0,0 1 0,1 0 0,0-1 0,-1 1 0,1-1 0,0 0 0,0 0 0,0 0 0,0 0 0,1 0 0,-1 0 0,0 0 0,1 0 0,-1-1 0,1 0 0,0 1 0,-1-1 0,1 0 0,0 0 0,3 0 0,52 9 0,-44-9 0,0 1 0,-1 1 0,1 0 0,-1 0 0,0 2 0,18 7 0,-18-4 0,-1 1 0,1 0 0,-2 0 0,20 21 0,-23-22 0,0 1 0,1-1 0,0 0 0,0-1 0,1 0 0,0 0 0,0-1 0,1-1 0,12 6 0,-14-9 0,0 1 0,0-1 0,1 0 0,-1-1 0,0 0 0,1 0 0,-1-1 0,1-1 0,-1 1 0,0-1 0,14-4 0,-18 4 0,0-1 0,1-1 0,-1 1 0,0 0 0,-1-1 0,1 0 0,0 0 0,-1-1 0,0 1 0,1-1 0,-2 0 0,1 0 0,0 0 0,-1-1 0,0 1 0,0-1 0,0 0 0,0 0 0,-1 0 0,3-8 0,14-58 0,-15 50 0,1 0 0,10-24 0,-2 18 0,-9 20 0,-1 0 0,1 0 0,-1 0 0,0 0 0,-1 0 0,0-1 0,0 1 0,0-1 0,-1 1 0,0-1 0,-1 0 0,0-9 0,0 16 0,-1-1 0,0 0 0,1 0 0,-1 0 0,0 1 0,0-1 0,0 0 0,0 1 0,0-1 0,0 1 0,-1-1 0,1 1 0,0-1 0,-1 1 0,1 0 0,-1 0 0,1 0 0,-1 0 0,0 0 0,1 0 0,-1 0 0,0 0 0,0 1 0,0-1 0,0 1 0,1-1 0,-1 1 0,0 0 0,0 0 0,0 0 0,0 0 0,0 0 0,0 0 0,0 0 0,0 1 0,0-1 0,-2 2 0,-2-1 0,-1 1 0,1 0 0,0 0 0,-1 1 0,1 0 0,1 0 0,-1 0 0,0 1 0,-8 7 0,8-5 0,1 0 0,0 0 0,1 0 0,0 0 0,0 1 0,0 0 0,1 0 0,0 0 0,0 0 0,-2 10 0,-1 8 0,-4 46 0,2-9 0,5-47 0,0 1 0,0-1 0,1 1 0,0-1 0,2 23 0,0-35 0,0 0 0,1 0 0,-1 1 0,1-1 0,0 0 0,0 0 0,0 0 0,0 0 0,0 0 0,1 0 0,0 0 0,-1 0 0,1-1 0,0 1 0,0 0 0,0-1 0,1 0 0,-1 1 0,0-1 0,1 0 0,0 0 0,-1-1 0,1 1 0,0 0 0,0-1 0,6 2 0,12 2 0,-1-2 0,2 0 0,-1-1 0,0-1 0,0-1 0,23-3 0,-1 1 0,3-2 0,-1-2 0,1-2 0,45-14 0,-68 17 0,31-5 25,-41 8-303,0 0 0,1 0 0,-1-2 0,21-7 0,-11-1-6548</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50:14.184"/>
    </inkml:context>
    <inkml:brush xml:id="br0">
      <inkml:brushProperty name="width" value="0.035" units="cm"/>
      <inkml:brushProperty name="height" value="0.035" units="cm"/>
      <inkml:brushProperty name="color" value="#E71224"/>
    </inkml:brush>
  </inkml:definitions>
  <inkml:trace contextRef="#ctx0" brushRef="#br0">5 346 24575,'0'-345'0,"-2"431"0,0-30 0,2-1 0,8 59 0,-3-94 0,0 0 0,1 0 0,2 0 0,-1-1 0,22 36 0,-27-51 0,1-1 0,0 1 0,0-1 0,0 1 0,1-1 0,-1 0 0,1 0 0,-1-1 0,1 1 0,0-1 0,0 1 0,0-1 0,1-1 0,-1 1 0,0-1 0,1 1 0,-1-1 0,1 0 0,5 0 0,7 0 0,-1 0 0,1-1 0,33-4 0,-42 2 0,-1 1 0,1-2 0,-1 1 0,0-1 0,0 0 0,0 0 0,0-1 0,0 0 0,-1-1 0,1 1 0,-1-1 0,0 0 0,-1-1 0,1 1 0,-1-1 0,0 0 0,-1 0 0,5-8 0,1-3 0,0-1 0,-1 0 0,-1 0 0,-1-1 0,10-37 0,-14 44 0,-1 0 0,1 0 0,-2-1 0,0 1 0,0-1 0,-1 1 0,-1-1 0,0 1 0,-5-24 0,5 35 0,0-1 0,0 0 0,0 1 0,0-1 0,0 1 0,0-1 0,0 1 0,0 0 0,0-1 0,-1 1 0,1 0 0,-1 0 0,1 0 0,-1 0 0,1 0 0,-1 0 0,1 0 0,-1 1 0,0-1 0,0 1 0,1-1 0,-1 1 0,0-1 0,0 1 0,1 0 0,-1 0 0,0 0 0,0 0 0,0 0 0,1 1 0,-1-1 0,0 0 0,0 1 0,0-1 0,1 1 0,-1 0 0,0-1 0,1 1 0,-2 1 0,-3 1 0,0 0 0,1 0 0,0 0 0,0 1 0,0 0 0,0 0 0,0 0 0,1 1 0,0-1 0,-6 9 0,4-2 0,0 0 0,1 1 0,0 0 0,0 0 0,2 0 0,-4 15 0,6-20 0,0 1 0,0 0 0,0-1 0,1 1 0,0 0 0,1-1 0,0 1 0,0 0 0,1-1 0,-1 1 0,5 10 0,-4-14 0,0-1 0,0 0 0,0 0 0,1 0 0,-1 0 0,1-1 0,-1 1 0,1 0 0,0-1 0,0 0 0,4 3 0,42 19 0,-18-9 0,-13-6 0,-1 0 0,0 1 0,-1 1 0,0 1 0,0 0 0,-2 1 0,1 0 0,14 20 0,-25-27 0,0 1 0,-1 0 0,0 0 0,-1 0 0,1 0 0,-1 1 0,0-1 0,-1 0 0,0 1 0,0-1 0,-1 1 0,0 0 0,-1 13 0,0-13 0,0 1 0,-1-1 0,0 1 0,0-1 0,-1 0 0,0 1 0,0-2 0,-1 1 0,0 0 0,0-1 0,-10 13 0,4-10 0,0 0 0,0-1 0,-1 0 0,-1 0 0,1-1 0,-1-1 0,0 0 0,-1 0 0,0-2 0,0 1 0,-19 4 0,11-5 0,0-1 0,0-1 0,0-1 0,-1 0 0,1-2 0,-39-4 0,57 4 0,1-1 0,-1 0 0,0 0 0,0 0 0,1 0 0,-1 0 0,0-1 0,1 1 0,-1-1 0,1 0 0,0 1 0,-1-1 0,1 0 0,0 0 0,0-1 0,0 1 0,1 0 0,-1-1 0,1 1 0,-1-1 0,1 1 0,0-1 0,0 0 0,0 0 0,0 0 0,0 1 0,0-1 0,1-5 0,-3-11 0,1 1 0,2 0 0,1-28 0,0 26 0,0-6-455,2 0 0,7-30 0,-4 26-6371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50:15.424"/>
    </inkml:context>
    <inkml:brush xml:id="br0">
      <inkml:brushProperty name="width" value="0.035" units="cm"/>
      <inkml:brushProperty name="height" value="0.035" units="cm"/>
      <inkml:brushProperty name="color" value="#E71224"/>
    </inkml:brush>
  </inkml:definitions>
  <inkml:trace contextRef="#ctx0" brushRef="#br0">1 1 24575,'0'0'-8191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50:15.768"/>
    </inkml:context>
    <inkml:brush xml:id="br0">
      <inkml:brushProperty name="width" value="0.035" units="cm"/>
      <inkml:brushProperty name="height" value="0.035" units="cm"/>
      <inkml:brushProperty name="color" value="#E71224"/>
    </inkml:brush>
  </inkml:definitions>
  <inkml:trace contextRef="#ctx0" brushRef="#br0">1 1 24575,'0'0'-8191</inkml:trace>
  <inkml:trace contextRef="#ctx0" brushRef="#br0" timeOffset="1">1 1 24575,'0'0'-8191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50:16.149"/>
    </inkml:context>
    <inkml:brush xml:id="br0">
      <inkml:brushProperty name="width" value="0.035" units="cm"/>
      <inkml:brushProperty name="height" value="0.035" units="cm"/>
      <inkml:brushProperty name="color" value="#E71224"/>
    </inkml:brush>
  </inkml:definitions>
  <inkml:trace contextRef="#ctx0" brushRef="#br0">1 1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50:17.489"/>
    </inkml:context>
    <inkml:brush xml:id="br0">
      <inkml:brushProperty name="width" value="0.035" units="cm"/>
      <inkml:brushProperty name="height" value="0.035" units="cm"/>
      <inkml:brushProperty name="color" value="#E71224"/>
    </inkml:brush>
  </inkml:definitions>
  <inkml:trace contextRef="#ctx0" brushRef="#br0">2 0 24575,'-1'146'0,"3"159"0,1-284 0,0 1 0,2-1 0,13 40 0,7 28 0,-14-37 0,2-1 0,24 58 0,-26-77 0,-8-20 0,1 0 0,1-1 0,10 20 0,-9-21 0,-1 1 0,-1-1 0,7 22 0,8 18 0,-15-43 12,0-1 0,0 0 0,1 0 0,-1-1 0,1 1 0,1-1 0,-1 0 0,1-1 0,7 6 0,-9-7-118,0-1 0,1 1 0,-1-1 0,1 1 0,0-1 0,0-1-1,0 1 1,0-1 0,0 0 0,0 0 0,0 0 0,1-1 0,5 1 0,11-5-6720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50:21.252"/>
    </inkml:context>
    <inkml:brush xml:id="br0">
      <inkml:brushProperty name="width" value="0.035" units="cm"/>
      <inkml:brushProperty name="height" value="0.035" units="cm"/>
      <inkml:brushProperty name="color" value="#E71224"/>
    </inkml:brush>
  </inkml:definitions>
  <inkml:trace contextRef="#ctx0" brushRef="#br0">1 440 24575,'135'2'0,"146"-5"0,-258 0 0,-1-2 0,0 0 0,-1-2 0,1 0 0,22-11 0,4-2 0,-39 17 0,0 0 0,0-1 0,-1-1 0,1 1 0,-1-1 0,0-1 0,0 1 0,-1-1 0,0-1 0,0 0 0,-1 0 0,1 0 0,-1 0 0,-1-1 0,0 0 0,0 0 0,0-1 0,6-17 0,15-23 0,-21 41 0,0 0 0,0 0 0,-1-1 0,0 0 0,-1 0 0,0 0 0,3-11 0,-6 13 0,1 1 0,0-1 0,-1 0 0,0 1 0,-1-1 0,0 1 0,0-1 0,0 1 0,-5-13 0,6 17 0,-1 0 0,0 0 0,0 0 0,0 0 0,0 1 0,0-1 0,-1 0 0,1 1 0,0-1 0,-1 1 0,1 0 0,-1-1 0,1 1 0,-1 0 0,0 0 0,0 0 0,1 0 0,-1 0 0,0 0 0,0 1 0,0-1 0,0 1 0,0-1 0,0 1 0,0 0 0,0-1 0,0 1 0,0 0 0,0 1 0,0-1 0,0 0 0,0 0 0,0 1 0,0-1 0,0 1 0,-3 1 0,1 0 0,0 0 0,0 1 0,0-1 0,0 1 0,1 0 0,-1 0 0,1 0 0,-1 1 0,1-1 0,0 1 0,1 0 0,-1 0 0,1 0 0,-1 0 0,-1 6 0,-3 4 0,1 1 0,1-1 0,-4 21 0,2 12 0,2 1 0,2-1 0,6 87 0,0-27 0,-6 9 0,6 123 0,10-170 0,-9-50 0,0 1 0,1 20 0,-5-32 0,2 23 0,-2-30 0,0 0 0,0 0 0,0 1 0,0-1 0,1 0 0,-1 0 0,0 0 0,1 0 0,-1 1 0,1-1 0,-1 0 0,1 0 0,0 0 0,-1 0 0,1 0 0,0 0 0,0 0 0,1 1 0,-1-2 0,0-1 0,0 1 0,0 0 0,-1-1 0,1 1 0,0-1 0,0 1 0,-1-1 0,1 1 0,0-1 0,-1 1 0,1-1 0,-1 0 0,1 1 0,-1-1 0,1 0 0,-1 1 0,1-1 0,-1 0 0,0 0 0,1 0 0,-1 1 0,1-3 0,8-19 0,33-100 0,-37 110 0,1-1 0,0 1 0,0 1 0,2-1 0,-1 1 0,12-13 0,10-15 0,-26 34 0,-1 1 0,1 1 0,0-1 0,1 0 0,-1 1 0,0-1 0,1 1 0,0 0 0,0 0 0,0 0 0,0 1 0,0 0 0,6-3 0,-7 4 0,0 1 0,1-1 0,-1 1 0,0-1 0,1 1 0,-1 0 0,0 0 0,1 0 0,-1 1 0,0-1 0,0 1 0,1 0 0,-1 0 0,0 0 0,0 0 0,0 1 0,0-1 0,0 1 0,0 0 0,2 2 0,1 0 0,-1 0 0,0 0 0,-1 1 0,1-1 0,-1 1 0,0 0 0,0 1 0,0-1 0,-1 1 0,4 8 0,1 5 0,-1-1 0,4 23 0,-7-23 0,1-1 0,1 1 0,9 16 0,-11-25 0,1-1 0,0 0 0,0-1 0,1 1 0,0-1 0,0-1 0,1 1 0,-1-1 0,1 0 0,1 0 0,-1-1 0,1 0 0,12 6 0,-14-9 0,1 1 0,0-1 0,-1 0 0,1-1 0,0 1 0,0-1 0,0-1 0,1 0 0,-1 1 0,0-2 0,0 1 0,0-1 0,0-1 0,0 1 0,0-1 0,-1 0 0,1 0 0,7-5 0,-2 2 0,0-2 0,-1 0 0,0 0 0,0-1 0,-1-1 0,0 1 0,0-2 0,15-18 0,-12 11 0,-2-1 0,0-1 0,-1 0 0,14-34 0,-17 36 0,0-1 0,-2 0 0,0 0 0,3-24 0,-7 37 0,0 0 0,-1 1 0,0-1 0,0 0 0,-1 0 0,1 1 0,-1-1 0,0 0 0,0 1 0,-1-1 0,1 1 0,-1 0 0,0-1 0,0 1 0,-1 0 0,1 0 0,-1 0 0,0 0 0,0 1 0,0-1 0,0 1 0,-7-6 0,7 7 0,0 0 0,0-1 0,-1 1 0,1 0 0,0 1 0,-1-1 0,0 1 0,1-1 0,-1 1 0,0 0 0,1 1 0,-1-1 0,0 1 0,0-1 0,0 1 0,1 0 0,-1 0 0,0 1 0,-4 0 0,3 1 0,0 0 0,0 0 0,0 0 0,0 1 0,0-1 0,1 1 0,-1 0 0,1 1 0,0-1 0,0 1 0,0 0 0,-4 5 0,0 2 0,0 0 0,1 0 0,0 1 0,0 0 0,2 1 0,-1-1 0,2 1 0,-1 0 0,2 0 0,-3 14 0,3-4 0,1 0 0,1-1 0,1 1 0,1 0 0,1 0 0,6 29 0,-7-47 0,1 0 0,0-1 0,0 1 0,0-1 0,1 1 0,-1-1 0,1 0 0,0 1 0,0-1 0,1-1 0,-1 1 0,1-1 0,0 1 0,-1-1 0,2 0 0,-1 0 0,0-1 0,1 1 0,-1-1 0,1 0 0,-1 0 0,1 0 0,0-1 0,9 2 0,9 0 0,0-1 0,0-1 0,0-1 0,30-3 0,4 0 0,-32 3-102,-18 1 12,-1 0 0,0-1 0,0 0-1,1 0 1,-1 0 0,0-1 0,0 0-1,0 0 1,0-1 0,0 1 0,0-1-1,0-1 1,9-4 0,-3-5-6736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49:37.402"/>
    </inkml:context>
    <inkml:brush xml:id="br0">
      <inkml:brushProperty name="width" value="0.035" units="cm"/>
      <inkml:brushProperty name="height" value="0.035" units="cm"/>
      <inkml:brushProperty name="color" value="#E71224"/>
    </inkml:brush>
  </inkml:definitions>
  <inkml:trace contextRef="#ctx0" brushRef="#br0">0 0 24575,'214'3'0,"-9"10"0,71 11-611,744 97-2448,-535-59 3183,-326-40 336,-65-7-156,161 4 1,-201-21 1816,-43 1-3155,6 0-5767</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50:26.780"/>
    </inkml:context>
    <inkml:brush xml:id="br0">
      <inkml:brushProperty name="width" value="0.035" units="cm"/>
      <inkml:brushProperty name="height" value="0.035" units="cm"/>
      <inkml:brushProperty name="color" value="#E71224"/>
    </inkml:brush>
  </inkml:definitions>
  <inkml:trace contextRef="#ctx0" brushRef="#br0">245 1058 24575,'0'-440'0,"0"435"0,0 0 0,0 0 0,-1 0 0,0 0 0,0 1 0,0-1 0,0 0 0,-1 0 0,0 0 0,-5-8 0,6 11 0,0 1 0,0-1 0,-1 1 0,1-1 0,-1 1 0,1-1 0,-1 1 0,1 0 0,-1 0 0,0 0 0,0 0 0,1 0 0,-1 0 0,0 1 0,0-1 0,0 0 0,0 1 0,0-1 0,0 1 0,0 0 0,0 0 0,0 0 0,0 0 0,0 0 0,0 0 0,0 1 0,0-1 0,0 1 0,0-1 0,-2 2 0,-2 0 0,1 0 0,-1 0 0,1 1 0,0 0 0,0 0 0,0 0 0,1 1 0,-1-1 0,-6 9 0,-31 42 0,10-10 0,28-39 0,0-1 0,0 1 0,0 0 0,1 0 0,0 0 0,0 0 0,0 0 0,1 1 0,0-1 0,0 1 0,0 0 0,1 0 0,0 0 0,0 0 0,0 0 0,1-1 0,0 1 0,0 0 0,0 0 0,1 0 0,0 0 0,0 0 0,0 0 0,1 0 0,4 8 0,0-2 0,1 0 0,0 0 0,1-1 0,0-1 0,15 16 0,-18-22 0,0 0 0,1 0 0,-1 0 0,1-1 0,-1 0 0,1 0 0,0 0 0,0-1 0,0 0 0,1 0 0,-1 0 0,0-1 0,12 1 0,-1 0 0,-1-1 0,1-1 0,0 0 0,-1-2 0,1 0 0,-1 0 0,1-2 0,-1 0 0,0-1 0,-1 0 0,1-1 0,-1-1 0,21-13 0,-30 16 0,0 1 0,0 0 0,0 0 0,0 0 0,1 1 0,-1-1 0,1 2 0,-1-1 0,1 1 0,10-1 0,-15 2 0,0 0 0,1 0 0,-1 1 0,0-1 0,1 0 0,-1 1 0,0 0 0,0 0 0,1-1 0,-1 1 0,0 1 0,0-1 0,0 0 0,0 0 0,-1 1 0,1-1 0,0 1 0,0-1 0,-1 1 0,1 0 0,-1 0 0,0 0 0,1 0 0,-1 0 0,0 0 0,0 0 0,0 0 0,0 0 0,-1 1 0,1-1 0,0 0 0,-1 0 0,0 3 0,4 29 0,-1 1 0,-2-1 0,-5 53 0,0 1 0,4-72 0,-1-6 0,1 1 0,0 0 0,1 0 0,0 0 0,6 20 0,-7-29 0,1 0 0,0 0 0,0 0 0,0 0 0,0 0 0,0 0 0,1 0 0,-1 0 0,1-1 0,-1 1 0,1-1 0,-1 1 0,1-1 0,0 1 0,0-1 0,0 0 0,0 0 0,0 0 0,0 0 0,0 0 0,0-1 0,0 1 0,0 0 0,0-1 0,1 0 0,-1 1 0,0-1 0,0 0 0,0 0 0,1 0 0,-1-1 0,0 1 0,0 0 0,0-1 0,3 0 0,32-8 0,49-20 0,-29 10 0,-25 9 0,-8 3 0,45-20 0,-61 23 0,0-1 0,-1 1 0,1-2 0,-1 1 0,0-1 0,0 0 0,-1 0 0,1-1 0,4-7 0,4-6 0,-1-1 0,-1 0 0,-1-1 0,12-31 0,-20 45 0,-1 0 0,-1 0 0,0-1 0,0 1 0,0 0 0,-1-1 0,0 0 0,-1 1 0,0-1 0,-1 0 0,1 1 0,-2-1 0,1 1 0,-1-1 0,0 1 0,-4-9 0,4 14 0,0 0 0,0 0 0,0 0 0,0 1 0,0-1 0,-1 1 0,1-1 0,-1 1 0,0 0 0,0 0 0,0 0 0,0 0 0,0 0 0,0 1 0,0-1 0,-1 1 0,1 0 0,0 0 0,-1 0 0,1 1 0,-1-1 0,1 1 0,-1 0 0,1 0 0,-1 0 0,1 0 0,-1 0 0,-3 2 0,2-2 0,0 1 0,1 0 0,-1 0 0,1 1 0,-1-1 0,1 1 0,0 0 0,0 0 0,-1 0 0,1 1 0,1-1 0,-1 1 0,0 0 0,1 0 0,-1 0 0,1 1 0,0-1 0,0 1 0,0 0 0,-4 7 0,4 0 0,0 0 0,1 0 0,0 0 0,0 0 0,1 1 0,1 16 0,7 67 0,-7-92 0,1 0 0,-1-1 0,1 1 0,-1-1 0,1 1 0,0-1 0,0 0 0,0 1 0,0-1 0,1 0 0,-1 1 0,1-1 0,-1 0 0,1 0 0,0 0 0,0-1 0,-1 1 0,1 0 0,1-1 0,-1 1 0,0-1 0,0 0 0,0 1 0,3 0 0,5 1 0,0-1 0,0 1 0,0-2 0,0 1 0,10-1 0,24 4 0,-10 1 0,0-1 0,0-2 0,0-1 0,62-5 0,-82 0 0,0-1 0,0-1 0,-1 0 0,1 0 0,-1-1 0,0-1 0,0 0 0,-1-1 0,12-10 0,17-9 0,11-3 0,-20 12 0,0-2 0,36-28 0,-59 40 0,-1 0 0,0 0 0,0 0 0,-1-1 0,0 0 0,0 0 0,-1-1 0,0 0 0,-1 0 0,0-1 0,6-17 0,-10 26 0,-1 0 0,1 0 0,-1-1 0,1 1 0,-1 0 0,0 0 0,0 0 0,0-1 0,0 1 0,0 0 0,-1 0 0,1-1 0,-1 1 0,1 0 0,-1 0 0,0 0 0,0 0 0,0 0 0,0 0 0,0 0 0,0 0 0,-1 0 0,-2-3 0,3 4 0,0 1 0,1-1 0,-1 1 0,0-1 0,0 1 0,0-1 0,0 1 0,0 0 0,0-1 0,0 1 0,0 0 0,0 0 0,0 0 0,0 0 0,0 0 0,0 0 0,0 0 0,0 0 0,0 0 0,-2 1 0,1 0 0,0 0 0,0 0 0,0 0 0,0 0 0,0 0 0,1 0 0,-1 1 0,0-1 0,0 1 0,1 0 0,-1-1 0,1 1 0,-2 2 0,-7 12 0,0 0 0,1 1 0,1 0 0,-11 30 0,16-38 0,0 1 0,0 0 0,1 0 0,1 1 0,0-1 0,0 0 0,1 0 0,0 1 0,0-1 0,3 12 0,-2-18 0,0 0 0,1 0 0,-1-1 0,1 1 0,-1-1 0,1 1 0,0-1 0,0 1 0,1-1 0,-1 0 0,1 0 0,0 0 0,4 3 0,2 0 0,0 0 0,0 0 0,15 6 0,-16-9 0,-1 0 0,1 1 0,-1 0 0,0 1 0,0-1 0,-1 1 0,12 12 0,-15-14 0,0 1 0,0-1 0,-1 1 0,1 0 0,-1 0 0,0 0 0,0 0 0,0 0 0,-1 1 0,1-1 0,-1 0 0,0 1 0,0-1 0,-1 1 0,1 6 0,-2-5 0,0-1 0,0 1 0,0-1 0,-1 0 0,0 1 0,0-1 0,0 0 0,0 0 0,-1 0 0,0 0 0,0-1 0,-6 7 0,-6 4 0,0 0 0,-2-1 0,0-1 0,0 0 0,-1-2 0,0 0 0,-1-1 0,-29 11 0,7-7 0,39-13 0,0-1 0,0 1 0,0-1 0,0 0 0,0 1 0,0-1 0,0 0 0,0 0 0,0-1 0,0 1 0,0 0 0,0-1 0,0 1 0,0-1 0,0 0 0,0 1 0,0-1 0,-2-2 0,4 3 0,-1-1 0,1 0 0,-1 1 0,1-1 0,-1 0 0,1 0 0,0 1 0,-1-1 0,1 0 0,0 0 0,0 0 0,0 0 0,0 1 0,-1-1 0,1 0 0,0 0 0,0 0 0,1 0 0,-1 0 0,0 1 0,0-1 0,0 0 0,1 0 0,-1 0 0,0 0 0,1 1 0,-1-1 0,0 0 0,1 0 0,-1 1 0,1-2 0,21-25 0,-17 21 0,82-88 0,-50 59 0,-23 23 0,-1-1 0,0 0 0,-1-1 0,14-21 0,90-150 0,-95 143 0,-2-1 0,23-81 0,-13 37 0,34-51 0,-40 82 0,-14 37 0,-1-1 0,7-26 0,-3-18 0,-2-1 0,-3 0 0,-3-1 0,-4-67 0,0 428 0,-1-139 0,-1-113 0,-10 58 0,6-57 0,-2 53 0,9 274 0,0-357 0,0 0 0,1 0 0,1-1 0,0 1 0,1-1 0,0 1 0,1-1 0,1-1 0,0 1 0,1-1 0,0 0 0,0 0 0,1-1 0,1 0 0,0 0 0,1-1 0,0-1 0,0 1 0,1-2 0,0 1 0,1-1 0,0-1 0,0 0 0,0-1 0,1 0 0,0-1 0,0-1 0,0 0 0,1 0 0,-1-1 0,27 1 0,-27-2-124,0-2 0,0 1 0,0-2 0,1 0 0,-2 0 0,1-1-1,0-1 1,0 0 0,-1-1 0,19-8 0,-14 1-6702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50:28.264"/>
    </inkml:context>
    <inkml:brush xml:id="br0">
      <inkml:brushProperty name="width" value="0.035" units="cm"/>
      <inkml:brushProperty name="height" value="0.035" units="cm"/>
      <inkml:brushProperty name="color" value="#E71224"/>
    </inkml:brush>
  </inkml:definitions>
  <inkml:trace contextRef="#ctx0" brushRef="#br0">1 0 24575,'548'0'-1365,"-525"0"-5461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50:30.062"/>
    </inkml:context>
    <inkml:brush xml:id="br0">
      <inkml:brushProperty name="width" value="0.035" units="cm"/>
      <inkml:brushProperty name="height" value="0.035" units="cm"/>
      <inkml:brushProperty name="color" value="#E71224"/>
    </inkml:brush>
  </inkml:definitions>
  <inkml:trace contextRef="#ctx0" brushRef="#br0">1 59 24575,'19'-2'0,"0"0"0,0-1 0,-1-1 0,24-8 0,30-6 0,-22 10 0,1 3 0,-1 1 0,1 3 0,53 6 0,-99-5 0,0 1 0,0 0 0,0 0 0,0 1 0,0-1 0,-1 1 0,1 0 0,0 1 0,-1-1 0,1 1 0,-1 0 0,0 0 0,0 0 0,0 0 0,4 6 0,-3-2 0,0 0 0,0 0 0,0 0 0,-1 1 0,0 0 0,-1-1 0,0 2 0,3 10 0,0 11 0,-1 0 0,-1 1 0,-1 59 0,-2-35 0,-5 122 0,2-162 0,-1-1 0,-1 1 0,0-1 0,-1-1 0,-1 1 0,0 0 0,-1-1 0,-9 14 0,7-13 0,1 0 0,0 1 0,2 0 0,-1 1 0,2-1 0,-4 19 0,4 14 0,2 0 0,5 83 0,1-31 0,-3-73-1365,0-4-5461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50:33.204"/>
    </inkml:context>
    <inkml:brush xml:id="br0">
      <inkml:brushProperty name="width" value="0.035" units="cm"/>
      <inkml:brushProperty name="height" value="0.035" units="cm"/>
      <inkml:brushProperty name="color" value="#E71224"/>
    </inkml:brush>
  </inkml:definitions>
  <inkml:trace contextRef="#ctx0" brushRef="#br0">84 1 24575,'-1'70'0,"2"78"0,0-145 0,-1-1 0,0 1 0,1-1 0,-1 1 0,1-1 0,0 1 0,0-1 0,0 1 0,0-1 0,0 0 0,1 1 0,-1-1 0,1 0 0,-1 0 0,1 0 0,0 0 0,0 0 0,0 0 0,0-1 0,0 1 0,0-1 0,0 1 0,0-1 0,1 0 0,-1 0 0,1 0 0,-1 0 0,1 0 0,-1-1 0,1 1 0,-1-1 0,1 1 0,-1-1 0,1 0 0,0 0 0,-1 0 0,5-1 0,-2 0 0,-1 1 0,1-1 0,-1 0 0,0 0 0,1-1 0,-1 1 0,0-1 0,0 0 0,0 0 0,0 0 0,0-1 0,-1 1 0,1-1 0,-1 0 0,1 0 0,-1 0 0,0-1 0,0 1 0,-1-1 0,1 1 0,3-8 0,-3 2 0,0 0 0,-1 0 0,0-1 0,0 1 0,-1 0 0,0-1 0,-1 0 0,0 1 0,-3-16 0,3 21 0,0 0 0,-1 0 0,0 0 0,0 1 0,0-1 0,0 0 0,-1 1 0,1-1 0,-1 0 0,0 1 0,0 0 0,0-1 0,-1 1 0,1 0 0,-1 0 0,0 0 0,0 1 0,0-1 0,0 1 0,0-1 0,0 1 0,-1 0 0,1 0 0,-1 1 0,-5-3 0,5 3 0,-1 0 0,0 0 0,-1 0 0,1 1 0,0 0 0,0 0 0,0 0 0,0 1 0,0-1 0,0 1 0,0 0 0,0 1 0,0-1 0,0 1 0,1 0 0,-1 0 0,0 0 0,1 1 0,0 0 0,0 0 0,0 0 0,0 0 0,0 0 0,-3 5 0,2-2 0,0 0 0,1 1 0,-1-1 0,2 1 0,-1 0 0,1 0 0,0 0 0,0 1 0,1-1 0,0 1 0,0-1 0,1 1 0,0 0 0,1-1 0,-1 12 0,1-17 0,0 0 0,1 1 0,-1-1 0,0 0 0,1 1 0,-1-1 0,1 0 0,0 0 0,-1 1 0,1-1 0,0 0 0,0 0 0,1 0 0,-1 0 0,0 0 0,1 0 0,-1 0 0,1-1 0,0 1 0,-1-1 0,1 1 0,0-1 0,0 1 0,0-1 0,0 0 0,0 0 0,0 0 0,1 0 0,2 1 0,-2-2 0,0 1 0,0-1 0,0 0 0,1 0 0,-1 0 0,0 0 0,0-1 0,0 1 0,0-1 0,1 0 0,-1 0 0,0 0 0,0 0 0,-1 0 0,1-1 0,0 1 0,0-1 0,-1 0 0,1 0 0,-1 0 0,3-2 0,1-3 0,1 1 0,-2-1 0,1 0 0,-1 0 0,0-1 0,-1 1 0,0-1 0,6-14 0,-10 20 0,1 0 0,-1 0 0,1 0 0,-1 0 0,0 0 0,0 0 0,0 0 0,0 0 0,0 0 0,0 0 0,0 0 0,-1-1 0,1 1 0,-1 0 0,1 0 0,-3-3 0,2 3 0,-1 0 0,0 0 0,1 0 0,-1 1 0,0-1 0,0 0 0,0 1 0,0 0 0,-1-1 0,1 1 0,0 0 0,0 0 0,-1 0 0,1 0 0,-1 1 0,1-1 0,-5 0 0,2 0 0,-1 0 0,1 1 0,-1-1 0,0 1 0,1 0 0,-1 0 0,1 1 0,-1 0 0,1 0 0,-1 0 0,1 1 0,-1-1 0,1 1 0,0 1 0,0-1 0,-5 4 0,6-4 0,1 1 0,-1 0 0,1 1 0,0-1 0,0 0 0,0 1 0,1 0 0,-1 0 0,1-1 0,0 1 0,0 1 0,0-1 0,0 0 0,1 0 0,0 1 0,0-1 0,0 1 0,0-1 0,1 1 0,0 5 0,2 14-1365,4-5-5461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49:39.120"/>
    </inkml:context>
    <inkml:brush xml:id="br0">
      <inkml:brushProperty name="width" value="0.035" units="cm"/>
      <inkml:brushProperty name="height" value="0.035" units="cm"/>
      <inkml:brushProperty name="color" value="#E71224"/>
    </inkml:brush>
  </inkml:definitions>
  <inkml:trace contextRef="#ctx0" brushRef="#br0">0 1 24575,'70'-1'0,"76"3"0,-141-1 0,0-1 0,0 1 0,0 0 0,0 1 0,0-1 0,-1 1 0,1 0 0,-1 0 0,1 0 0,-1 1 0,0 0 0,0 0 0,0 0 0,0 0 0,0 0 0,-1 1 0,0 0 0,1-1 0,-1 1 0,-1 0 0,1 1 0,0-1 0,-1 1 0,0-1 0,0 1 0,-1-1 0,1 1 0,-1 0 0,0 0 0,1 7 0,0 4 0,-1-1 0,0 1 0,-1 0 0,-1 0 0,0 0 0,-1 0 0,-1 0 0,-6 19 0,0-8 0,-1 1 0,-1-1 0,-1-1 0,-2 0 0,-21 30 0,6-14 0,2 2 0,1 0 0,-19 50 0,24-59 0,18-30 0,0-1 0,0 0 0,1 1 0,-1 0 0,1-1 0,0 1 0,0 0 0,-2 8 0,5-12 0,-1 1 0,0-1 0,0 0 0,0 0 0,1 0 0,-1 1 0,0-1 0,1 0 0,-1 0 0,1 0 0,0 0 0,-1 0 0,1 0 0,0 0 0,0 0 0,-1 0 0,1 0 0,0 0 0,0 0 0,0-1 0,0 1 0,0 0 0,0-1 0,0 1 0,1-1 0,-1 1 0,0-1 0,0 1 0,0-1 0,1 0 0,-1 0 0,0 1 0,0-1 0,3 0 0,50 2 0,-45-2 0,34 0 0,187-5 0,-105-12 0,-61 7 0,-32 4 67,49-15-1,2-2-1564,-63 20-5328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49:40.622"/>
    </inkml:context>
    <inkml:brush xml:id="br0">
      <inkml:brushProperty name="width" value="0.035" units="cm"/>
      <inkml:brushProperty name="height" value="0.035" units="cm"/>
      <inkml:brushProperty name="color" value="#E71224"/>
    </inkml:brush>
  </inkml:definitions>
  <inkml:trace contextRef="#ctx0" brushRef="#br0">1 0 24575,'43'2'0,"1"2"0,-1 1 0,49 14 0,-27-6 0,1140 239 0,-1093-232-2,-68-14-453,-1 3 1,78 24 0,-99-24-6372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49:42.579"/>
    </inkml:context>
    <inkml:brush xml:id="br0">
      <inkml:brushProperty name="width" value="0.035" units="cm"/>
      <inkml:brushProperty name="height" value="0.035" units="cm"/>
      <inkml:brushProperty name="color" value="#E71224"/>
    </inkml:brush>
  </inkml:definitions>
  <inkml:trace contextRef="#ctx0" brushRef="#br0">373 3 24575,'39'-1'0,"-14"0"0,50 3 0,-69-2 0,-1 1 0,0 0 0,0 0 0,0 0 0,0 1 0,0-1 0,-1 1 0,1 0 0,0 1 0,-1-1 0,1 1 0,-1 0 0,0 0 0,0 0 0,6 6 0,-8-5 0,0-1 0,0 1 0,0 0 0,-1-1 0,1 1 0,-1 0 0,0 0 0,0 0 0,0 0 0,-1 0 0,1 0 0,-1 0 0,0 0 0,0 0 0,-1 0 0,1 1 0,-1-1 0,0 0 0,-2 6 0,0 1 0,-1 1 0,-1-1 0,0 0 0,-1-1 0,-8 15 0,-12 3 0,22-24 0,-1 1 0,1-1 0,1 0 0,-1 1 0,1 0 0,-1 0 0,1 0 0,-3 7 0,6-12 0,0 1 0,0 0 0,0-1 0,0 1 0,0 0 0,0 0 0,0-1 0,0 1 0,0 0 0,0 0 0,1-1 0,-1 1 0,0 0 0,0-1 0,1 1 0,-1 0 0,0-1 0,1 1 0,-1-1 0,1 1 0,-1 0 0,1-1 0,-1 1 0,1-1 0,-1 1 0,1-1 0,-1 0 0,1 1 0,0-1 0,-1 0 0,1 1 0,0-1 0,-1 0 0,1 0 0,0 1 0,0-1 0,-1 0 0,1 0 0,0 0 0,33 4 0,-31-4 0,15 0 0,0 1 0,0 1 0,-1 1 0,1 0 0,-1 1 0,20 8 0,-31-10 0,-1 0 0,0 1 0,0 0 0,0 0 0,0 0 0,-1 0 0,1 1 0,-1 0 0,0 0 0,0 0 0,0 0 0,-1 1 0,1 0 0,-1-1 0,0 1 0,-1 0 0,1 1 0,-1-1 0,0 0 0,0 1 0,0-1 0,-1 1 0,1 7 0,-2-5 0,0-1 0,0 0 0,-1 1 0,0-1 0,0 0 0,-1 0 0,0 0 0,0 0 0,0 0 0,-1 0 0,0 0 0,-1-1 0,1 1 0,-1-1 0,0 0 0,-1 0 0,0-1 0,0 1 0,-6 4 0,-2 3 0,-1-1 0,-1 0 0,0-2 0,-1 1 0,0-2 0,-25 12 0,27-16 0,-1 0 0,1-1 0,-1-1 0,0 0 0,-29 1 0,-79-5 0,57-1 0,33 1-115,-2 2 239,-57-9 1,80 7-275,1-2 0,1 1 0,-1-2 0,0 1 1,1-1-1,0-1 0,0 0 0,0 0 0,-12-10 0,9 4-6676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49:44.208"/>
    </inkml:context>
    <inkml:brush xml:id="br0">
      <inkml:brushProperty name="width" value="0.035" units="cm"/>
      <inkml:brushProperty name="height" value="0.035" units="cm"/>
      <inkml:brushProperty name="color" value="#E71224"/>
    </inkml:brush>
  </inkml:definitions>
  <inkml:trace contextRef="#ctx0" brushRef="#br0">0 1 24575,'659'0'-1365,"-636"0"-5461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49:46.085"/>
    </inkml:context>
    <inkml:brush xml:id="br0">
      <inkml:brushProperty name="width" value="0.035" units="cm"/>
      <inkml:brushProperty name="height" value="0.035" units="cm"/>
      <inkml:brushProperty name="color" value="#E71224"/>
    </inkml:brush>
  </inkml:definitions>
  <inkml:trace contextRef="#ctx0" brushRef="#br0">519 958 24575,'0'-61'0,"-25"-615"0,-3 506 0,27 168 0,1-1 0,-1 0 0,1 1 0,-1-1 0,0 0 0,0 1 0,0-1 0,0 1 0,-1 0 0,1-1 0,-1 1 0,1 0 0,-1 0 0,0 0 0,0 0 0,0 0 0,-3-2 0,3 3 0,0 0 0,0 0 0,0 0 0,-1 0 0,1 1 0,0-1 0,0 1 0,-1 0 0,1-1 0,-1 1 0,1 0 0,0 0 0,-1 1 0,1-1 0,0 0 0,-3 2 0,-3 0 0,0 1 0,0 1 0,0-1 0,0 2 0,1-1 0,0 1 0,0 0 0,0 0 0,-8 9 0,2 1 0,1 0 0,0 1 0,-18 33 0,19-30 0,-1-1 0,0 0 0,-15 17 0,-30 22 0,-37 45 0,90-97 0,0 1 0,0 1 0,0-1 0,1 1 0,0-1 0,0 1 0,0 0 0,1 0 0,0 0 0,1 0 0,-1 9 0,1-14 0,1 0 0,0 1 0,0-1 0,0 1 0,1-1 0,-1 1 0,0-1 0,1 1 0,0-1 0,-1 1 0,1-1 0,0 0 0,0 0 0,1 1 0,-1-1 0,0 0 0,1 0 0,-1 0 0,1 0 0,0 0 0,-1-1 0,1 1 0,0 0 0,0-1 0,0 0 0,1 1 0,-1-1 0,0 0 0,0 0 0,1 0 0,-1 0 0,0-1 0,1 1 0,4 0 0,26 3 0,0-2 0,0-2 0,0-1 0,-1-1 0,40-9 0,1 2 0,337-3-248,-312 13-869,-70-1-5709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49:47.504"/>
    </inkml:context>
    <inkml:brush xml:id="br0">
      <inkml:brushProperty name="width" value="0.035" units="cm"/>
      <inkml:brushProperty name="height" value="0.035" units="cm"/>
      <inkml:brushProperty name="color" value="#E71224"/>
    </inkml:brush>
  </inkml:definitions>
  <inkml:trace contextRef="#ctx0" brushRef="#br0">1 1 24575,'1123'23'0,"-977"-18"0,83 8 0,99 0 0,-298-13-1365,-5 0-5461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489AAAC-BFCF-4D14-A3B0-A1677ABE0D53}"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F0FDC-CC2C-4FCD-87CF-F7B66A6A84B1}" type="slidenum">
              <a:rPr lang="en-US" smtClean="0"/>
              <a:t>‹#›</a:t>
            </a:fld>
            <a:endParaRPr lang="en-US"/>
          </a:p>
        </p:txBody>
      </p:sp>
    </p:spTree>
    <p:extLst>
      <p:ext uri="{BB962C8B-B14F-4D97-AF65-F5344CB8AC3E}">
        <p14:creationId xmlns:p14="http://schemas.microsoft.com/office/powerpoint/2010/main" val="3951938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89AAAC-BFCF-4D14-A3B0-A1677ABE0D53}"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F0FDC-CC2C-4FCD-87CF-F7B66A6A84B1}" type="slidenum">
              <a:rPr lang="en-US" smtClean="0"/>
              <a:t>‹#›</a:t>
            </a:fld>
            <a:endParaRPr lang="en-US"/>
          </a:p>
        </p:txBody>
      </p:sp>
    </p:spTree>
    <p:extLst>
      <p:ext uri="{BB962C8B-B14F-4D97-AF65-F5344CB8AC3E}">
        <p14:creationId xmlns:p14="http://schemas.microsoft.com/office/powerpoint/2010/main" val="1227431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89AAAC-BFCF-4D14-A3B0-A1677ABE0D53}"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F0FDC-CC2C-4FCD-87CF-F7B66A6A84B1}" type="slidenum">
              <a:rPr lang="en-US" smtClean="0"/>
              <a:t>‹#›</a:t>
            </a:fld>
            <a:endParaRPr lang="en-US"/>
          </a:p>
        </p:txBody>
      </p:sp>
    </p:spTree>
    <p:extLst>
      <p:ext uri="{BB962C8B-B14F-4D97-AF65-F5344CB8AC3E}">
        <p14:creationId xmlns:p14="http://schemas.microsoft.com/office/powerpoint/2010/main" val="2185395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89AAAC-BFCF-4D14-A3B0-A1677ABE0D53}"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F0FDC-CC2C-4FCD-87CF-F7B66A6A84B1}" type="slidenum">
              <a:rPr lang="en-US" smtClean="0"/>
              <a:t>‹#›</a:t>
            </a:fld>
            <a:endParaRPr lang="en-US"/>
          </a:p>
        </p:txBody>
      </p:sp>
    </p:spTree>
    <p:extLst>
      <p:ext uri="{BB962C8B-B14F-4D97-AF65-F5344CB8AC3E}">
        <p14:creationId xmlns:p14="http://schemas.microsoft.com/office/powerpoint/2010/main" val="2473700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89AAAC-BFCF-4D14-A3B0-A1677ABE0D53}"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F0FDC-CC2C-4FCD-87CF-F7B66A6A84B1}" type="slidenum">
              <a:rPr lang="en-US" smtClean="0"/>
              <a:t>‹#›</a:t>
            </a:fld>
            <a:endParaRPr lang="en-US"/>
          </a:p>
        </p:txBody>
      </p:sp>
    </p:spTree>
    <p:extLst>
      <p:ext uri="{BB962C8B-B14F-4D97-AF65-F5344CB8AC3E}">
        <p14:creationId xmlns:p14="http://schemas.microsoft.com/office/powerpoint/2010/main" val="2493477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489AAAC-BFCF-4D14-A3B0-A1677ABE0D53}"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5F0FDC-CC2C-4FCD-87CF-F7B66A6A84B1}" type="slidenum">
              <a:rPr lang="en-US" smtClean="0"/>
              <a:t>‹#›</a:t>
            </a:fld>
            <a:endParaRPr lang="en-US"/>
          </a:p>
        </p:txBody>
      </p:sp>
    </p:spTree>
    <p:extLst>
      <p:ext uri="{BB962C8B-B14F-4D97-AF65-F5344CB8AC3E}">
        <p14:creationId xmlns:p14="http://schemas.microsoft.com/office/powerpoint/2010/main" val="1782671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489AAAC-BFCF-4D14-A3B0-A1677ABE0D53}" type="datetimeFigureOut">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5F0FDC-CC2C-4FCD-87CF-F7B66A6A84B1}" type="slidenum">
              <a:rPr lang="en-US" smtClean="0"/>
              <a:t>‹#›</a:t>
            </a:fld>
            <a:endParaRPr lang="en-US"/>
          </a:p>
        </p:txBody>
      </p:sp>
    </p:spTree>
    <p:extLst>
      <p:ext uri="{BB962C8B-B14F-4D97-AF65-F5344CB8AC3E}">
        <p14:creationId xmlns:p14="http://schemas.microsoft.com/office/powerpoint/2010/main" val="3651464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489AAAC-BFCF-4D14-A3B0-A1677ABE0D53}" type="datetimeFigureOut">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5F0FDC-CC2C-4FCD-87CF-F7B66A6A84B1}" type="slidenum">
              <a:rPr lang="en-US" smtClean="0"/>
              <a:t>‹#›</a:t>
            </a:fld>
            <a:endParaRPr lang="en-US"/>
          </a:p>
        </p:txBody>
      </p:sp>
    </p:spTree>
    <p:extLst>
      <p:ext uri="{BB962C8B-B14F-4D97-AF65-F5344CB8AC3E}">
        <p14:creationId xmlns:p14="http://schemas.microsoft.com/office/powerpoint/2010/main" val="3714003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89AAAC-BFCF-4D14-A3B0-A1677ABE0D53}" type="datetimeFigureOut">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5F0FDC-CC2C-4FCD-87CF-F7B66A6A84B1}" type="slidenum">
              <a:rPr lang="en-US" smtClean="0"/>
              <a:t>‹#›</a:t>
            </a:fld>
            <a:endParaRPr lang="en-US"/>
          </a:p>
        </p:txBody>
      </p:sp>
    </p:spTree>
    <p:extLst>
      <p:ext uri="{BB962C8B-B14F-4D97-AF65-F5344CB8AC3E}">
        <p14:creationId xmlns:p14="http://schemas.microsoft.com/office/powerpoint/2010/main" val="2302272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89AAAC-BFCF-4D14-A3B0-A1677ABE0D53}"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5F0FDC-CC2C-4FCD-87CF-F7B66A6A84B1}" type="slidenum">
              <a:rPr lang="en-US" smtClean="0"/>
              <a:t>‹#›</a:t>
            </a:fld>
            <a:endParaRPr lang="en-US"/>
          </a:p>
        </p:txBody>
      </p:sp>
    </p:spTree>
    <p:extLst>
      <p:ext uri="{BB962C8B-B14F-4D97-AF65-F5344CB8AC3E}">
        <p14:creationId xmlns:p14="http://schemas.microsoft.com/office/powerpoint/2010/main" val="1512349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89AAAC-BFCF-4D14-A3B0-A1677ABE0D53}"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5F0FDC-CC2C-4FCD-87CF-F7B66A6A84B1}" type="slidenum">
              <a:rPr lang="en-US" smtClean="0"/>
              <a:t>‹#›</a:t>
            </a:fld>
            <a:endParaRPr lang="en-US"/>
          </a:p>
        </p:txBody>
      </p:sp>
    </p:spTree>
    <p:extLst>
      <p:ext uri="{BB962C8B-B14F-4D97-AF65-F5344CB8AC3E}">
        <p14:creationId xmlns:p14="http://schemas.microsoft.com/office/powerpoint/2010/main" val="1199324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89AAAC-BFCF-4D14-A3B0-A1677ABE0D53}" type="datetimeFigureOut">
              <a:rPr lang="en-US" smtClean="0"/>
              <a:t>12/4/2023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5F0FDC-CC2C-4FCD-87CF-F7B66A6A84B1}" type="slidenum">
              <a:rPr lang="en-US" smtClean="0"/>
              <a:t>‹#›</a:t>
            </a:fld>
            <a:endParaRPr lang="en-US"/>
          </a:p>
        </p:txBody>
      </p:sp>
    </p:spTree>
    <p:extLst>
      <p:ext uri="{BB962C8B-B14F-4D97-AF65-F5344CB8AC3E}">
        <p14:creationId xmlns:p14="http://schemas.microsoft.com/office/powerpoint/2010/main" val="3361646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6" Type="http://schemas.openxmlformats.org/officeDocument/2006/relationships/customXml" Target="../ink/ink9.xml"/><Relationship Id="rId21" Type="http://schemas.openxmlformats.org/officeDocument/2006/relationships/image" Target="../media/image11.png"/><Relationship Id="rId42" Type="http://schemas.openxmlformats.org/officeDocument/2006/relationships/image" Target="../media/image21.png"/><Relationship Id="rId47" Type="http://schemas.openxmlformats.org/officeDocument/2006/relationships/customXml" Target="../ink/ink20.xml"/><Relationship Id="rId63" Type="http://schemas.openxmlformats.org/officeDocument/2006/relationships/image" Target="../media/image30.png"/><Relationship Id="rId68" Type="http://schemas.openxmlformats.org/officeDocument/2006/relationships/customXml" Target="../ink/ink32.xml"/><Relationship Id="rId7" Type="http://schemas.openxmlformats.org/officeDocument/2006/relationships/hyperlink" Target="https://www.edureka.co/blog/git-commands-with-example/#git%20commit" TargetMode="External"/><Relationship Id="rId71" Type="http://schemas.openxmlformats.org/officeDocument/2006/relationships/image" Target="../media/image34.png"/><Relationship Id="rId2" Type="http://schemas.openxmlformats.org/officeDocument/2006/relationships/hyperlink" Target="https://www.edureka.co/git-github-sp" TargetMode="External"/><Relationship Id="rId16" Type="http://schemas.openxmlformats.org/officeDocument/2006/relationships/customXml" Target="../ink/ink4.xml"/><Relationship Id="rId29" Type="http://schemas.openxmlformats.org/officeDocument/2006/relationships/image" Target="../media/image15.png"/><Relationship Id="rId11" Type="http://schemas.openxmlformats.org/officeDocument/2006/relationships/image" Target="../media/image6.png"/><Relationship Id="rId24" Type="http://schemas.openxmlformats.org/officeDocument/2006/relationships/customXml" Target="../ink/ink8.xml"/><Relationship Id="rId32" Type="http://schemas.openxmlformats.org/officeDocument/2006/relationships/customXml" Target="../ink/ink12.xml"/><Relationship Id="rId37" Type="http://schemas.openxmlformats.org/officeDocument/2006/relationships/image" Target="../media/image19.png"/><Relationship Id="rId40" Type="http://schemas.openxmlformats.org/officeDocument/2006/relationships/customXml" Target="../ink/ink16.xml"/><Relationship Id="rId45" Type="http://schemas.openxmlformats.org/officeDocument/2006/relationships/customXml" Target="../ink/ink19.xml"/><Relationship Id="rId53" Type="http://schemas.openxmlformats.org/officeDocument/2006/relationships/customXml" Target="../ink/ink23.xml"/><Relationship Id="rId58" Type="http://schemas.openxmlformats.org/officeDocument/2006/relationships/customXml" Target="../ink/ink26.xml"/><Relationship Id="rId66" Type="http://schemas.openxmlformats.org/officeDocument/2006/relationships/customXml" Target="../ink/ink31.xml"/><Relationship Id="rId5" Type="http://schemas.openxmlformats.org/officeDocument/2006/relationships/hyperlink" Target="https://www.edureka.co/blog/git-commands-with-example/#git%20clone" TargetMode="External"/><Relationship Id="rId61" Type="http://schemas.openxmlformats.org/officeDocument/2006/relationships/image" Target="../media/image29.png"/><Relationship Id="rId19" Type="http://schemas.openxmlformats.org/officeDocument/2006/relationships/image" Target="../media/image10.png"/><Relationship Id="rId14" Type="http://schemas.openxmlformats.org/officeDocument/2006/relationships/customXml" Target="../ink/ink3.xml"/><Relationship Id="rId22" Type="http://schemas.openxmlformats.org/officeDocument/2006/relationships/customXml" Target="../ink/ink7.xml"/><Relationship Id="rId27" Type="http://schemas.openxmlformats.org/officeDocument/2006/relationships/image" Target="../media/image14.png"/><Relationship Id="rId30" Type="http://schemas.openxmlformats.org/officeDocument/2006/relationships/customXml" Target="../ink/ink11.xml"/><Relationship Id="rId35" Type="http://schemas.openxmlformats.org/officeDocument/2006/relationships/image" Target="../media/image18.png"/><Relationship Id="rId43" Type="http://schemas.openxmlformats.org/officeDocument/2006/relationships/customXml" Target="../ink/ink18.xml"/><Relationship Id="rId48" Type="http://schemas.openxmlformats.org/officeDocument/2006/relationships/image" Target="../media/image24.png"/><Relationship Id="rId56" Type="http://schemas.openxmlformats.org/officeDocument/2006/relationships/image" Target="../media/image28.png"/><Relationship Id="rId64" Type="http://schemas.openxmlformats.org/officeDocument/2006/relationships/customXml" Target="../ink/ink30.xml"/><Relationship Id="rId69" Type="http://schemas.openxmlformats.org/officeDocument/2006/relationships/image" Target="../media/image33.png"/><Relationship Id="rId8" Type="http://schemas.openxmlformats.org/officeDocument/2006/relationships/hyperlink" Target="https://www.edureka.co/blog/git-commands-with-example/#git%20diff" TargetMode="External"/><Relationship Id="rId51" Type="http://schemas.openxmlformats.org/officeDocument/2006/relationships/customXml" Target="../ink/ink22.xml"/><Relationship Id="rId3" Type="http://schemas.openxmlformats.org/officeDocument/2006/relationships/hyperlink" Target="https://www.edureka.co/blog/git-commands-with-example/#git%20config" TargetMode="External"/><Relationship Id="rId12" Type="http://schemas.openxmlformats.org/officeDocument/2006/relationships/customXml" Target="../ink/ink2.xml"/><Relationship Id="rId17" Type="http://schemas.openxmlformats.org/officeDocument/2006/relationships/image" Target="../media/image9.png"/><Relationship Id="rId25" Type="http://schemas.openxmlformats.org/officeDocument/2006/relationships/image" Target="../media/image13.png"/><Relationship Id="rId33" Type="http://schemas.openxmlformats.org/officeDocument/2006/relationships/image" Target="../media/image17.png"/><Relationship Id="rId38" Type="http://schemas.openxmlformats.org/officeDocument/2006/relationships/customXml" Target="../ink/ink15.xml"/><Relationship Id="rId46" Type="http://schemas.openxmlformats.org/officeDocument/2006/relationships/image" Target="../media/image23.png"/><Relationship Id="rId59" Type="http://schemas.openxmlformats.org/officeDocument/2006/relationships/customXml" Target="../ink/ink27.xml"/><Relationship Id="rId67" Type="http://schemas.openxmlformats.org/officeDocument/2006/relationships/image" Target="../media/image32.png"/><Relationship Id="rId20" Type="http://schemas.openxmlformats.org/officeDocument/2006/relationships/customXml" Target="../ink/ink6.xml"/><Relationship Id="rId41" Type="http://schemas.openxmlformats.org/officeDocument/2006/relationships/customXml" Target="../ink/ink17.xml"/><Relationship Id="rId54" Type="http://schemas.openxmlformats.org/officeDocument/2006/relationships/image" Target="../media/image27.png"/><Relationship Id="rId62" Type="http://schemas.openxmlformats.org/officeDocument/2006/relationships/customXml" Target="../ink/ink29.xml"/><Relationship Id="rId70" Type="http://schemas.openxmlformats.org/officeDocument/2006/relationships/customXml" Target="../ink/ink33.xml"/><Relationship Id="rId1" Type="http://schemas.openxmlformats.org/officeDocument/2006/relationships/slideLayout" Target="../slideLayouts/slideLayout7.xml"/><Relationship Id="rId6" Type="http://schemas.openxmlformats.org/officeDocument/2006/relationships/hyperlink" Target="https://www.edureka.co/blog/git-commands-with-example/#git%20add" TargetMode="External"/><Relationship Id="rId15" Type="http://schemas.openxmlformats.org/officeDocument/2006/relationships/image" Target="../media/image8.png"/><Relationship Id="rId23" Type="http://schemas.openxmlformats.org/officeDocument/2006/relationships/image" Target="../media/image12.png"/><Relationship Id="rId28" Type="http://schemas.openxmlformats.org/officeDocument/2006/relationships/customXml" Target="../ink/ink10.xml"/><Relationship Id="rId36" Type="http://schemas.openxmlformats.org/officeDocument/2006/relationships/customXml" Target="../ink/ink14.xml"/><Relationship Id="rId49" Type="http://schemas.openxmlformats.org/officeDocument/2006/relationships/customXml" Target="../ink/ink21.xml"/><Relationship Id="rId57" Type="http://schemas.openxmlformats.org/officeDocument/2006/relationships/customXml" Target="../ink/ink25.xml"/><Relationship Id="rId10" Type="http://schemas.openxmlformats.org/officeDocument/2006/relationships/customXml" Target="../ink/ink1.xml"/><Relationship Id="rId31" Type="http://schemas.openxmlformats.org/officeDocument/2006/relationships/image" Target="../media/image16.png"/><Relationship Id="rId44" Type="http://schemas.openxmlformats.org/officeDocument/2006/relationships/image" Target="../media/image22.png"/><Relationship Id="rId52" Type="http://schemas.openxmlformats.org/officeDocument/2006/relationships/image" Target="../media/image26.png"/><Relationship Id="rId60" Type="http://schemas.openxmlformats.org/officeDocument/2006/relationships/customXml" Target="../ink/ink28.xml"/><Relationship Id="rId65" Type="http://schemas.openxmlformats.org/officeDocument/2006/relationships/image" Target="../media/image31.png"/><Relationship Id="rId4" Type="http://schemas.openxmlformats.org/officeDocument/2006/relationships/hyperlink" Target="https://www.edureka.co/blog/git-commands-with-example/#git%20init" TargetMode="External"/><Relationship Id="rId9" Type="http://schemas.openxmlformats.org/officeDocument/2006/relationships/hyperlink" Target="https://www.edureka.co/blog/git-commands-with-example/#git%20reset" TargetMode="External"/><Relationship Id="rId13" Type="http://schemas.openxmlformats.org/officeDocument/2006/relationships/image" Target="../media/image7.png"/><Relationship Id="rId18" Type="http://schemas.openxmlformats.org/officeDocument/2006/relationships/customXml" Target="../ink/ink5.xml"/><Relationship Id="rId39" Type="http://schemas.openxmlformats.org/officeDocument/2006/relationships/image" Target="../media/image20.png"/><Relationship Id="rId34" Type="http://schemas.openxmlformats.org/officeDocument/2006/relationships/customXml" Target="../ink/ink13.xml"/><Relationship Id="rId50" Type="http://schemas.openxmlformats.org/officeDocument/2006/relationships/image" Target="../media/image25.png"/><Relationship Id="rId55" Type="http://schemas.openxmlformats.org/officeDocument/2006/relationships/customXml" Target="../ink/ink2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hyperlink" Target="https://www.edureka.co/blog/git-commands-with-example/#git%20checkout" TargetMode="External"/><Relationship Id="rId13" Type="http://schemas.openxmlformats.org/officeDocument/2006/relationships/hyperlink" Target="https://www.edureka.co/blog/git-commands-with-example/#git%20stash" TargetMode="External"/><Relationship Id="rId3" Type="http://schemas.openxmlformats.org/officeDocument/2006/relationships/hyperlink" Target="https://www.edureka.co/blog/git-commands-with-example/#git%20rm" TargetMode="External"/><Relationship Id="rId7" Type="http://schemas.openxmlformats.org/officeDocument/2006/relationships/hyperlink" Target="https://www.edureka.co/blog/git-commands-with-example/#git%20branch" TargetMode="External"/><Relationship Id="rId12" Type="http://schemas.openxmlformats.org/officeDocument/2006/relationships/hyperlink" Target="https://www.edureka.co/blog/git-commands-with-example/#git%20pull" TargetMode="External"/><Relationship Id="rId2" Type="http://schemas.openxmlformats.org/officeDocument/2006/relationships/hyperlink" Target="https://www.edureka.co/blog/git-commands-with-example/#git%20status" TargetMode="External"/><Relationship Id="rId1" Type="http://schemas.openxmlformats.org/officeDocument/2006/relationships/slideLayout" Target="../slideLayouts/slideLayout7.xml"/><Relationship Id="rId6" Type="http://schemas.openxmlformats.org/officeDocument/2006/relationships/hyperlink" Target="https://www.edureka.co/blog/git-commands-with-example/#git%20tag" TargetMode="External"/><Relationship Id="rId11" Type="http://schemas.openxmlformats.org/officeDocument/2006/relationships/hyperlink" Target="https://www.edureka.co/blog/git-commands-with-example/#git%20push" TargetMode="External"/><Relationship Id="rId5" Type="http://schemas.openxmlformats.org/officeDocument/2006/relationships/hyperlink" Target="https://www.edureka.co/blog/git-commands-with-example/#git%20show" TargetMode="External"/><Relationship Id="rId10" Type="http://schemas.openxmlformats.org/officeDocument/2006/relationships/hyperlink" Target="https://www.edureka.co/blog/git-commands-with-example/#git%20remote" TargetMode="External"/><Relationship Id="rId4" Type="http://schemas.openxmlformats.org/officeDocument/2006/relationships/hyperlink" Target="https://www.edureka.co/blog/git-commands-with-example/#git%20log" TargetMode="External"/><Relationship Id="rId9" Type="http://schemas.openxmlformats.org/officeDocument/2006/relationships/hyperlink" Target="https://www.edureka.co/blog/git-commands-with-example/#git%20merge"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8425" y="1471446"/>
            <a:ext cx="8537608" cy="4669612"/>
          </a:xfrm>
          <a:prstGeom prst="rect">
            <a:avLst/>
          </a:prstGeom>
        </p:spPr>
        <p:txBody>
          <a:bodyPr wrap="square">
            <a:spAutoFit/>
          </a:bodyPr>
          <a:lstStyle/>
          <a:p>
            <a:pPr algn="just" fontAlgn="base">
              <a:lnSpc>
                <a:spcPct val="107000"/>
              </a:lnSpc>
            </a:pPr>
            <a:r>
              <a:rPr lang="en-US" sz="4000" b="1"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What is a “version control system”?</a:t>
            </a:r>
            <a:r>
              <a:rPr lang="en-US" sz="40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750"/>
              </a:spcAft>
            </a:pPr>
            <a:r>
              <a:rPr lang="en-US" sz="40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Version control systems are a category of software tools that helps in recording changes made to files by keeping a track of modifications done in the code. </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2">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276939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5406" y="1126045"/>
            <a:ext cx="10116152" cy="4146648"/>
          </a:xfrm>
          <a:prstGeom prst="rect">
            <a:avLst/>
          </a:prstGeom>
        </p:spPr>
        <p:txBody>
          <a:bodyPr wrap="square">
            <a:spAutoFit/>
          </a:bodyPr>
          <a:lstStyle/>
          <a:p>
            <a:pPr algn="just" fontAlgn="base">
              <a:lnSpc>
                <a:spcPct val="107000"/>
              </a:lnSpc>
            </a:pPr>
            <a:r>
              <a:rPr lang="en-US" sz="2400" b="1"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Distributed Version Control Systems:</a:t>
            </a:r>
            <a:r>
              <a:rPr lang="en-US" sz="24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Distributed version control systems contain multiple repositories. Each user has their own repository and working copy. Just committing your changes will not give others access to your changes. This is because commit will reflect those changes in your local repository and you need to push them in order to make them visible on the central repository. Similarly, When you update, you do not get others’ changes unless you have first pulled those changes into your repository.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750"/>
              </a:spcAft>
            </a:pPr>
            <a:r>
              <a:rPr lang="en-US" sz="24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To make your changes visible to others, 4 things are required: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4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You commit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2">
            <a:alphaModFix/>
          </a:blip>
          <a:srcRect/>
          <a:stretch/>
        </p:blipFill>
        <p:spPr>
          <a:xfrm>
            <a:off x="7495794" y="-74114"/>
            <a:ext cx="2724150" cy="1286897"/>
          </a:xfrm>
          <a:prstGeom prst="rect">
            <a:avLst/>
          </a:prstGeom>
          <a:noFill/>
          <a:ln>
            <a:noFill/>
          </a:ln>
        </p:spPr>
      </p:pic>
    </p:spTree>
    <p:extLst>
      <p:ext uri="{BB962C8B-B14F-4D97-AF65-F5344CB8AC3E}">
        <p14:creationId xmlns:p14="http://schemas.microsoft.com/office/powerpoint/2010/main" val="2507282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59830" y="799697"/>
            <a:ext cx="8781449" cy="2463367"/>
          </a:xfrm>
          <a:prstGeom prst="rect">
            <a:avLst/>
          </a:prstGeom>
        </p:spPr>
        <p:txBody>
          <a:bodyPr wrap="square">
            <a:spAutoFit/>
          </a:bodyPr>
          <a:lstStyle/>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4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You push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4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They pull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4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They update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750"/>
              </a:spcAft>
            </a:pPr>
            <a:r>
              <a:rPr lang="en-US" sz="24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The most popular distributed version control systems are </a:t>
            </a:r>
            <a:r>
              <a:rPr lang="en-US" sz="2400" spc="10" dirty="0" err="1">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Git</a:t>
            </a:r>
            <a:r>
              <a:rPr lang="en-US" sz="24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and Mercurial. They help us overcome the problem of single point of failure.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2">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2883489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vcs"/>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028700"/>
            <a:ext cx="7096225" cy="4800600"/>
          </a:xfrm>
          <a:prstGeom prst="rect">
            <a:avLst/>
          </a:prstGeom>
          <a:noFill/>
          <a:ln>
            <a:noFill/>
          </a:ln>
        </p:spPr>
      </p:pic>
      <p:pic>
        <p:nvPicPr>
          <p:cNvPr id="3" name="Google Shape;91;p1" descr="India's Best Private University in Punjab - LPU"/>
          <p:cNvPicPr preferRelativeResize="0"/>
          <p:nvPr/>
        </p:nvPicPr>
        <p:blipFill rotWithShape="1">
          <a:blip r:embed="rId3">
            <a:alphaModFix/>
          </a:blip>
          <a:srcRect/>
          <a:stretch/>
        </p:blipFill>
        <p:spPr>
          <a:xfrm>
            <a:off x="7495794" y="-74114"/>
            <a:ext cx="2724150" cy="1102814"/>
          </a:xfrm>
          <a:prstGeom prst="rect">
            <a:avLst/>
          </a:prstGeom>
          <a:noFill/>
          <a:ln>
            <a:noFill/>
          </a:ln>
        </p:spPr>
      </p:pic>
    </p:spTree>
    <p:extLst>
      <p:ext uri="{BB962C8B-B14F-4D97-AF65-F5344CB8AC3E}">
        <p14:creationId xmlns:p14="http://schemas.microsoft.com/office/powerpoint/2010/main" val="4032046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4657" y="654518"/>
            <a:ext cx="10404909" cy="6349430"/>
          </a:xfrm>
          <a:prstGeom prst="rect">
            <a:avLst/>
          </a:prstGeom>
        </p:spPr>
        <p:txBody>
          <a:bodyPr wrap="square">
            <a:spAutoFit/>
          </a:bodyPr>
          <a:lstStyle/>
          <a:p>
            <a:pPr algn="just" fontAlgn="base">
              <a:lnSpc>
                <a:spcPct val="107000"/>
              </a:lnSpc>
            </a:pPr>
            <a:endParaRPr lang="en-US" sz="2000" b="1"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endParaRPr>
          </a:p>
          <a:p>
            <a:pPr algn="just" fontAlgn="base">
              <a:lnSpc>
                <a:spcPct val="107000"/>
              </a:lnSpc>
            </a:pPr>
            <a:endParaRPr lang="en-US" sz="2000" b="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endParaRPr>
          </a:p>
          <a:p>
            <a:pPr algn="just" fontAlgn="base">
              <a:lnSpc>
                <a:spcPct val="107000"/>
              </a:lnSpc>
            </a:pPr>
            <a:endParaRPr lang="en-US" sz="2000" b="1"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endParaRPr>
          </a:p>
          <a:p>
            <a:pPr algn="just" fontAlgn="base">
              <a:lnSpc>
                <a:spcPct val="107000"/>
              </a:lnSpc>
            </a:pPr>
            <a:r>
              <a:rPr lang="en-US" sz="2000" b="1"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Purpose of Version Control:</a:t>
            </a:r>
            <a:r>
              <a:rPr lang="en-US" sz="20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0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Multiple people can work simultaneously on a single project. Everyone works on and edits their own copy of the files and it is up to them when they wish to share the changes made by them with the rest of the team.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0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It also enables one person to use multiple computers to work on a project, so it is valuable even if you are working by yourself.</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0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It integrates the work that is done simultaneously by different members of the team. In some rare cases, when conflicting edits are made by two people to the same line of a file, then human assistance is requested by the version control system in deciding what should be done.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0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Version control provides access to the historical versions of a project. This is insurance against computer crashes or data loss. If any mistake is made, you can easily roll back to a previous version. It is also possible to undo specific edits that too without losing the work done in the meanwhile. It can be easily known when, why, and by whom any part of a file was edited.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3" name="Google Shape;91;p1" descr="India's Best Private University in Punjab - LPU"/>
          <p:cNvPicPr preferRelativeResize="0"/>
          <p:nvPr/>
        </p:nvPicPr>
        <p:blipFill rotWithShape="1">
          <a:blip r:embed="rId2">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2326519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7162" y="1231051"/>
            <a:ext cx="8229600" cy="3233834"/>
          </a:xfrm>
          <a:prstGeom prst="rect">
            <a:avLst/>
          </a:prstGeom>
        </p:spPr>
        <p:txBody>
          <a:bodyPr wrap="square">
            <a:spAutoFit/>
          </a:bodyPr>
          <a:lstStyle/>
          <a:p>
            <a:pPr algn="just" fontAlgn="base">
              <a:lnSpc>
                <a:spcPct val="107000"/>
              </a:lnSpc>
              <a:spcAft>
                <a:spcPts val="750"/>
              </a:spcAft>
            </a:pPr>
            <a:r>
              <a:rPr lang="en-US" sz="24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A Version control system tracks any kind of changes made to the project file, why these changes were made, and references to the problems fixed or enhancements introduced. It allows developer teams to manage and track changes in code over time. It allows a person to switch to the previous states of the file, compare the versions and helps to identify issues in a file in a more efficient way. </a:t>
            </a:r>
            <a:br>
              <a:rPr lang="en-US" sz="24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2440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3533" y="1901018"/>
            <a:ext cx="9490509" cy="3629007"/>
          </a:xfrm>
          <a:prstGeom prst="rect">
            <a:avLst/>
          </a:prstGeom>
        </p:spPr>
        <p:txBody>
          <a:bodyPr wrap="square">
            <a:spAutoFit/>
          </a:bodyPr>
          <a:lstStyle/>
          <a:p>
            <a:pPr algn="ctr" fontAlgn="base">
              <a:lnSpc>
                <a:spcPct val="107000"/>
              </a:lnSpc>
            </a:pPr>
            <a:r>
              <a:rPr lang="en-US" sz="2400" b="1" spc="10" dirty="0" err="1">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Git</a:t>
            </a:r>
            <a:r>
              <a:rPr lang="en-US" sz="2400" b="1"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(A Version control system)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pPr>
            <a:r>
              <a:rPr lang="en-US" sz="2400" spc="10" dirty="0" err="1">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Git</a:t>
            </a:r>
            <a:r>
              <a:rPr lang="en-US" sz="24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is one of the way of implementing the idea of version control. It is Distributed Version Control System(</a:t>
            </a:r>
            <a:r>
              <a:rPr lang="en-US" sz="2400" b="1"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DVCS</a:t>
            </a:r>
            <a:r>
              <a:rPr lang="en-US" sz="24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750"/>
              </a:spcAft>
            </a:pPr>
            <a:r>
              <a:rPr lang="en-US" sz="24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Unlike Centralized Version Control System that uses a central server to store all files and enables team collaboration, DVCS just can be implemented just with a help of a desktop, single software available at a command line. So the failure of the central server does not create any problem in DVCS. So a lot of operations can be performed when you are offline.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50542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9389" y="1308291"/>
            <a:ext cx="9731142" cy="3698257"/>
          </a:xfrm>
          <a:prstGeom prst="rect">
            <a:avLst/>
          </a:prstGeom>
        </p:spPr>
        <p:txBody>
          <a:bodyPr wrap="square">
            <a:spAutoFit/>
          </a:bodyPr>
          <a:lstStyle/>
          <a:p>
            <a:pPr algn="ctr" fontAlgn="base">
              <a:lnSpc>
                <a:spcPct val="107000"/>
              </a:lnSpc>
            </a:pPr>
            <a:r>
              <a:rPr lang="en-US" sz="2000" b="1"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Advantages of </a:t>
            </a:r>
            <a:r>
              <a:rPr lang="en-US" sz="2000" b="1" spc="10" dirty="0" err="1">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Git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000" b="1" i="1"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Free and Open Source:</a:t>
            </a:r>
            <a:r>
              <a:rPr lang="en-US" sz="20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10" dirty="0" err="1">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Git</a:t>
            </a:r>
            <a:r>
              <a:rPr lang="en-US" sz="20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is a free and Open source software system with which the users and programmers can edit, modify or reuse the software’s source code. It gives developers the opportunity to improve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000" b="1" i="1"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Instant Backup:</a:t>
            </a:r>
            <a:r>
              <a:rPr lang="en-US" sz="20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Data can be instantly retrieved as there are several copies available.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000" b="1" i="1"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Efficient and Low requirements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000" b="1" i="1"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Staging Area:</a:t>
            </a:r>
            <a:r>
              <a:rPr lang="en-US" sz="20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This is an intermediate area where commits can be formatted and reviewed before completing the commit. We can manage which change is needed for which version of the file and stage them for different commit commands.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6271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5663" y="510348"/>
            <a:ext cx="9596387" cy="4783874"/>
          </a:xfrm>
          <a:prstGeom prst="rect">
            <a:avLst/>
          </a:prstGeom>
        </p:spPr>
        <p:txBody>
          <a:bodyPr wrap="square">
            <a:spAutoFit/>
          </a:bodyPr>
          <a:lstStyle/>
          <a:p>
            <a:pPr algn="ctr">
              <a:lnSpc>
                <a:spcPct val="107000"/>
              </a:lnSpc>
            </a:pPr>
            <a:r>
              <a:rPr lang="en-US" sz="2000" b="1" kern="1800" dirty="0" err="1">
                <a:solidFill>
                  <a:srgbClr val="303030"/>
                </a:solidFill>
                <a:effectLst/>
                <a:latin typeface="Arial" panose="020B0604020202020204" pitchFamily="34" charset="0"/>
                <a:ea typeface="Times New Roman" panose="02020603050405020304" pitchFamily="18" charset="0"/>
                <a:cs typeface="Times New Roman" panose="02020603050405020304" pitchFamily="18" charset="0"/>
              </a:rPr>
              <a:t>Git</a:t>
            </a:r>
            <a:r>
              <a:rPr lang="en-US" sz="2000" b="1" kern="1800" dirty="0">
                <a:solidFill>
                  <a:srgbClr val="303030"/>
                </a:solidFill>
                <a:effectLst/>
                <a:latin typeface="Arial" panose="020B0604020202020204" pitchFamily="34" charset="0"/>
                <a:ea typeface="Times New Roman" panose="02020603050405020304" pitchFamily="18" charset="0"/>
                <a:cs typeface="Times New Roman" panose="02020603050405020304" pitchFamily="18" charset="0"/>
              </a:rPr>
              <a:t> - Life Cycle</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600"/>
              </a:spcBef>
              <a:spcAft>
                <a:spcPts val="720"/>
              </a:spcAft>
            </a:pPr>
            <a:r>
              <a:rPr lang="en-US" sz="2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this chapter, we will discuss the life cycle of </a:t>
            </a:r>
            <a:r>
              <a:rPr lang="en-US" sz="2000" b="1"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Git</a:t>
            </a:r>
            <a:r>
              <a:rPr lang="en-US" sz="2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p>
          <a:p>
            <a:pPr algn="just">
              <a:lnSpc>
                <a:spcPct val="107000"/>
              </a:lnSpc>
              <a:spcBef>
                <a:spcPts val="600"/>
              </a:spcBef>
              <a:spcAft>
                <a:spcPts val="720"/>
              </a:spcAft>
            </a:pPr>
            <a:r>
              <a:rPr lang="en-US" sz="2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General workflow is as follows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You clone the </a:t>
            </a:r>
            <a:r>
              <a:rPr lang="en-US" sz="2000" b="1"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Git</a:t>
            </a:r>
            <a:r>
              <a:rPr lang="en-US" sz="2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repository as a working copy.</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You modify the working copy by adding/editing files.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If necessary, you also update the working copy by taking other developer's changes.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You review the changes before commit.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You commit changes. If everything is fine, then you push the changes to the repository.</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After committing, if you realize something is wrong, then you correct the last commit and push the changes to the repository.</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600"/>
              </a:spcBef>
              <a:spcAft>
                <a:spcPts val="720"/>
              </a:spcAft>
            </a:pPr>
            <a:r>
              <a:rPr lang="en-US" sz="2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Shown below is the pictorial representation of the work-flow.</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6382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it Tutorial"/>
          <p:cNvPicPr/>
          <p:nvPr/>
        </p:nvPicPr>
        <p:blipFill>
          <a:blip r:embed="rId2">
            <a:extLst>
              <a:ext uri="{28A0092B-C50C-407E-A947-70E740481C1C}">
                <a14:useLocalDpi xmlns:a14="http://schemas.microsoft.com/office/drawing/2010/main" val="0"/>
              </a:ext>
            </a:extLst>
          </a:blip>
          <a:srcRect/>
          <a:stretch>
            <a:fillRect/>
          </a:stretch>
        </p:blipFill>
        <p:spPr bwMode="auto">
          <a:xfrm>
            <a:off x="1953929" y="869315"/>
            <a:ext cx="8200724" cy="5119370"/>
          </a:xfrm>
          <a:prstGeom prst="rect">
            <a:avLst/>
          </a:prstGeom>
          <a:noFill/>
          <a:ln>
            <a:noFill/>
          </a:ln>
        </p:spPr>
      </p:pic>
    </p:spTree>
    <p:extLst>
      <p:ext uri="{BB962C8B-B14F-4D97-AF65-F5344CB8AC3E}">
        <p14:creationId xmlns:p14="http://schemas.microsoft.com/office/powerpoint/2010/main" val="56933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1520" y="0"/>
            <a:ext cx="11280808" cy="3660169"/>
          </a:xfrm>
          <a:prstGeom prst="rect">
            <a:avLst/>
          </a:prstGeom>
        </p:spPr>
        <p:txBody>
          <a:bodyPr wrap="square">
            <a:spAutoFit/>
          </a:bodyPr>
          <a:lstStyle/>
          <a:p>
            <a:pPr algn="just"/>
            <a:r>
              <a:rPr lang="en-US" b="1" i="1" u="none" strike="noStrike" dirty="0" err="1">
                <a:solidFill>
                  <a:srgbClr val="007BFF"/>
                </a:solidFill>
                <a:effectLst/>
                <a:latin typeface="Arial" panose="020B0604020202020204" pitchFamily="34" charset="0"/>
                <a:ea typeface="Times New Roman" panose="02020603050405020304" pitchFamily="18" charset="0"/>
                <a:hlinkClick r:id="rId2"/>
              </a:rPr>
              <a:t>Git</a:t>
            </a:r>
            <a:r>
              <a:rPr lang="en-US" b="1" i="1" u="none" strike="noStrike" dirty="0">
                <a:solidFill>
                  <a:srgbClr val="007BFF"/>
                </a:solidFill>
                <a:effectLst/>
                <a:latin typeface="Arial" panose="020B0604020202020204" pitchFamily="34" charset="0"/>
                <a:ea typeface="Times New Roman" panose="02020603050405020304" pitchFamily="18" charset="0"/>
                <a:hlinkClick r:id="rId2"/>
              </a:rPr>
              <a:t> &amp; GitHub certification</a:t>
            </a:r>
            <a:r>
              <a:rPr lang="en-US" dirty="0">
                <a:solidFill>
                  <a:srgbClr val="4A4A4A"/>
                </a:solidFill>
                <a:effectLst/>
                <a:latin typeface="Arial" panose="020B0604020202020204" pitchFamily="34" charset="0"/>
                <a:ea typeface="Times New Roman" panose="02020603050405020304" pitchFamily="18" charset="0"/>
              </a:rPr>
              <a:t> has steadily risen from being just a preferred skill to a must-have skill for multiple job roles today. </a:t>
            </a:r>
            <a:r>
              <a:rPr lang="en-US" dirty="0">
                <a:effectLst/>
                <a:latin typeface="Times New Roman" panose="02020603050405020304" pitchFamily="18" charset="0"/>
                <a:ea typeface="Times New Roman" panose="02020603050405020304" pitchFamily="18" charset="0"/>
              </a:rPr>
              <a:t>In this blog, I will talk about the Top 20 </a:t>
            </a:r>
            <a:r>
              <a:rPr lang="en-US" dirty="0" err="1">
                <a:effectLst/>
                <a:latin typeface="Times New Roman" panose="02020603050405020304" pitchFamily="18" charset="0"/>
                <a:ea typeface="Times New Roman" panose="02020603050405020304" pitchFamily="18" charset="0"/>
              </a:rPr>
              <a:t>Git</a:t>
            </a:r>
            <a:r>
              <a:rPr lang="en-US" dirty="0">
                <a:effectLst/>
                <a:latin typeface="Times New Roman" panose="02020603050405020304" pitchFamily="18" charset="0"/>
                <a:ea typeface="Times New Roman" panose="02020603050405020304" pitchFamily="18" charset="0"/>
              </a:rPr>
              <a:t> Commands that you will be using frequently while you are working with </a:t>
            </a:r>
            <a:r>
              <a:rPr lang="en-US" dirty="0" err="1">
                <a:effectLst/>
                <a:latin typeface="Times New Roman" panose="02020603050405020304" pitchFamily="18" charset="0"/>
                <a:ea typeface="Times New Roman" panose="02020603050405020304" pitchFamily="18" charset="0"/>
              </a:rPr>
              <a:t>Git</a:t>
            </a:r>
            <a:r>
              <a:rPr lang="en-US" dirty="0">
                <a:effectLst/>
                <a:latin typeface="Times New Roman" panose="02020603050405020304" pitchFamily="18" charset="0"/>
                <a:ea typeface="Times New Roman" panose="02020603050405020304" pitchFamily="18" charset="0"/>
              </a:rPr>
              <a:t>.</a:t>
            </a:r>
          </a:p>
          <a:p>
            <a:pPr algn="just"/>
            <a:r>
              <a:rPr lang="en-US" dirty="0">
                <a:solidFill>
                  <a:srgbClr val="4A4A4A"/>
                </a:solidFill>
                <a:effectLst/>
                <a:latin typeface="Arial" panose="020B0604020202020204" pitchFamily="34" charset="0"/>
                <a:ea typeface="Times New Roman" panose="02020603050405020304" pitchFamily="18" charset="0"/>
              </a:rPr>
              <a:t>Following are the  </a:t>
            </a:r>
            <a:r>
              <a:rPr lang="en-US" dirty="0" err="1">
                <a:solidFill>
                  <a:srgbClr val="4A4A4A"/>
                </a:solidFill>
                <a:effectLst/>
                <a:latin typeface="Arial" panose="020B0604020202020204" pitchFamily="34" charset="0"/>
                <a:ea typeface="Times New Roman" panose="02020603050405020304" pitchFamily="18" charset="0"/>
              </a:rPr>
              <a:t>Git</a:t>
            </a:r>
            <a:r>
              <a:rPr lang="en-US" dirty="0">
                <a:solidFill>
                  <a:srgbClr val="4A4A4A"/>
                </a:solidFill>
                <a:effectLst/>
                <a:latin typeface="Arial" panose="020B0604020202020204" pitchFamily="34" charset="0"/>
                <a:ea typeface="Times New Roman" panose="02020603050405020304" pitchFamily="18" charset="0"/>
              </a:rPr>
              <a:t> commands which are being covered:</a:t>
            </a:r>
            <a:endParaRPr lang="en-US" dirty="0">
              <a:effectLst/>
              <a:latin typeface="Times New Roman" panose="02020603050405020304" pitchFamily="18" charset="0"/>
              <a:ea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1600" b="1" u="sng" dirty="0" err="1">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3"/>
              </a:rPr>
              <a:t>git</a:t>
            </a:r>
            <a:r>
              <a:rPr lang="en-US" sz="1600" b="1" u="sng" dirty="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3"/>
              </a:rPr>
              <a:t> </a:t>
            </a:r>
            <a:r>
              <a:rPr lang="en-US" sz="1600" b="1" u="sng" dirty="0" err="1">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3"/>
              </a:rPr>
              <a:t>config</a:t>
            </a:r>
            <a:endParaRPr lang="en-US" sz="16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1600" b="1" u="sng" dirty="0" err="1">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4"/>
              </a:rPr>
              <a:t>git</a:t>
            </a:r>
            <a:r>
              <a:rPr lang="en-US" sz="1600" b="1" u="sng" dirty="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4"/>
              </a:rPr>
              <a:t> </a:t>
            </a:r>
            <a:r>
              <a:rPr lang="en-US" sz="1600" b="1" u="sng" dirty="0" err="1">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4"/>
              </a:rPr>
              <a:t>init</a:t>
            </a:r>
            <a:endParaRPr lang="en-US" sz="16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1600" b="1" u="sng" dirty="0" err="1">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5"/>
              </a:rPr>
              <a:t>git</a:t>
            </a:r>
            <a:r>
              <a:rPr lang="en-US" sz="1600" b="1" u="sng" dirty="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5"/>
              </a:rPr>
              <a:t> clone</a:t>
            </a:r>
            <a:endParaRPr lang="en-US" sz="16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1600" b="1" u="sng" dirty="0" err="1">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6"/>
              </a:rPr>
              <a:t>git</a:t>
            </a:r>
            <a:r>
              <a:rPr lang="en-US" sz="1600" b="1" u="sng" dirty="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6"/>
              </a:rPr>
              <a:t> add</a:t>
            </a:r>
            <a:endParaRPr lang="en-US" sz="16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1600" b="1" u="sng" dirty="0" err="1">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7"/>
              </a:rPr>
              <a:t>git</a:t>
            </a:r>
            <a:r>
              <a:rPr lang="en-US" sz="1600" b="1" u="sng" dirty="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7"/>
              </a:rPr>
              <a:t> commit</a:t>
            </a:r>
            <a:endParaRPr lang="en-US" sz="16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1600" b="1" u="sng" dirty="0" err="1">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8"/>
              </a:rPr>
              <a:t>git</a:t>
            </a:r>
            <a:r>
              <a:rPr lang="en-US" sz="1600" b="1" u="sng" dirty="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8"/>
              </a:rPr>
              <a:t> diff</a:t>
            </a:r>
            <a:endParaRPr lang="en-US" sz="16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1600" b="1" u="sng" dirty="0" err="1">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9"/>
              </a:rPr>
              <a:t>git</a:t>
            </a:r>
            <a:r>
              <a:rPr lang="en-US" sz="1600" b="1" u="sng" dirty="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9"/>
              </a:rPr>
              <a:t> reset</a:t>
            </a:r>
            <a:endParaRPr lang="en-US" sz="16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10">
            <p14:nvContentPartPr>
              <p14:cNvPr id="3" name="Ink 2">
                <a:extLst>
                  <a:ext uri="{FF2B5EF4-FFF2-40B4-BE49-F238E27FC236}">
                    <a16:creationId xmlns:a16="http://schemas.microsoft.com/office/drawing/2014/main" id="{1929FA03-4D34-1AAC-88F1-1AF3AD35A14C}"/>
                  </a:ext>
                </a:extLst>
              </p14:cNvPr>
              <p14:cNvContentPartPr/>
              <p14:nvPr/>
            </p14:nvContentPartPr>
            <p14:xfrm>
              <a:off x="2487530" y="1307388"/>
              <a:ext cx="865080" cy="79920"/>
            </p14:xfrm>
          </p:contentPart>
        </mc:Choice>
        <mc:Fallback>
          <p:pic>
            <p:nvPicPr>
              <p:cNvPr id="3" name="Ink 2">
                <a:extLst>
                  <a:ext uri="{FF2B5EF4-FFF2-40B4-BE49-F238E27FC236}">
                    <a16:creationId xmlns:a16="http://schemas.microsoft.com/office/drawing/2014/main" id="{1929FA03-4D34-1AAC-88F1-1AF3AD35A14C}"/>
                  </a:ext>
                </a:extLst>
              </p:cNvPr>
              <p:cNvPicPr/>
              <p:nvPr/>
            </p:nvPicPr>
            <p:blipFill>
              <a:blip r:embed="rId11"/>
              <a:stretch>
                <a:fillRect/>
              </a:stretch>
            </p:blipFill>
            <p:spPr>
              <a:xfrm>
                <a:off x="2481410" y="1301268"/>
                <a:ext cx="877320" cy="92160"/>
              </a:xfrm>
              <a:prstGeom prst="rect">
                <a:avLst/>
              </a:prstGeom>
            </p:spPr>
          </p:pic>
        </mc:Fallback>
      </mc:AlternateContent>
      <p:grpSp>
        <p:nvGrpSpPr>
          <p:cNvPr id="17" name="Group 16">
            <a:extLst>
              <a:ext uri="{FF2B5EF4-FFF2-40B4-BE49-F238E27FC236}">
                <a16:creationId xmlns:a16="http://schemas.microsoft.com/office/drawing/2014/main" id="{E20E03C4-A4DB-724F-7B71-E44D06AF8C1A}"/>
              </a:ext>
            </a:extLst>
          </p:cNvPr>
          <p:cNvGrpSpPr/>
          <p:nvPr/>
        </p:nvGrpSpPr>
        <p:grpSpPr>
          <a:xfrm>
            <a:off x="1936730" y="1278228"/>
            <a:ext cx="1634400" cy="1634760"/>
            <a:chOff x="1936730" y="1278228"/>
            <a:chExt cx="1634400" cy="1634760"/>
          </a:xfrm>
        </p:grpSpPr>
        <mc:AlternateContent xmlns:mc="http://schemas.openxmlformats.org/markup-compatibility/2006">
          <mc:Choice xmlns:p14="http://schemas.microsoft.com/office/powerpoint/2010/main" Requires="p14">
            <p:contentPart p14:bwMode="auto" r:id="rId12">
              <p14:nvContentPartPr>
                <p14:cNvPr id="4" name="Ink 3">
                  <a:extLst>
                    <a:ext uri="{FF2B5EF4-FFF2-40B4-BE49-F238E27FC236}">
                      <a16:creationId xmlns:a16="http://schemas.microsoft.com/office/drawing/2014/main" id="{5F363977-475F-26D5-192B-132F3EAEAD98}"/>
                    </a:ext>
                  </a:extLst>
                </p14:cNvPr>
                <p14:cNvContentPartPr/>
                <p14:nvPr/>
              </p14:nvContentPartPr>
              <p14:xfrm>
                <a:off x="3529370" y="1278228"/>
                <a:ext cx="41760" cy="395640"/>
              </p14:xfrm>
            </p:contentPart>
          </mc:Choice>
          <mc:Fallback>
            <p:pic>
              <p:nvPicPr>
                <p:cNvPr id="4" name="Ink 3">
                  <a:extLst>
                    <a:ext uri="{FF2B5EF4-FFF2-40B4-BE49-F238E27FC236}">
                      <a16:creationId xmlns:a16="http://schemas.microsoft.com/office/drawing/2014/main" id="{5F363977-475F-26D5-192B-132F3EAEAD98}"/>
                    </a:ext>
                  </a:extLst>
                </p:cNvPr>
                <p:cNvPicPr/>
                <p:nvPr/>
              </p:nvPicPr>
              <p:blipFill>
                <a:blip r:embed="rId13"/>
                <a:stretch>
                  <a:fillRect/>
                </a:stretch>
              </p:blipFill>
              <p:spPr>
                <a:xfrm>
                  <a:off x="3523250" y="1272108"/>
                  <a:ext cx="54000" cy="4078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 name="Ink 4">
                  <a:extLst>
                    <a:ext uri="{FF2B5EF4-FFF2-40B4-BE49-F238E27FC236}">
                      <a16:creationId xmlns:a16="http://schemas.microsoft.com/office/drawing/2014/main" id="{ACD0142F-4BA4-DC9B-1109-B8C625E4F897}"/>
                    </a:ext>
                  </a:extLst>
                </p14:cNvPr>
                <p14:cNvContentPartPr/>
                <p14:nvPr/>
              </p14:nvContentPartPr>
              <p14:xfrm>
                <a:off x="1976330" y="1632108"/>
                <a:ext cx="1004760" cy="100800"/>
              </p14:xfrm>
            </p:contentPart>
          </mc:Choice>
          <mc:Fallback>
            <p:pic>
              <p:nvPicPr>
                <p:cNvPr id="5" name="Ink 4">
                  <a:extLst>
                    <a:ext uri="{FF2B5EF4-FFF2-40B4-BE49-F238E27FC236}">
                      <a16:creationId xmlns:a16="http://schemas.microsoft.com/office/drawing/2014/main" id="{ACD0142F-4BA4-DC9B-1109-B8C625E4F897}"/>
                    </a:ext>
                  </a:extLst>
                </p:cNvPr>
                <p:cNvPicPr/>
                <p:nvPr/>
              </p:nvPicPr>
              <p:blipFill>
                <a:blip r:embed="rId15"/>
                <a:stretch>
                  <a:fillRect/>
                </a:stretch>
              </p:blipFill>
              <p:spPr>
                <a:xfrm>
                  <a:off x="1970210" y="1625988"/>
                  <a:ext cx="101700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6" name="Ink 5">
                  <a:extLst>
                    <a:ext uri="{FF2B5EF4-FFF2-40B4-BE49-F238E27FC236}">
                      <a16:creationId xmlns:a16="http://schemas.microsoft.com/office/drawing/2014/main" id="{1C25251D-6437-A3F6-B4E2-62430C71DCFD}"/>
                    </a:ext>
                  </a:extLst>
                </p14:cNvPr>
                <p14:cNvContentPartPr/>
                <p14:nvPr/>
              </p14:nvContentPartPr>
              <p14:xfrm>
                <a:off x="3146330" y="1641468"/>
                <a:ext cx="295200" cy="287640"/>
              </p14:xfrm>
            </p:contentPart>
          </mc:Choice>
          <mc:Fallback>
            <p:pic>
              <p:nvPicPr>
                <p:cNvPr id="6" name="Ink 5">
                  <a:extLst>
                    <a:ext uri="{FF2B5EF4-FFF2-40B4-BE49-F238E27FC236}">
                      <a16:creationId xmlns:a16="http://schemas.microsoft.com/office/drawing/2014/main" id="{1C25251D-6437-A3F6-B4E2-62430C71DCFD}"/>
                    </a:ext>
                  </a:extLst>
                </p:cNvPr>
                <p:cNvPicPr/>
                <p:nvPr/>
              </p:nvPicPr>
              <p:blipFill>
                <a:blip r:embed="rId17"/>
                <a:stretch>
                  <a:fillRect/>
                </a:stretch>
              </p:blipFill>
              <p:spPr>
                <a:xfrm>
                  <a:off x="3140210" y="1635348"/>
                  <a:ext cx="30744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8" name="Ink 7">
                  <a:extLst>
                    <a:ext uri="{FF2B5EF4-FFF2-40B4-BE49-F238E27FC236}">
                      <a16:creationId xmlns:a16="http://schemas.microsoft.com/office/drawing/2014/main" id="{E176A22C-292C-8FEB-FE84-B2C190422C0B}"/>
                    </a:ext>
                  </a:extLst>
                </p14:cNvPr>
                <p14:cNvContentPartPr/>
                <p14:nvPr/>
              </p14:nvContentPartPr>
              <p14:xfrm>
                <a:off x="2143370" y="2045028"/>
                <a:ext cx="660600" cy="133920"/>
              </p14:xfrm>
            </p:contentPart>
          </mc:Choice>
          <mc:Fallback>
            <p:pic>
              <p:nvPicPr>
                <p:cNvPr id="8" name="Ink 7">
                  <a:extLst>
                    <a:ext uri="{FF2B5EF4-FFF2-40B4-BE49-F238E27FC236}">
                      <a16:creationId xmlns:a16="http://schemas.microsoft.com/office/drawing/2014/main" id="{E176A22C-292C-8FEB-FE84-B2C190422C0B}"/>
                    </a:ext>
                  </a:extLst>
                </p:cNvPr>
                <p:cNvPicPr/>
                <p:nvPr/>
              </p:nvPicPr>
              <p:blipFill>
                <a:blip r:embed="rId19"/>
                <a:stretch>
                  <a:fillRect/>
                </a:stretch>
              </p:blipFill>
              <p:spPr>
                <a:xfrm>
                  <a:off x="2137250" y="2038924"/>
                  <a:ext cx="672840" cy="146127"/>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0" name="Ink 9">
                  <a:extLst>
                    <a:ext uri="{FF2B5EF4-FFF2-40B4-BE49-F238E27FC236}">
                      <a16:creationId xmlns:a16="http://schemas.microsoft.com/office/drawing/2014/main" id="{CB72731F-0336-0B84-56B1-DB22BB2791C7}"/>
                    </a:ext>
                  </a:extLst>
                </p14:cNvPr>
                <p14:cNvContentPartPr/>
                <p14:nvPr/>
              </p14:nvContentPartPr>
              <p14:xfrm>
                <a:off x="2854730" y="2083548"/>
                <a:ext cx="282960" cy="248760"/>
              </p14:xfrm>
            </p:contentPart>
          </mc:Choice>
          <mc:Fallback>
            <p:pic>
              <p:nvPicPr>
                <p:cNvPr id="10" name="Ink 9">
                  <a:extLst>
                    <a:ext uri="{FF2B5EF4-FFF2-40B4-BE49-F238E27FC236}">
                      <a16:creationId xmlns:a16="http://schemas.microsoft.com/office/drawing/2014/main" id="{CB72731F-0336-0B84-56B1-DB22BB2791C7}"/>
                    </a:ext>
                  </a:extLst>
                </p:cNvPr>
                <p:cNvPicPr/>
                <p:nvPr/>
              </p:nvPicPr>
              <p:blipFill>
                <a:blip r:embed="rId21"/>
                <a:stretch>
                  <a:fillRect/>
                </a:stretch>
              </p:blipFill>
              <p:spPr>
                <a:xfrm>
                  <a:off x="2848602" y="2077419"/>
                  <a:ext cx="295216" cy="261018"/>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2" name="Ink 11">
                  <a:extLst>
                    <a:ext uri="{FF2B5EF4-FFF2-40B4-BE49-F238E27FC236}">
                      <a16:creationId xmlns:a16="http://schemas.microsoft.com/office/drawing/2014/main" id="{8B49B88C-A7DB-042C-3D29-30BB67E12670}"/>
                    </a:ext>
                  </a:extLst>
                </p14:cNvPr>
                <p14:cNvContentPartPr/>
                <p14:nvPr/>
              </p14:nvContentPartPr>
              <p14:xfrm>
                <a:off x="1936730" y="2408628"/>
                <a:ext cx="245520" cy="360"/>
              </p14:xfrm>
            </p:contentPart>
          </mc:Choice>
          <mc:Fallback>
            <p:pic>
              <p:nvPicPr>
                <p:cNvPr id="12" name="Ink 11">
                  <a:extLst>
                    <a:ext uri="{FF2B5EF4-FFF2-40B4-BE49-F238E27FC236}">
                      <a16:creationId xmlns:a16="http://schemas.microsoft.com/office/drawing/2014/main" id="{8B49B88C-A7DB-042C-3D29-30BB67E12670}"/>
                    </a:ext>
                  </a:extLst>
                </p:cNvPr>
                <p:cNvPicPr/>
                <p:nvPr/>
              </p:nvPicPr>
              <p:blipFill>
                <a:blip r:embed="rId23"/>
                <a:stretch>
                  <a:fillRect/>
                </a:stretch>
              </p:blipFill>
              <p:spPr>
                <a:xfrm>
                  <a:off x="1930619" y="2402508"/>
                  <a:ext cx="257742"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3" name="Ink 12">
                  <a:extLst>
                    <a:ext uri="{FF2B5EF4-FFF2-40B4-BE49-F238E27FC236}">
                      <a16:creationId xmlns:a16="http://schemas.microsoft.com/office/drawing/2014/main" id="{666253B4-B020-152C-16D6-463349A3D51C}"/>
                    </a:ext>
                  </a:extLst>
                </p14:cNvPr>
                <p14:cNvContentPartPr/>
                <p14:nvPr/>
              </p14:nvContentPartPr>
              <p14:xfrm>
                <a:off x="2330210" y="2231148"/>
                <a:ext cx="323280" cy="345240"/>
              </p14:xfrm>
            </p:contentPart>
          </mc:Choice>
          <mc:Fallback>
            <p:pic>
              <p:nvPicPr>
                <p:cNvPr id="13" name="Ink 12">
                  <a:extLst>
                    <a:ext uri="{FF2B5EF4-FFF2-40B4-BE49-F238E27FC236}">
                      <a16:creationId xmlns:a16="http://schemas.microsoft.com/office/drawing/2014/main" id="{666253B4-B020-152C-16D6-463349A3D51C}"/>
                    </a:ext>
                  </a:extLst>
                </p:cNvPr>
                <p:cNvPicPr/>
                <p:nvPr/>
              </p:nvPicPr>
              <p:blipFill>
                <a:blip r:embed="rId25"/>
                <a:stretch>
                  <a:fillRect/>
                </a:stretch>
              </p:blipFill>
              <p:spPr>
                <a:xfrm>
                  <a:off x="2324090" y="2225028"/>
                  <a:ext cx="335520" cy="3574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D3213635-692B-D1E4-D9D4-8C0224A4DBD9}"/>
                    </a:ext>
                  </a:extLst>
                </p14:cNvPr>
                <p14:cNvContentPartPr/>
                <p14:nvPr/>
              </p14:nvContentPartPr>
              <p14:xfrm>
                <a:off x="2359370" y="2792388"/>
                <a:ext cx="677880" cy="20160"/>
              </p14:xfrm>
            </p:contentPart>
          </mc:Choice>
          <mc:Fallback>
            <p:pic>
              <p:nvPicPr>
                <p:cNvPr id="15" name="Ink 14">
                  <a:extLst>
                    <a:ext uri="{FF2B5EF4-FFF2-40B4-BE49-F238E27FC236}">
                      <a16:creationId xmlns:a16="http://schemas.microsoft.com/office/drawing/2014/main" id="{D3213635-692B-D1E4-D9D4-8C0224A4DBD9}"/>
                    </a:ext>
                  </a:extLst>
                </p:cNvPr>
                <p:cNvPicPr/>
                <p:nvPr/>
              </p:nvPicPr>
              <p:blipFill>
                <a:blip r:embed="rId27"/>
                <a:stretch>
                  <a:fillRect/>
                </a:stretch>
              </p:blipFill>
              <p:spPr>
                <a:xfrm>
                  <a:off x="2353247" y="2786157"/>
                  <a:ext cx="690127" cy="32623"/>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EE7F968A-C524-7F17-1023-68C0513C11C7}"/>
                    </a:ext>
                  </a:extLst>
                </p14:cNvPr>
                <p14:cNvContentPartPr/>
                <p14:nvPr/>
              </p14:nvContentPartPr>
              <p14:xfrm>
                <a:off x="3203570" y="2625348"/>
                <a:ext cx="178920" cy="287640"/>
              </p14:xfrm>
            </p:contentPart>
          </mc:Choice>
          <mc:Fallback>
            <p:pic>
              <p:nvPicPr>
                <p:cNvPr id="16" name="Ink 15">
                  <a:extLst>
                    <a:ext uri="{FF2B5EF4-FFF2-40B4-BE49-F238E27FC236}">
                      <a16:creationId xmlns:a16="http://schemas.microsoft.com/office/drawing/2014/main" id="{EE7F968A-C524-7F17-1023-68C0513C11C7}"/>
                    </a:ext>
                  </a:extLst>
                </p:cNvPr>
                <p:cNvPicPr/>
                <p:nvPr/>
              </p:nvPicPr>
              <p:blipFill>
                <a:blip r:embed="rId29"/>
                <a:stretch>
                  <a:fillRect/>
                </a:stretch>
              </p:blipFill>
              <p:spPr>
                <a:xfrm>
                  <a:off x="3197450" y="2619228"/>
                  <a:ext cx="191160" cy="299880"/>
                </a:xfrm>
                <a:prstGeom prst="rect">
                  <a:avLst/>
                </a:prstGeom>
              </p:spPr>
            </p:pic>
          </mc:Fallback>
        </mc:AlternateContent>
      </p:grpSp>
      <p:grpSp>
        <p:nvGrpSpPr>
          <p:cNvPr id="20" name="Group 19">
            <a:extLst>
              <a:ext uri="{FF2B5EF4-FFF2-40B4-BE49-F238E27FC236}">
                <a16:creationId xmlns:a16="http://schemas.microsoft.com/office/drawing/2014/main" id="{EDE67D0C-5E6A-4745-6571-0B0D2D82094E}"/>
              </a:ext>
            </a:extLst>
          </p:cNvPr>
          <p:cNvGrpSpPr/>
          <p:nvPr/>
        </p:nvGrpSpPr>
        <p:grpSpPr>
          <a:xfrm>
            <a:off x="1917290" y="3067428"/>
            <a:ext cx="981720" cy="200160"/>
            <a:chOff x="1917290" y="3067428"/>
            <a:chExt cx="981720" cy="200160"/>
          </a:xfrm>
        </p:grpSpPr>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E53C7F4E-6800-5433-100F-A9DB92739747}"/>
                    </a:ext>
                  </a:extLst>
                </p14:cNvPr>
                <p14:cNvContentPartPr/>
                <p14:nvPr/>
              </p14:nvContentPartPr>
              <p14:xfrm>
                <a:off x="1917290" y="3097308"/>
                <a:ext cx="581760" cy="50760"/>
              </p14:xfrm>
            </p:contentPart>
          </mc:Choice>
          <mc:Fallback>
            <p:pic>
              <p:nvPicPr>
                <p:cNvPr id="18" name="Ink 17">
                  <a:extLst>
                    <a:ext uri="{FF2B5EF4-FFF2-40B4-BE49-F238E27FC236}">
                      <a16:creationId xmlns:a16="http://schemas.microsoft.com/office/drawing/2014/main" id="{E53C7F4E-6800-5433-100F-A9DB92739747}"/>
                    </a:ext>
                  </a:extLst>
                </p:cNvPr>
                <p:cNvPicPr/>
                <p:nvPr/>
              </p:nvPicPr>
              <p:blipFill>
                <a:blip r:embed="rId31"/>
                <a:stretch>
                  <a:fillRect/>
                </a:stretch>
              </p:blipFill>
              <p:spPr>
                <a:xfrm>
                  <a:off x="1911170" y="3091188"/>
                  <a:ext cx="59400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Ink 18">
                  <a:extLst>
                    <a:ext uri="{FF2B5EF4-FFF2-40B4-BE49-F238E27FC236}">
                      <a16:creationId xmlns:a16="http://schemas.microsoft.com/office/drawing/2014/main" id="{A8D480F4-A33F-01E9-02AC-8A0A7929C4A9}"/>
                    </a:ext>
                  </a:extLst>
                </p14:cNvPr>
                <p14:cNvContentPartPr/>
                <p14:nvPr/>
              </p14:nvContentPartPr>
              <p14:xfrm>
                <a:off x="2731610" y="3067428"/>
                <a:ext cx="167400" cy="200160"/>
              </p14:xfrm>
            </p:contentPart>
          </mc:Choice>
          <mc:Fallback>
            <p:pic>
              <p:nvPicPr>
                <p:cNvPr id="19" name="Ink 18">
                  <a:extLst>
                    <a:ext uri="{FF2B5EF4-FFF2-40B4-BE49-F238E27FC236}">
                      <a16:creationId xmlns:a16="http://schemas.microsoft.com/office/drawing/2014/main" id="{A8D480F4-A33F-01E9-02AC-8A0A7929C4A9}"/>
                    </a:ext>
                  </a:extLst>
                </p:cNvPr>
                <p:cNvPicPr/>
                <p:nvPr/>
              </p:nvPicPr>
              <p:blipFill>
                <a:blip r:embed="rId33"/>
                <a:stretch>
                  <a:fillRect/>
                </a:stretch>
              </p:blipFill>
              <p:spPr>
                <a:xfrm>
                  <a:off x="2725477" y="3061308"/>
                  <a:ext cx="179666" cy="212400"/>
                </a:xfrm>
                <a:prstGeom prst="rect">
                  <a:avLst/>
                </a:prstGeom>
              </p:spPr>
            </p:pic>
          </mc:Fallback>
        </mc:AlternateContent>
      </p:grpSp>
      <p:grpSp>
        <p:nvGrpSpPr>
          <p:cNvPr id="23" name="Group 22">
            <a:extLst>
              <a:ext uri="{FF2B5EF4-FFF2-40B4-BE49-F238E27FC236}">
                <a16:creationId xmlns:a16="http://schemas.microsoft.com/office/drawing/2014/main" id="{85EC5CFF-EF2C-2508-A9E5-244C93086742}"/>
              </a:ext>
            </a:extLst>
          </p:cNvPr>
          <p:cNvGrpSpPr/>
          <p:nvPr/>
        </p:nvGrpSpPr>
        <p:grpSpPr>
          <a:xfrm>
            <a:off x="2172530" y="3421308"/>
            <a:ext cx="600840" cy="250920"/>
            <a:chOff x="2172530" y="3421308"/>
            <a:chExt cx="600840" cy="250920"/>
          </a:xfrm>
        </p:grpSpPr>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B7A0508C-0C49-D673-24C1-832E5836A828}"/>
                    </a:ext>
                  </a:extLst>
                </p14:cNvPr>
                <p14:cNvContentPartPr/>
                <p14:nvPr/>
              </p14:nvContentPartPr>
              <p14:xfrm>
                <a:off x="2172530" y="3529668"/>
                <a:ext cx="275040" cy="360"/>
              </p14:xfrm>
            </p:contentPart>
          </mc:Choice>
          <mc:Fallback>
            <p:pic>
              <p:nvPicPr>
                <p:cNvPr id="21" name="Ink 20">
                  <a:extLst>
                    <a:ext uri="{FF2B5EF4-FFF2-40B4-BE49-F238E27FC236}">
                      <a16:creationId xmlns:a16="http://schemas.microsoft.com/office/drawing/2014/main" id="{B7A0508C-0C49-D673-24C1-832E5836A828}"/>
                    </a:ext>
                  </a:extLst>
                </p:cNvPr>
                <p:cNvPicPr/>
                <p:nvPr/>
              </p:nvPicPr>
              <p:blipFill>
                <a:blip r:embed="rId35"/>
                <a:stretch>
                  <a:fillRect/>
                </a:stretch>
              </p:blipFill>
              <p:spPr>
                <a:xfrm>
                  <a:off x="2166410" y="3523548"/>
                  <a:ext cx="28728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626EB99E-0E5E-B84A-32FD-FC246172C90A}"/>
                    </a:ext>
                  </a:extLst>
                </p14:cNvPr>
                <p14:cNvContentPartPr/>
                <p14:nvPr/>
              </p14:nvContentPartPr>
              <p14:xfrm>
                <a:off x="2566010" y="3421308"/>
                <a:ext cx="207360" cy="250920"/>
              </p14:xfrm>
            </p:contentPart>
          </mc:Choice>
          <mc:Fallback>
            <p:pic>
              <p:nvPicPr>
                <p:cNvPr id="22" name="Ink 21">
                  <a:extLst>
                    <a:ext uri="{FF2B5EF4-FFF2-40B4-BE49-F238E27FC236}">
                      <a16:creationId xmlns:a16="http://schemas.microsoft.com/office/drawing/2014/main" id="{626EB99E-0E5E-B84A-32FD-FC246172C90A}"/>
                    </a:ext>
                  </a:extLst>
                </p:cNvPr>
                <p:cNvPicPr/>
                <p:nvPr/>
              </p:nvPicPr>
              <p:blipFill>
                <a:blip r:embed="rId37"/>
                <a:stretch>
                  <a:fillRect/>
                </a:stretch>
              </p:blipFill>
              <p:spPr>
                <a:xfrm>
                  <a:off x="2559890" y="3415197"/>
                  <a:ext cx="219600" cy="263142"/>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8">
            <p14:nvContentPartPr>
              <p14:cNvPr id="24" name="Ink 23">
                <a:extLst>
                  <a:ext uri="{FF2B5EF4-FFF2-40B4-BE49-F238E27FC236}">
                    <a16:creationId xmlns:a16="http://schemas.microsoft.com/office/drawing/2014/main" id="{D17334C1-820C-49B9-6FB1-079624F8C476}"/>
                  </a:ext>
                </a:extLst>
              </p14:cNvPr>
              <p14:cNvContentPartPr/>
              <p14:nvPr/>
            </p14:nvContentPartPr>
            <p14:xfrm>
              <a:off x="2693810" y="3559188"/>
              <a:ext cx="186480" cy="360"/>
            </p14:xfrm>
          </p:contentPart>
        </mc:Choice>
        <mc:Fallback>
          <p:pic>
            <p:nvPicPr>
              <p:cNvPr id="24" name="Ink 23">
                <a:extLst>
                  <a:ext uri="{FF2B5EF4-FFF2-40B4-BE49-F238E27FC236}">
                    <a16:creationId xmlns:a16="http://schemas.microsoft.com/office/drawing/2014/main" id="{D17334C1-820C-49B9-6FB1-079624F8C476}"/>
                  </a:ext>
                </a:extLst>
              </p:cNvPr>
              <p:cNvPicPr/>
              <p:nvPr/>
            </p:nvPicPr>
            <p:blipFill>
              <a:blip r:embed="rId39"/>
              <a:stretch>
                <a:fillRect/>
              </a:stretch>
            </p:blipFill>
            <p:spPr>
              <a:xfrm>
                <a:off x="2687678" y="3553068"/>
                <a:ext cx="198744" cy="12600"/>
              </a:xfrm>
              <a:prstGeom prst="rect">
                <a:avLst/>
              </a:prstGeom>
            </p:spPr>
          </p:pic>
        </mc:Fallback>
      </mc:AlternateContent>
      <p:grpSp>
        <p:nvGrpSpPr>
          <p:cNvPr id="25" name="Group 24">
            <a:extLst>
              <a:ext uri="{FF2B5EF4-FFF2-40B4-BE49-F238E27FC236}">
                <a16:creationId xmlns:a16="http://schemas.microsoft.com/office/drawing/2014/main" id="{10F64851-0991-D21E-AB00-424FAD0ACC0B}"/>
              </a:ext>
            </a:extLst>
          </p:cNvPr>
          <p:cNvGrpSpPr/>
          <p:nvPr/>
        </p:nvGrpSpPr>
        <p:grpSpPr>
          <a:xfrm>
            <a:off x="2172530" y="3421308"/>
            <a:ext cx="707760" cy="250920"/>
            <a:chOff x="2172530" y="3421308"/>
            <a:chExt cx="707760" cy="250920"/>
          </a:xfrm>
        </p:grpSpPr>
        <mc:AlternateContent xmlns:mc="http://schemas.openxmlformats.org/markup-compatibility/2006">
          <mc:Choice xmlns:p14="http://schemas.microsoft.com/office/powerpoint/2010/main" Requires="p14">
            <p:contentPart p14:bwMode="auto" r:id="rId40">
              <p14:nvContentPartPr>
                <p14:cNvPr id="7" name="Ink 6">
                  <a:extLst>
                    <a:ext uri="{FF2B5EF4-FFF2-40B4-BE49-F238E27FC236}">
                      <a16:creationId xmlns:a16="http://schemas.microsoft.com/office/drawing/2014/main" id="{B7A0508C-0C49-D673-24C1-832E5836A828}"/>
                    </a:ext>
                  </a:extLst>
                </p14:cNvPr>
                <p14:cNvContentPartPr/>
                <p14:nvPr/>
              </p14:nvContentPartPr>
              <p14:xfrm>
                <a:off x="2172530" y="3529668"/>
                <a:ext cx="275040" cy="360"/>
              </p14:xfrm>
            </p:contentPart>
          </mc:Choice>
          <mc:Fallback>
            <p:pic>
              <p:nvPicPr>
                <p:cNvPr id="7" name="Ink 6">
                  <a:extLst>
                    <a:ext uri="{FF2B5EF4-FFF2-40B4-BE49-F238E27FC236}">
                      <a16:creationId xmlns:a16="http://schemas.microsoft.com/office/drawing/2014/main" id="{B7A0508C-0C49-D673-24C1-832E5836A828}"/>
                    </a:ext>
                  </a:extLst>
                </p:cNvPr>
                <p:cNvPicPr/>
                <p:nvPr/>
              </p:nvPicPr>
              <p:blipFill>
                <a:blip r:embed="rId35"/>
                <a:stretch>
                  <a:fillRect/>
                </a:stretch>
              </p:blipFill>
              <p:spPr>
                <a:xfrm>
                  <a:off x="2166410" y="3523548"/>
                  <a:ext cx="28728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9" name="Ink 8">
                  <a:extLst>
                    <a:ext uri="{FF2B5EF4-FFF2-40B4-BE49-F238E27FC236}">
                      <a16:creationId xmlns:a16="http://schemas.microsoft.com/office/drawing/2014/main" id="{626EB99E-0E5E-B84A-32FD-FC246172C90A}"/>
                    </a:ext>
                  </a:extLst>
                </p14:cNvPr>
                <p14:cNvContentPartPr/>
                <p14:nvPr/>
              </p14:nvContentPartPr>
              <p14:xfrm>
                <a:off x="2566010" y="3421308"/>
                <a:ext cx="207360" cy="250920"/>
              </p14:xfrm>
            </p:contentPart>
          </mc:Choice>
          <mc:Fallback>
            <p:pic>
              <p:nvPicPr>
                <p:cNvPr id="9" name="Ink 8">
                  <a:extLst>
                    <a:ext uri="{FF2B5EF4-FFF2-40B4-BE49-F238E27FC236}">
                      <a16:creationId xmlns:a16="http://schemas.microsoft.com/office/drawing/2014/main" id="{626EB99E-0E5E-B84A-32FD-FC246172C90A}"/>
                    </a:ext>
                  </a:extLst>
                </p:cNvPr>
                <p:cNvPicPr/>
                <p:nvPr/>
              </p:nvPicPr>
              <p:blipFill>
                <a:blip r:embed="rId42"/>
                <a:stretch>
                  <a:fillRect/>
                </a:stretch>
              </p:blipFill>
              <p:spPr>
                <a:xfrm>
                  <a:off x="2559890" y="3415188"/>
                  <a:ext cx="21960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11" name="Ink 10">
                  <a:extLst>
                    <a:ext uri="{FF2B5EF4-FFF2-40B4-BE49-F238E27FC236}">
                      <a16:creationId xmlns:a16="http://schemas.microsoft.com/office/drawing/2014/main" id="{D17334C1-820C-49B9-6FB1-079624F8C476}"/>
                    </a:ext>
                  </a:extLst>
                </p14:cNvPr>
                <p14:cNvContentPartPr/>
                <p14:nvPr/>
              </p14:nvContentPartPr>
              <p14:xfrm>
                <a:off x="2693810" y="3559188"/>
                <a:ext cx="186480" cy="360"/>
              </p14:xfrm>
            </p:contentPart>
          </mc:Choice>
          <mc:Fallback>
            <p:pic>
              <p:nvPicPr>
                <p:cNvPr id="11" name="Ink 10">
                  <a:extLst>
                    <a:ext uri="{FF2B5EF4-FFF2-40B4-BE49-F238E27FC236}">
                      <a16:creationId xmlns:a16="http://schemas.microsoft.com/office/drawing/2014/main" id="{D17334C1-820C-49B9-6FB1-079624F8C476}"/>
                    </a:ext>
                  </a:extLst>
                </p:cNvPr>
                <p:cNvPicPr/>
                <p:nvPr/>
              </p:nvPicPr>
              <p:blipFill>
                <a:blip r:embed="rId44"/>
                <a:stretch>
                  <a:fillRect/>
                </a:stretch>
              </p:blipFill>
              <p:spPr>
                <a:xfrm>
                  <a:off x="2687690" y="3553068"/>
                  <a:ext cx="198720" cy="12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5">
            <p14:nvContentPartPr>
              <p14:cNvPr id="26" name="Ink 25">
                <a:extLst>
                  <a:ext uri="{FF2B5EF4-FFF2-40B4-BE49-F238E27FC236}">
                    <a16:creationId xmlns:a16="http://schemas.microsoft.com/office/drawing/2014/main" id="{439ACF91-4498-A2CF-8BF1-6723A83E5C61}"/>
                  </a:ext>
                </a:extLst>
              </p14:cNvPr>
              <p14:cNvContentPartPr/>
              <p14:nvPr/>
            </p14:nvContentPartPr>
            <p14:xfrm>
              <a:off x="5808890" y="293268"/>
              <a:ext cx="425880" cy="365760"/>
            </p14:xfrm>
          </p:contentPart>
        </mc:Choice>
        <mc:Fallback>
          <p:pic>
            <p:nvPicPr>
              <p:cNvPr id="26" name="Ink 25">
                <a:extLst>
                  <a:ext uri="{FF2B5EF4-FFF2-40B4-BE49-F238E27FC236}">
                    <a16:creationId xmlns:a16="http://schemas.microsoft.com/office/drawing/2014/main" id="{439ACF91-4498-A2CF-8BF1-6723A83E5C61}"/>
                  </a:ext>
                </a:extLst>
              </p:cNvPr>
              <p:cNvPicPr/>
              <p:nvPr/>
            </p:nvPicPr>
            <p:blipFill>
              <a:blip r:embed="rId46"/>
              <a:stretch>
                <a:fillRect/>
              </a:stretch>
            </p:blipFill>
            <p:spPr>
              <a:xfrm>
                <a:off x="5802770" y="287148"/>
                <a:ext cx="438120" cy="378000"/>
              </a:xfrm>
              <a:prstGeom prst="rect">
                <a:avLst/>
              </a:prstGeom>
            </p:spPr>
          </p:pic>
        </mc:Fallback>
      </mc:AlternateContent>
      <p:grpSp>
        <p:nvGrpSpPr>
          <p:cNvPr id="38" name="Group 37">
            <a:extLst>
              <a:ext uri="{FF2B5EF4-FFF2-40B4-BE49-F238E27FC236}">
                <a16:creationId xmlns:a16="http://schemas.microsoft.com/office/drawing/2014/main" id="{52175C69-46E7-4283-B92D-069968FE1A40}"/>
              </a:ext>
            </a:extLst>
          </p:cNvPr>
          <p:cNvGrpSpPr/>
          <p:nvPr/>
        </p:nvGrpSpPr>
        <p:grpSpPr>
          <a:xfrm>
            <a:off x="5678210" y="668748"/>
            <a:ext cx="3183480" cy="2144880"/>
            <a:chOff x="5678210" y="668748"/>
            <a:chExt cx="3183480" cy="2144880"/>
          </a:xfrm>
        </p:grpSpPr>
        <mc:AlternateContent xmlns:mc="http://schemas.openxmlformats.org/markup-compatibility/2006">
          <mc:Choice xmlns:p14="http://schemas.microsoft.com/office/powerpoint/2010/main" Requires="p14">
            <p:contentPart p14:bwMode="auto" r:id="rId47">
              <p14:nvContentPartPr>
                <p14:cNvPr id="27" name="Ink 26">
                  <a:extLst>
                    <a:ext uri="{FF2B5EF4-FFF2-40B4-BE49-F238E27FC236}">
                      <a16:creationId xmlns:a16="http://schemas.microsoft.com/office/drawing/2014/main" id="{12479AE1-67F9-EB94-A55B-13D93DA043CA}"/>
                    </a:ext>
                  </a:extLst>
                </p14:cNvPr>
                <p14:cNvContentPartPr/>
                <p14:nvPr/>
              </p14:nvContentPartPr>
              <p14:xfrm>
                <a:off x="5678210" y="668748"/>
                <a:ext cx="1460520" cy="1914840"/>
              </p14:xfrm>
            </p:contentPart>
          </mc:Choice>
          <mc:Fallback>
            <p:pic>
              <p:nvPicPr>
                <p:cNvPr id="27" name="Ink 26">
                  <a:extLst>
                    <a:ext uri="{FF2B5EF4-FFF2-40B4-BE49-F238E27FC236}">
                      <a16:creationId xmlns:a16="http://schemas.microsoft.com/office/drawing/2014/main" id="{12479AE1-67F9-EB94-A55B-13D93DA043CA}"/>
                    </a:ext>
                  </a:extLst>
                </p:cNvPr>
                <p:cNvPicPr/>
                <p:nvPr/>
              </p:nvPicPr>
              <p:blipFill>
                <a:blip r:embed="rId48"/>
                <a:stretch>
                  <a:fillRect/>
                </a:stretch>
              </p:blipFill>
              <p:spPr>
                <a:xfrm>
                  <a:off x="5672090" y="662628"/>
                  <a:ext cx="1472760" cy="19270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28" name="Ink 27">
                  <a:extLst>
                    <a:ext uri="{FF2B5EF4-FFF2-40B4-BE49-F238E27FC236}">
                      <a16:creationId xmlns:a16="http://schemas.microsoft.com/office/drawing/2014/main" id="{138BFE6C-8667-3621-095C-FB4DD093FB0A}"/>
                    </a:ext>
                  </a:extLst>
                </p14:cNvPr>
                <p14:cNvContentPartPr/>
                <p14:nvPr/>
              </p14:nvContentPartPr>
              <p14:xfrm>
                <a:off x="6823370" y="2566308"/>
                <a:ext cx="360" cy="360"/>
              </p14:xfrm>
            </p:contentPart>
          </mc:Choice>
          <mc:Fallback>
            <p:pic>
              <p:nvPicPr>
                <p:cNvPr id="28" name="Ink 27">
                  <a:extLst>
                    <a:ext uri="{FF2B5EF4-FFF2-40B4-BE49-F238E27FC236}">
                      <a16:creationId xmlns:a16="http://schemas.microsoft.com/office/drawing/2014/main" id="{138BFE6C-8667-3621-095C-FB4DD093FB0A}"/>
                    </a:ext>
                  </a:extLst>
                </p:cNvPr>
                <p:cNvPicPr/>
                <p:nvPr/>
              </p:nvPicPr>
              <p:blipFill>
                <a:blip r:embed="rId50"/>
                <a:stretch>
                  <a:fillRect/>
                </a:stretch>
              </p:blipFill>
              <p:spPr>
                <a:xfrm>
                  <a:off x="6817250" y="2560188"/>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29" name="Ink 28">
                  <a:extLst>
                    <a:ext uri="{FF2B5EF4-FFF2-40B4-BE49-F238E27FC236}">
                      <a16:creationId xmlns:a16="http://schemas.microsoft.com/office/drawing/2014/main" id="{6A735C85-AA8C-8870-9333-5CF39E4B5CD0}"/>
                    </a:ext>
                  </a:extLst>
                </p14:cNvPr>
                <p14:cNvContentPartPr/>
                <p14:nvPr/>
              </p14:nvContentPartPr>
              <p14:xfrm>
                <a:off x="6823370" y="2335908"/>
                <a:ext cx="297000" cy="230760"/>
              </p14:xfrm>
            </p:contentPart>
          </mc:Choice>
          <mc:Fallback>
            <p:pic>
              <p:nvPicPr>
                <p:cNvPr id="29" name="Ink 28">
                  <a:extLst>
                    <a:ext uri="{FF2B5EF4-FFF2-40B4-BE49-F238E27FC236}">
                      <a16:creationId xmlns:a16="http://schemas.microsoft.com/office/drawing/2014/main" id="{6A735C85-AA8C-8870-9333-5CF39E4B5CD0}"/>
                    </a:ext>
                  </a:extLst>
                </p:cNvPr>
                <p:cNvPicPr/>
                <p:nvPr/>
              </p:nvPicPr>
              <p:blipFill>
                <a:blip r:embed="rId52"/>
                <a:stretch>
                  <a:fillRect/>
                </a:stretch>
              </p:blipFill>
              <p:spPr>
                <a:xfrm>
                  <a:off x="6817250" y="2329788"/>
                  <a:ext cx="30924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1" name="Ink 30">
                  <a:extLst>
                    <a:ext uri="{FF2B5EF4-FFF2-40B4-BE49-F238E27FC236}">
                      <a16:creationId xmlns:a16="http://schemas.microsoft.com/office/drawing/2014/main" id="{CDC5FEAD-0463-F769-0E2B-F9185E7EB97D}"/>
                    </a:ext>
                  </a:extLst>
                </p14:cNvPr>
                <p14:cNvContentPartPr/>
                <p14:nvPr/>
              </p14:nvContentPartPr>
              <p14:xfrm>
                <a:off x="7255730" y="2192268"/>
                <a:ext cx="1160280" cy="416520"/>
              </p14:xfrm>
            </p:contentPart>
          </mc:Choice>
          <mc:Fallback>
            <p:pic>
              <p:nvPicPr>
                <p:cNvPr id="31" name="Ink 30">
                  <a:extLst>
                    <a:ext uri="{FF2B5EF4-FFF2-40B4-BE49-F238E27FC236}">
                      <a16:creationId xmlns:a16="http://schemas.microsoft.com/office/drawing/2014/main" id="{CDC5FEAD-0463-F769-0E2B-F9185E7EB97D}"/>
                    </a:ext>
                  </a:extLst>
                </p:cNvPr>
                <p:cNvPicPr/>
                <p:nvPr/>
              </p:nvPicPr>
              <p:blipFill>
                <a:blip r:embed="rId54"/>
                <a:stretch>
                  <a:fillRect/>
                </a:stretch>
              </p:blipFill>
              <p:spPr>
                <a:xfrm>
                  <a:off x="7249610" y="2186148"/>
                  <a:ext cx="1172520" cy="42876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2" name="Ink 31">
                  <a:extLst>
                    <a:ext uri="{FF2B5EF4-FFF2-40B4-BE49-F238E27FC236}">
                      <a16:creationId xmlns:a16="http://schemas.microsoft.com/office/drawing/2014/main" id="{730B4B64-D73F-5618-A945-1627C41A93EF}"/>
                    </a:ext>
                  </a:extLst>
                </p14:cNvPr>
                <p14:cNvContentPartPr/>
                <p14:nvPr/>
              </p14:nvContentPartPr>
              <p14:xfrm>
                <a:off x="8650730" y="2491068"/>
                <a:ext cx="210960" cy="322560"/>
              </p14:xfrm>
            </p:contentPart>
          </mc:Choice>
          <mc:Fallback>
            <p:pic>
              <p:nvPicPr>
                <p:cNvPr id="32" name="Ink 31">
                  <a:extLst>
                    <a:ext uri="{FF2B5EF4-FFF2-40B4-BE49-F238E27FC236}">
                      <a16:creationId xmlns:a16="http://schemas.microsoft.com/office/drawing/2014/main" id="{730B4B64-D73F-5618-A945-1627C41A93EF}"/>
                    </a:ext>
                  </a:extLst>
                </p:cNvPr>
                <p:cNvPicPr/>
                <p:nvPr/>
              </p:nvPicPr>
              <p:blipFill>
                <a:blip r:embed="rId56"/>
                <a:stretch>
                  <a:fillRect/>
                </a:stretch>
              </p:blipFill>
              <p:spPr>
                <a:xfrm>
                  <a:off x="8644610" y="2484948"/>
                  <a:ext cx="223200"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4" name="Ink 33">
                  <a:extLst>
                    <a:ext uri="{FF2B5EF4-FFF2-40B4-BE49-F238E27FC236}">
                      <a16:creationId xmlns:a16="http://schemas.microsoft.com/office/drawing/2014/main" id="{B1EEAD6B-5483-A2EE-E1B7-9956D008D309}"/>
                    </a:ext>
                  </a:extLst>
                </p14:cNvPr>
                <p14:cNvContentPartPr/>
                <p14:nvPr/>
              </p14:nvContentPartPr>
              <p14:xfrm>
                <a:off x="8602850" y="2359308"/>
                <a:ext cx="360" cy="360"/>
              </p14:xfrm>
            </p:contentPart>
          </mc:Choice>
          <mc:Fallback>
            <p:pic>
              <p:nvPicPr>
                <p:cNvPr id="34" name="Ink 33">
                  <a:extLst>
                    <a:ext uri="{FF2B5EF4-FFF2-40B4-BE49-F238E27FC236}">
                      <a16:creationId xmlns:a16="http://schemas.microsoft.com/office/drawing/2014/main" id="{B1EEAD6B-5483-A2EE-E1B7-9956D008D309}"/>
                    </a:ext>
                  </a:extLst>
                </p:cNvPr>
                <p:cNvPicPr/>
                <p:nvPr/>
              </p:nvPicPr>
              <p:blipFill>
                <a:blip r:embed="rId50"/>
                <a:stretch>
                  <a:fillRect/>
                </a:stretch>
              </p:blipFill>
              <p:spPr>
                <a:xfrm>
                  <a:off x="8596730" y="2353188"/>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5" name="Ink 34">
                  <a:extLst>
                    <a:ext uri="{FF2B5EF4-FFF2-40B4-BE49-F238E27FC236}">
                      <a16:creationId xmlns:a16="http://schemas.microsoft.com/office/drawing/2014/main" id="{A3A2B742-6545-0C7A-62C0-9BA80553DF07}"/>
                    </a:ext>
                  </a:extLst>
                </p14:cNvPr>
                <p14:cNvContentPartPr/>
                <p14:nvPr/>
              </p14:nvContentPartPr>
              <p14:xfrm>
                <a:off x="8602850" y="2359308"/>
                <a:ext cx="360" cy="360"/>
              </p14:xfrm>
            </p:contentPart>
          </mc:Choice>
          <mc:Fallback>
            <p:pic>
              <p:nvPicPr>
                <p:cNvPr id="35" name="Ink 34">
                  <a:extLst>
                    <a:ext uri="{FF2B5EF4-FFF2-40B4-BE49-F238E27FC236}">
                      <a16:creationId xmlns:a16="http://schemas.microsoft.com/office/drawing/2014/main" id="{A3A2B742-6545-0C7A-62C0-9BA80553DF07}"/>
                    </a:ext>
                  </a:extLst>
                </p:cNvPr>
                <p:cNvPicPr/>
                <p:nvPr/>
              </p:nvPicPr>
              <p:blipFill>
                <a:blip r:embed="rId50"/>
                <a:stretch>
                  <a:fillRect/>
                </a:stretch>
              </p:blipFill>
              <p:spPr>
                <a:xfrm>
                  <a:off x="8596730" y="2353188"/>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6" name="Ink 35">
                  <a:extLst>
                    <a:ext uri="{FF2B5EF4-FFF2-40B4-BE49-F238E27FC236}">
                      <a16:creationId xmlns:a16="http://schemas.microsoft.com/office/drawing/2014/main" id="{C4CA2C02-47CC-E890-2B14-2B22A35B499E}"/>
                    </a:ext>
                  </a:extLst>
                </p14:cNvPr>
                <p14:cNvContentPartPr/>
                <p14:nvPr/>
              </p14:nvContentPartPr>
              <p14:xfrm>
                <a:off x="8602850" y="2359308"/>
                <a:ext cx="360" cy="360"/>
              </p14:xfrm>
            </p:contentPart>
          </mc:Choice>
          <mc:Fallback>
            <p:pic>
              <p:nvPicPr>
                <p:cNvPr id="36" name="Ink 35">
                  <a:extLst>
                    <a:ext uri="{FF2B5EF4-FFF2-40B4-BE49-F238E27FC236}">
                      <a16:creationId xmlns:a16="http://schemas.microsoft.com/office/drawing/2014/main" id="{C4CA2C02-47CC-E890-2B14-2B22A35B499E}"/>
                    </a:ext>
                  </a:extLst>
                </p:cNvPr>
                <p:cNvPicPr/>
                <p:nvPr/>
              </p:nvPicPr>
              <p:blipFill>
                <a:blip r:embed="rId50"/>
                <a:stretch>
                  <a:fillRect/>
                </a:stretch>
              </p:blipFill>
              <p:spPr>
                <a:xfrm>
                  <a:off x="8596730" y="2353188"/>
                  <a:ext cx="12600" cy="12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0">
            <p14:nvContentPartPr>
              <p14:cNvPr id="37" name="Ink 36">
                <a:extLst>
                  <a:ext uri="{FF2B5EF4-FFF2-40B4-BE49-F238E27FC236}">
                    <a16:creationId xmlns:a16="http://schemas.microsoft.com/office/drawing/2014/main" id="{E9B89F56-12DC-D2F9-8598-B7E9E849387E}"/>
                  </a:ext>
                </a:extLst>
              </p14:cNvPr>
              <p14:cNvContentPartPr/>
              <p14:nvPr/>
            </p14:nvContentPartPr>
            <p14:xfrm>
              <a:off x="9319970" y="2310348"/>
              <a:ext cx="127080" cy="421560"/>
            </p14:xfrm>
          </p:contentPart>
        </mc:Choice>
        <mc:Fallback>
          <p:pic>
            <p:nvPicPr>
              <p:cNvPr id="37" name="Ink 36">
                <a:extLst>
                  <a:ext uri="{FF2B5EF4-FFF2-40B4-BE49-F238E27FC236}">
                    <a16:creationId xmlns:a16="http://schemas.microsoft.com/office/drawing/2014/main" id="{E9B89F56-12DC-D2F9-8598-B7E9E849387E}"/>
                  </a:ext>
                </a:extLst>
              </p:cNvPr>
              <p:cNvPicPr/>
              <p:nvPr/>
            </p:nvPicPr>
            <p:blipFill>
              <a:blip r:embed="rId61"/>
              <a:stretch>
                <a:fillRect/>
              </a:stretch>
            </p:blipFill>
            <p:spPr>
              <a:xfrm>
                <a:off x="9313850" y="2304228"/>
                <a:ext cx="139320" cy="4338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9" name="Ink 38">
                <a:extLst>
                  <a:ext uri="{FF2B5EF4-FFF2-40B4-BE49-F238E27FC236}">
                    <a16:creationId xmlns:a16="http://schemas.microsoft.com/office/drawing/2014/main" id="{CD5EE340-531E-24CE-952C-7A9A2617D5BE}"/>
                  </a:ext>
                </a:extLst>
              </p14:cNvPr>
              <p14:cNvContentPartPr/>
              <p14:nvPr/>
            </p14:nvContentPartPr>
            <p14:xfrm>
              <a:off x="9271730" y="2329068"/>
              <a:ext cx="618480" cy="397080"/>
            </p14:xfrm>
          </p:contentPart>
        </mc:Choice>
        <mc:Fallback>
          <p:pic>
            <p:nvPicPr>
              <p:cNvPr id="39" name="Ink 38">
                <a:extLst>
                  <a:ext uri="{FF2B5EF4-FFF2-40B4-BE49-F238E27FC236}">
                    <a16:creationId xmlns:a16="http://schemas.microsoft.com/office/drawing/2014/main" id="{CD5EE340-531E-24CE-952C-7A9A2617D5BE}"/>
                  </a:ext>
                </a:extLst>
              </p:cNvPr>
              <p:cNvPicPr/>
              <p:nvPr/>
            </p:nvPicPr>
            <p:blipFill>
              <a:blip r:embed="rId63"/>
              <a:stretch>
                <a:fillRect/>
              </a:stretch>
            </p:blipFill>
            <p:spPr>
              <a:xfrm>
                <a:off x="9265610" y="2322948"/>
                <a:ext cx="630720" cy="409320"/>
              </a:xfrm>
              <a:prstGeom prst="rect">
                <a:avLst/>
              </a:prstGeom>
            </p:spPr>
          </p:pic>
        </mc:Fallback>
      </mc:AlternateContent>
      <p:grpSp>
        <p:nvGrpSpPr>
          <p:cNvPr id="43" name="Group 42">
            <a:extLst>
              <a:ext uri="{FF2B5EF4-FFF2-40B4-BE49-F238E27FC236}">
                <a16:creationId xmlns:a16="http://schemas.microsoft.com/office/drawing/2014/main" id="{02A632EA-A16C-72B1-262C-AFD43F608F90}"/>
              </a:ext>
            </a:extLst>
          </p:cNvPr>
          <p:cNvGrpSpPr/>
          <p:nvPr/>
        </p:nvGrpSpPr>
        <p:grpSpPr>
          <a:xfrm>
            <a:off x="10038890" y="2378028"/>
            <a:ext cx="1357920" cy="551160"/>
            <a:chOff x="10038890" y="2378028"/>
            <a:chExt cx="1357920" cy="551160"/>
          </a:xfrm>
        </p:grpSpPr>
        <mc:AlternateContent xmlns:mc="http://schemas.openxmlformats.org/markup-compatibility/2006">
          <mc:Choice xmlns:p14="http://schemas.microsoft.com/office/powerpoint/2010/main" Requires="p14">
            <p:contentPart p14:bwMode="auto" r:id="rId64">
              <p14:nvContentPartPr>
                <p14:cNvPr id="40" name="Ink 39">
                  <a:extLst>
                    <a:ext uri="{FF2B5EF4-FFF2-40B4-BE49-F238E27FC236}">
                      <a16:creationId xmlns:a16="http://schemas.microsoft.com/office/drawing/2014/main" id="{4A37E173-B389-0385-3FF1-8216CB8209E8}"/>
                    </a:ext>
                  </a:extLst>
                </p14:cNvPr>
                <p14:cNvContentPartPr/>
                <p14:nvPr/>
              </p14:nvContentPartPr>
              <p14:xfrm>
                <a:off x="10038890" y="2411868"/>
                <a:ext cx="919080" cy="517320"/>
              </p14:xfrm>
            </p:contentPart>
          </mc:Choice>
          <mc:Fallback>
            <p:pic>
              <p:nvPicPr>
                <p:cNvPr id="40" name="Ink 39">
                  <a:extLst>
                    <a:ext uri="{FF2B5EF4-FFF2-40B4-BE49-F238E27FC236}">
                      <a16:creationId xmlns:a16="http://schemas.microsoft.com/office/drawing/2014/main" id="{4A37E173-B389-0385-3FF1-8216CB8209E8}"/>
                    </a:ext>
                  </a:extLst>
                </p:cNvPr>
                <p:cNvPicPr/>
                <p:nvPr/>
              </p:nvPicPr>
              <p:blipFill>
                <a:blip r:embed="rId65"/>
                <a:stretch>
                  <a:fillRect/>
                </a:stretch>
              </p:blipFill>
              <p:spPr>
                <a:xfrm>
                  <a:off x="10032770" y="2405748"/>
                  <a:ext cx="931320" cy="5295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1" name="Ink 40">
                  <a:extLst>
                    <a:ext uri="{FF2B5EF4-FFF2-40B4-BE49-F238E27FC236}">
                      <a16:creationId xmlns:a16="http://schemas.microsoft.com/office/drawing/2014/main" id="{586DDDED-5559-9F96-B28A-43C26FA2A636}"/>
                    </a:ext>
                  </a:extLst>
                </p14:cNvPr>
                <p14:cNvContentPartPr/>
                <p14:nvPr/>
              </p14:nvContentPartPr>
              <p14:xfrm>
                <a:off x="10697330" y="2556588"/>
                <a:ext cx="205920" cy="360"/>
              </p14:xfrm>
            </p:contentPart>
          </mc:Choice>
          <mc:Fallback>
            <p:pic>
              <p:nvPicPr>
                <p:cNvPr id="41" name="Ink 40">
                  <a:extLst>
                    <a:ext uri="{FF2B5EF4-FFF2-40B4-BE49-F238E27FC236}">
                      <a16:creationId xmlns:a16="http://schemas.microsoft.com/office/drawing/2014/main" id="{586DDDED-5559-9F96-B28A-43C26FA2A636}"/>
                    </a:ext>
                  </a:extLst>
                </p:cNvPr>
                <p:cNvPicPr/>
                <p:nvPr/>
              </p:nvPicPr>
              <p:blipFill>
                <a:blip r:embed="rId67"/>
                <a:stretch>
                  <a:fillRect/>
                </a:stretch>
              </p:blipFill>
              <p:spPr>
                <a:xfrm>
                  <a:off x="10691210" y="2550468"/>
                  <a:ext cx="21816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2" name="Ink 41">
                  <a:extLst>
                    <a:ext uri="{FF2B5EF4-FFF2-40B4-BE49-F238E27FC236}">
                      <a16:creationId xmlns:a16="http://schemas.microsoft.com/office/drawing/2014/main" id="{C4EC6F1B-FCDD-2C8F-BBC4-C1AB5E3B32A4}"/>
                    </a:ext>
                  </a:extLst>
                </p14:cNvPr>
                <p14:cNvContentPartPr/>
                <p14:nvPr/>
              </p14:nvContentPartPr>
              <p14:xfrm>
                <a:off x="11169290" y="2378028"/>
                <a:ext cx="227520" cy="423360"/>
              </p14:xfrm>
            </p:contentPart>
          </mc:Choice>
          <mc:Fallback>
            <p:pic>
              <p:nvPicPr>
                <p:cNvPr id="42" name="Ink 41">
                  <a:extLst>
                    <a:ext uri="{FF2B5EF4-FFF2-40B4-BE49-F238E27FC236}">
                      <a16:creationId xmlns:a16="http://schemas.microsoft.com/office/drawing/2014/main" id="{C4EC6F1B-FCDD-2C8F-BBC4-C1AB5E3B32A4}"/>
                    </a:ext>
                  </a:extLst>
                </p:cNvPr>
                <p:cNvPicPr/>
                <p:nvPr/>
              </p:nvPicPr>
              <p:blipFill>
                <a:blip r:embed="rId69"/>
                <a:stretch>
                  <a:fillRect/>
                </a:stretch>
              </p:blipFill>
              <p:spPr>
                <a:xfrm>
                  <a:off x="11163170" y="2371908"/>
                  <a:ext cx="239760" cy="435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0">
            <p14:nvContentPartPr>
              <p14:cNvPr id="44" name="Ink 43">
                <a:extLst>
                  <a:ext uri="{FF2B5EF4-FFF2-40B4-BE49-F238E27FC236}">
                    <a16:creationId xmlns:a16="http://schemas.microsoft.com/office/drawing/2014/main" id="{F2849226-1C04-1547-8821-C28219CCD1D4}"/>
                  </a:ext>
                </a:extLst>
              </p14:cNvPr>
              <p14:cNvContentPartPr/>
              <p14:nvPr/>
            </p14:nvContentPartPr>
            <p14:xfrm>
              <a:off x="11335970" y="2949348"/>
              <a:ext cx="91800" cy="99720"/>
            </p14:xfrm>
          </p:contentPart>
        </mc:Choice>
        <mc:Fallback>
          <p:pic>
            <p:nvPicPr>
              <p:cNvPr id="44" name="Ink 43">
                <a:extLst>
                  <a:ext uri="{FF2B5EF4-FFF2-40B4-BE49-F238E27FC236}">
                    <a16:creationId xmlns:a16="http://schemas.microsoft.com/office/drawing/2014/main" id="{F2849226-1C04-1547-8821-C28219CCD1D4}"/>
                  </a:ext>
                </a:extLst>
              </p:cNvPr>
              <p:cNvPicPr/>
              <p:nvPr/>
            </p:nvPicPr>
            <p:blipFill>
              <a:blip r:embed="rId71"/>
              <a:stretch>
                <a:fillRect/>
              </a:stretch>
            </p:blipFill>
            <p:spPr>
              <a:xfrm>
                <a:off x="11329850" y="2943228"/>
                <a:ext cx="104040" cy="111960"/>
              </a:xfrm>
              <a:prstGeom prst="rect">
                <a:avLst/>
              </a:prstGeom>
            </p:spPr>
          </p:pic>
        </mc:Fallback>
      </mc:AlternateContent>
    </p:spTree>
    <p:extLst>
      <p:ext uri="{BB962C8B-B14F-4D97-AF65-F5344CB8AC3E}">
        <p14:creationId xmlns:p14="http://schemas.microsoft.com/office/powerpoint/2010/main" val="959288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8543" y="567384"/>
            <a:ext cx="9326879" cy="4686219"/>
          </a:xfrm>
          <a:prstGeom prst="rect">
            <a:avLst/>
          </a:prstGeom>
        </p:spPr>
        <p:txBody>
          <a:bodyPr wrap="square">
            <a:spAutoFit/>
          </a:bodyPr>
          <a:lstStyle/>
          <a:p>
            <a:pPr algn="just" fontAlgn="base">
              <a:lnSpc>
                <a:spcPct val="107000"/>
              </a:lnSpc>
            </a:pPr>
            <a:r>
              <a:rPr lang="en-US" sz="2000" b="1"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Why Version Control system is so Important?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750"/>
              </a:spcAft>
            </a:pPr>
            <a:r>
              <a:rPr lang="en-US" sz="20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As we know that a software product is developed in collaboration by a group of developers they might be located at different locations and each one of them contributes to some specific kind of functionality/features. So in order to contribute to the product, they made modifications to the source code(either by adding or removing). A version control system is a kind of software that helps the developer team to efficiently communicate and manage(track) all the changes that have been made to the source code along with the information like who made and what changes have been made. A separate branch is created for every contributor who made the changes and the changes aren’t merged into the original source code unless all are analyzed as soon as the changes are green signaled they merged to the main source code. It not only keeps source code organized but also improves productivity by making the development process smooth.</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2">
            <a:alphaModFix/>
          </a:blip>
          <a:srcRect/>
          <a:stretch/>
        </p:blipFill>
        <p:spPr>
          <a:xfrm>
            <a:off x="7495794" y="-74114"/>
            <a:ext cx="2724150" cy="1017390"/>
          </a:xfrm>
          <a:prstGeom prst="rect">
            <a:avLst/>
          </a:prstGeom>
          <a:noFill/>
          <a:ln>
            <a:noFill/>
          </a:ln>
        </p:spPr>
      </p:pic>
    </p:spTree>
    <p:extLst>
      <p:ext uri="{BB962C8B-B14F-4D97-AF65-F5344CB8AC3E}">
        <p14:creationId xmlns:p14="http://schemas.microsoft.com/office/powerpoint/2010/main" val="2859407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678119"/>
            <a:ext cx="6096000" cy="4762266"/>
          </a:xfrm>
          <a:prstGeom prst="rect">
            <a:avLst/>
          </a:prstGeom>
        </p:spPr>
        <p:txBody>
          <a:bodyPr>
            <a:spAutoFit/>
          </a:bodyPr>
          <a:lstStyle/>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b="1" u="sng" dirty="0" err="1">
                <a:solidFill>
                  <a:srgbClr val="007BFF"/>
                </a:solidFill>
                <a:latin typeface="Arial" panose="020B0604020202020204" pitchFamily="34" charset="0"/>
                <a:ea typeface="Calibri" panose="020F0502020204030204" pitchFamily="34" charset="0"/>
                <a:cs typeface="Times New Roman" panose="02020603050405020304" pitchFamily="18" charset="0"/>
                <a:hlinkClick r:id="rId2"/>
              </a:rPr>
              <a:t>git</a:t>
            </a:r>
            <a:r>
              <a:rPr lang="en-US" b="1" u="sng" dirty="0">
                <a:solidFill>
                  <a:srgbClr val="007BFF"/>
                </a:solidFill>
                <a:latin typeface="Arial" panose="020B0604020202020204" pitchFamily="34" charset="0"/>
                <a:ea typeface="Calibri" panose="020F0502020204030204" pitchFamily="34" charset="0"/>
                <a:cs typeface="Times New Roman" panose="02020603050405020304" pitchFamily="18" charset="0"/>
                <a:hlinkClick r:id="rId2"/>
              </a:rPr>
              <a:t> status</a:t>
            </a:r>
            <a:endParaRPr lang="en-US" dirty="0">
              <a:solidFill>
                <a:srgbClr val="4A4A4A"/>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b="1" u="sng" dirty="0" err="1">
                <a:solidFill>
                  <a:srgbClr val="007BFF"/>
                </a:solidFill>
                <a:latin typeface="Arial" panose="020B0604020202020204" pitchFamily="34" charset="0"/>
                <a:ea typeface="Calibri" panose="020F0502020204030204" pitchFamily="34" charset="0"/>
                <a:cs typeface="Times New Roman" panose="02020603050405020304" pitchFamily="18" charset="0"/>
                <a:hlinkClick r:id="rId3"/>
              </a:rPr>
              <a:t>git</a:t>
            </a:r>
            <a:r>
              <a:rPr lang="en-US" b="1" u="sng" dirty="0">
                <a:solidFill>
                  <a:srgbClr val="007BFF"/>
                </a:solidFill>
                <a:latin typeface="Arial" panose="020B0604020202020204" pitchFamily="34" charset="0"/>
                <a:ea typeface="Calibri" panose="020F0502020204030204" pitchFamily="34" charset="0"/>
                <a:cs typeface="Times New Roman" panose="02020603050405020304" pitchFamily="18" charset="0"/>
                <a:hlinkClick r:id="rId3"/>
              </a:rPr>
              <a:t> </a:t>
            </a:r>
            <a:r>
              <a:rPr lang="en-US" b="1" u="sng" dirty="0" err="1">
                <a:solidFill>
                  <a:srgbClr val="007BFF"/>
                </a:solidFill>
                <a:latin typeface="Arial" panose="020B0604020202020204" pitchFamily="34" charset="0"/>
                <a:ea typeface="Calibri" panose="020F0502020204030204" pitchFamily="34" charset="0"/>
                <a:cs typeface="Times New Roman" panose="02020603050405020304" pitchFamily="18" charset="0"/>
                <a:hlinkClick r:id="rId3"/>
              </a:rPr>
              <a:t>rm</a:t>
            </a:r>
            <a:endParaRPr lang="en-US" b="1" u="sng" dirty="0">
              <a:solidFill>
                <a:srgbClr val="007BFF"/>
              </a:solidFill>
              <a:latin typeface="Arial" panose="020B0604020202020204" pitchFamily="34" charset="0"/>
              <a:ea typeface="Calibri" panose="020F0502020204030204" pitchFamily="34" charset="0"/>
              <a:cs typeface="Times New Roman" panose="02020603050405020304" pitchFamily="18" charset="0"/>
              <a:hlinkClick r:id="rId3"/>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b="1" u="sng" dirty="0" err="1">
                <a:solidFill>
                  <a:srgbClr val="007BFF"/>
                </a:solidFill>
                <a:latin typeface="Arial" panose="020B0604020202020204" pitchFamily="34" charset="0"/>
                <a:ea typeface="Calibri" panose="020F0502020204030204" pitchFamily="34" charset="0"/>
                <a:cs typeface="Times New Roman" panose="02020603050405020304" pitchFamily="18" charset="0"/>
                <a:hlinkClick r:id="rId4"/>
              </a:rPr>
              <a:t>git</a:t>
            </a:r>
            <a:r>
              <a:rPr lang="en-US" b="1" u="sng" dirty="0">
                <a:solidFill>
                  <a:srgbClr val="007BFF"/>
                </a:solidFill>
                <a:latin typeface="Arial" panose="020B0604020202020204" pitchFamily="34" charset="0"/>
                <a:ea typeface="Calibri" panose="020F0502020204030204" pitchFamily="34" charset="0"/>
                <a:cs typeface="Times New Roman" panose="02020603050405020304" pitchFamily="18" charset="0"/>
                <a:hlinkClick r:id="rId4"/>
              </a:rPr>
              <a:t> log</a:t>
            </a:r>
            <a:endParaRPr lang="en-US" dirty="0">
              <a:solidFill>
                <a:srgbClr val="4A4A4A"/>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b="1" u="sng" dirty="0" err="1">
                <a:solidFill>
                  <a:srgbClr val="007BFF"/>
                </a:solidFill>
                <a:latin typeface="Arial" panose="020B0604020202020204" pitchFamily="34" charset="0"/>
                <a:ea typeface="Calibri" panose="020F0502020204030204" pitchFamily="34" charset="0"/>
                <a:cs typeface="Times New Roman" panose="02020603050405020304" pitchFamily="18" charset="0"/>
                <a:hlinkClick r:id="rId5"/>
              </a:rPr>
              <a:t>git</a:t>
            </a:r>
            <a:r>
              <a:rPr lang="en-US" b="1" u="sng" dirty="0">
                <a:solidFill>
                  <a:srgbClr val="007BFF"/>
                </a:solidFill>
                <a:latin typeface="Arial" panose="020B0604020202020204" pitchFamily="34" charset="0"/>
                <a:ea typeface="Calibri" panose="020F0502020204030204" pitchFamily="34" charset="0"/>
                <a:cs typeface="Times New Roman" panose="02020603050405020304" pitchFamily="18" charset="0"/>
                <a:hlinkClick r:id="rId5"/>
              </a:rPr>
              <a:t> show</a:t>
            </a:r>
            <a:endParaRPr lang="en-US" dirty="0">
              <a:solidFill>
                <a:srgbClr val="4A4A4A"/>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b="1" u="sng" dirty="0" err="1">
                <a:solidFill>
                  <a:srgbClr val="007BFF"/>
                </a:solidFill>
                <a:latin typeface="Arial" panose="020B0604020202020204" pitchFamily="34" charset="0"/>
                <a:ea typeface="Calibri" panose="020F0502020204030204" pitchFamily="34" charset="0"/>
                <a:cs typeface="Times New Roman" panose="02020603050405020304" pitchFamily="18" charset="0"/>
                <a:hlinkClick r:id="rId6"/>
              </a:rPr>
              <a:t>git</a:t>
            </a:r>
            <a:r>
              <a:rPr lang="en-US" b="1" u="sng" dirty="0">
                <a:solidFill>
                  <a:srgbClr val="007BFF"/>
                </a:solidFill>
                <a:latin typeface="Arial" panose="020B0604020202020204" pitchFamily="34" charset="0"/>
                <a:ea typeface="Calibri" panose="020F0502020204030204" pitchFamily="34" charset="0"/>
                <a:cs typeface="Times New Roman" panose="02020603050405020304" pitchFamily="18" charset="0"/>
                <a:hlinkClick r:id="rId6"/>
              </a:rPr>
              <a:t> tag</a:t>
            </a:r>
            <a:endParaRPr lang="en-US" dirty="0">
              <a:solidFill>
                <a:srgbClr val="4A4A4A"/>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b="1" u="sng" dirty="0" err="1">
                <a:solidFill>
                  <a:srgbClr val="007BFF"/>
                </a:solidFill>
                <a:latin typeface="Arial" panose="020B0604020202020204" pitchFamily="34" charset="0"/>
                <a:ea typeface="Calibri" panose="020F0502020204030204" pitchFamily="34" charset="0"/>
                <a:cs typeface="Times New Roman" panose="02020603050405020304" pitchFamily="18" charset="0"/>
                <a:hlinkClick r:id="rId7"/>
              </a:rPr>
              <a:t>git</a:t>
            </a:r>
            <a:r>
              <a:rPr lang="en-US" b="1" u="sng" dirty="0">
                <a:solidFill>
                  <a:srgbClr val="007BFF"/>
                </a:solidFill>
                <a:latin typeface="Arial" panose="020B0604020202020204" pitchFamily="34" charset="0"/>
                <a:ea typeface="Calibri" panose="020F0502020204030204" pitchFamily="34" charset="0"/>
                <a:cs typeface="Times New Roman" panose="02020603050405020304" pitchFamily="18" charset="0"/>
                <a:hlinkClick r:id="rId7"/>
              </a:rPr>
              <a:t> branch</a:t>
            </a:r>
            <a:endParaRPr lang="en-US" dirty="0">
              <a:solidFill>
                <a:srgbClr val="4A4A4A"/>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b="1" u="sng" dirty="0" err="1">
                <a:solidFill>
                  <a:srgbClr val="007BFF"/>
                </a:solidFill>
                <a:latin typeface="Arial" panose="020B0604020202020204" pitchFamily="34" charset="0"/>
                <a:ea typeface="Calibri" panose="020F0502020204030204" pitchFamily="34" charset="0"/>
                <a:cs typeface="Times New Roman" panose="02020603050405020304" pitchFamily="18" charset="0"/>
                <a:hlinkClick r:id="rId8"/>
              </a:rPr>
              <a:t>git</a:t>
            </a:r>
            <a:r>
              <a:rPr lang="en-US" b="1" u="sng" dirty="0">
                <a:solidFill>
                  <a:srgbClr val="007BFF"/>
                </a:solidFill>
                <a:latin typeface="Arial" panose="020B0604020202020204" pitchFamily="34" charset="0"/>
                <a:ea typeface="Calibri" panose="020F0502020204030204" pitchFamily="34" charset="0"/>
                <a:cs typeface="Times New Roman" panose="02020603050405020304" pitchFamily="18" charset="0"/>
                <a:hlinkClick r:id="rId8"/>
              </a:rPr>
              <a:t> checkout</a:t>
            </a:r>
            <a:endParaRPr lang="en-US" dirty="0">
              <a:solidFill>
                <a:srgbClr val="4A4A4A"/>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b="1" u="sng" dirty="0" err="1">
                <a:solidFill>
                  <a:srgbClr val="007BFF"/>
                </a:solidFill>
                <a:latin typeface="Arial" panose="020B0604020202020204" pitchFamily="34" charset="0"/>
                <a:ea typeface="Calibri" panose="020F0502020204030204" pitchFamily="34" charset="0"/>
                <a:cs typeface="Times New Roman" panose="02020603050405020304" pitchFamily="18" charset="0"/>
                <a:hlinkClick r:id="rId9"/>
              </a:rPr>
              <a:t>git</a:t>
            </a:r>
            <a:r>
              <a:rPr lang="en-US" b="1" u="sng" dirty="0">
                <a:solidFill>
                  <a:srgbClr val="007BFF"/>
                </a:solidFill>
                <a:latin typeface="Arial" panose="020B0604020202020204" pitchFamily="34" charset="0"/>
                <a:ea typeface="Calibri" panose="020F0502020204030204" pitchFamily="34" charset="0"/>
                <a:cs typeface="Times New Roman" panose="02020603050405020304" pitchFamily="18" charset="0"/>
                <a:hlinkClick r:id="rId9"/>
              </a:rPr>
              <a:t> merge</a:t>
            </a:r>
            <a:endParaRPr lang="en-US" dirty="0">
              <a:solidFill>
                <a:srgbClr val="4A4A4A"/>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b="1" u="sng" dirty="0" err="1">
                <a:solidFill>
                  <a:srgbClr val="007BFF"/>
                </a:solidFill>
                <a:latin typeface="Arial" panose="020B0604020202020204" pitchFamily="34" charset="0"/>
                <a:ea typeface="Calibri" panose="020F0502020204030204" pitchFamily="34" charset="0"/>
                <a:cs typeface="Times New Roman" panose="02020603050405020304" pitchFamily="18" charset="0"/>
                <a:hlinkClick r:id="rId10"/>
              </a:rPr>
              <a:t>git</a:t>
            </a:r>
            <a:r>
              <a:rPr lang="en-US" b="1" u="sng" dirty="0">
                <a:solidFill>
                  <a:srgbClr val="007BFF"/>
                </a:solidFill>
                <a:latin typeface="Arial" panose="020B0604020202020204" pitchFamily="34" charset="0"/>
                <a:ea typeface="Calibri" panose="020F0502020204030204" pitchFamily="34" charset="0"/>
                <a:cs typeface="Times New Roman" panose="02020603050405020304" pitchFamily="18" charset="0"/>
                <a:hlinkClick r:id="rId10"/>
              </a:rPr>
              <a:t> remote</a:t>
            </a:r>
            <a:endParaRPr lang="en-US" dirty="0">
              <a:solidFill>
                <a:srgbClr val="4A4A4A"/>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b="1" u="sng" dirty="0" err="1">
                <a:solidFill>
                  <a:srgbClr val="007BFF"/>
                </a:solidFill>
                <a:latin typeface="Arial" panose="020B0604020202020204" pitchFamily="34" charset="0"/>
                <a:ea typeface="Calibri" panose="020F0502020204030204" pitchFamily="34" charset="0"/>
                <a:cs typeface="Times New Roman" panose="02020603050405020304" pitchFamily="18" charset="0"/>
                <a:hlinkClick r:id="rId11"/>
              </a:rPr>
              <a:t>git</a:t>
            </a:r>
            <a:r>
              <a:rPr lang="en-US" b="1" u="sng" dirty="0">
                <a:solidFill>
                  <a:srgbClr val="007BFF"/>
                </a:solidFill>
                <a:latin typeface="Arial" panose="020B0604020202020204" pitchFamily="34" charset="0"/>
                <a:ea typeface="Calibri" panose="020F0502020204030204" pitchFamily="34" charset="0"/>
                <a:cs typeface="Times New Roman" panose="02020603050405020304" pitchFamily="18" charset="0"/>
                <a:hlinkClick r:id="rId11"/>
              </a:rPr>
              <a:t> push</a:t>
            </a:r>
            <a:endParaRPr lang="en-US" dirty="0">
              <a:solidFill>
                <a:srgbClr val="4A4A4A"/>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b="1" u="sng" dirty="0" err="1">
                <a:solidFill>
                  <a:srgbClr val="007BFF"/>
                </a:solidFill>
                <a:latin typeface="Arial" panose="020B0604020202020204" pitchFamily="34" charset="0"/>
                <a:ea typeface="Calibri" panose="020F0502020204030204" pitchFamily="34" charset="0"/>
                <a:cs typeface="Times New Roman" panose="02020603050405020304" pitchFamily="18" charset="0"/>
                <a:hlinkClick r:id="rId12"/>
              </a:rPr>
              <a:t>git</a:t>
            </a:r>
            <a:r>
              <a:rPr lang="en-US" b="1" u="sng" dirty="0">
                <a:solidFill>
                  <a:srgbClr val="007BFF"/>
                </a:solidFill>
                <a:latin typeface="Arial" panose="020B0604020202020204" pitchFamily="34" charset="0"/>
                <a:ea typeface="Calibri" panose="020F0502020204030204" pitchFamily="34" charset="0"/>
                <a:cs typeface="Times New Roman" panose="02020603050405020304" pitchFamily="18" charset="0"/>
                <a:hlinkClick r:id="rId12"/>
              </a:rPr>
              <a:t> pull</a:t>
            </a:r>
            <a:endParaRPr lang="en-US" dirty="0">
              <a:solidFill>
                <a:srgbClr val="4A4A4A"/>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b="1" u="sng" dirty="0" err="1">
                <a:solidFill>
                  <a:srgbClr val="007BFF"/>
                </a:solidFill>
                <a:latin typeface="Arial" panose="020B0604020202020204" pitchFamily="34" charset="0"/>
                <a:ea typeface="Calibri" panose="020F0502020204030204" pitchFamily="34" charset="0"/>
                <a:cs typeface="Times New Roman" panose="02020603050405020304" pitchFamily="18" charset="0"/>
                <a:hlinkClick r:id="rId13"/>
              </a:rPr>
              <a:t>git</a:t>
            </a:r>
            <a:r>
              <a:rPr lang="en-US" b="1" u="sng" dirty="0">
                <a:solidFill>
                  <a:srgbClr val="007BFF"/>
                </a:solidFill>
                <a:latin typeface="Arial" panose="020B0604020202020204" pitchFamily="34" charset="0"/>
                <a:ea typeface="Calibri" panose="020F0502020204030204" pitchFamily="34" charset="0"/>
                <a:cs typeface="Times New Roman" panose="02020603050405020304" pitchFamily="18" charset="0"/>
                <a:hlinkClick r:id="rId13"/>
              </a:rPr>
              <a:t> stash</a:t>
            </a:r>
            <a:endParaRPr lang="en-US" dirty="0">
              <a:solidFill>
                <a:srgbClr val="4A4A4A"/>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328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it Config Command - Git Commands - Edureka"/>
          <p:cNvPicPr/>
          <p:nvPr/>
        </p:nvPicPr>
        <p:blipFill>
          <a:blip r:embed="rId2">
            <a:extLst>
              <a:ext uri="{28A0092B-C50C-407E-A947-70E740481C1C}">
                <a14:useLocalDpi xmlns:a14="http://schemas.microsoft.com/office/drawing/2010/main" val="0"/>
              </a:ext>
            </a:extLst>
          </a:blip>
          <a:srcRect/>
          <a:stretch>
            <a:fillRect/>
          </a:stretch>
        </p:blipFill>
        <p:spPr bwMode="auto">
          <a:xfrm>
            <a:off x="3044507" y="1453416"/>
            <a:ext cx="8515434" cy="1145405"/>
          </a:xfrm>
          <a:prstGeom prst="rect">
            <a:avLst/>
          </a:prstGeom>
          <a:noFill/>
          <a:ln>
            <a:noFill/>
          </a:ln>
        </p:spPr>
      </p:pic>
    </p:spTree>
    <p:extLst>
      <p:ext uri="{BB962C8B-B14F-4D97-AF65-F5344CB8AC3E}">
        <p14:creationId xmlns:p14="http://schemas.microsoft.com/office/powerpoint/2010/main" val="22545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0887" y="1157852"/>
            <a:ext cx="10202780" cy="4808239"/>
          </a:xfrm>
          <a:prstGeom prst="rect">
            <a:avLst/>
          </a:prstGeom>
        </p:spPr>
        <p:txBody>
          <a:bodyPr wrap="square">
            <a:spAutoFit/>
          </a:bodyPr>
          <a:lstStyle/>
          <a:p>
            <a:pPr algn="just" fontAlgn="base">
              <a:lnSpc>
                <a:spcPct val="107000"/>
              </a:lnSpc>
              <a:spcAft>
                <a:spcPts val="750"/>
              </a:spcAft>
            </a:pPr>
            <a:r>
              <a:rPr lang="en-US" sz="32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Basically Version control system keeps track on changes made on a particular software and take a snapshot of every modification. Let’s suppose if a team of developer add some new functionalities in an application and the updated version is not working properly so as the version control system keeps track of our work so with the help of version control system we can omit the new changes and continue with the previous version.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2">
            <a:alphaModFix/>
          </a:blip>
          <a:srcRect/>
          <a:stretch/>
        </p:blipFill>
        <p:spPr>
          <a:xfrm>
            <a:off x="7495794" y="-74114"/>
            <a:ext cx="2724150" cy="1231966"/>
          </a:xfrm>
          <a:prstGeom prst="rect">
            <a:avLst/>
          </a:prstGeom>
          <a:noFill/>
          <a:ln>
            <a:noFill/>
          </a:ln>
        </p:spPr>
      </p:pic>
    </p:spTree>
    <p:extLst>
      <p:ext uri="{BB962C8B-B14F-4D97-AF65-F5344CB8AC3E}">
        <p14:creationId xmlns:p14="http://schemas.microsoft.com/office/powerpoint/2010/main" val="1457926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6531" y="1474178"/>
            <a:ext cx="10058399" cy="4356898"/>
          </a:xfrm>
          <a:prstGeom prst="rect">
            <a:avLst/>
          </a:prstGeom>
        </p:spPr>
        <p:txBody>
          <a:bodyPr wrap="square">
            <a:spAutoFit/>
          </a:bodyPr>
          <a:lstStyle/>
          <a:p>
            <a:pPr algn="just" fontAlgn="base">
              <a:lnSpc>
                <a:spcPct val="107000"/>
              </a:lnSpc>
            </a:pPr>
            <a:r>
              <a:rPr lang="en-US" sz="2000" b="1"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Benefits of the version control system: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0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Enhances the project development speed by providing efficient collaboration,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0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Leverages the productivity, expedites product delivery, and skills of the employees through better communication and assistance,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0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Reduce possibilities of errors and conflicts meanwhile project development through traceability to every small change,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0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Employees or contributors of the project can contribute from anywhere irrespective of the different geographical locations through this </a:t>
            </a:r>
            <a:r>
              <a:rPr lang="en-US" sz="2000" b="1"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VCS,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0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For each different contributor to the project, a different working copy is maintained and not merged to the main file unless the working copy is validated. The most popular example is </a:t>
            </a:r>
            <a:r>
              <a:rPr lang="en-US" sz="2000" b="1" spc="10" dirty="0" err="1">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Git</a:t>
            </a:r>
            <a:r>
              <a:rPr lang="en-US" sz="2000" b="1"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Helix core, Microsoft TFS,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0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Helps in recovery in case of any disaster or contingent situation,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0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Informs us about Who, What, When, Why changes have been made.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2">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1224211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22408" y="1441500"/>
            <a:ext cx="10222029" cy="5015540"/>
          </a:xfrm>
          <a:prstGeom prst="rect">
            <a:avLst/>
          </a:prstGeom>
        </p:spPr>
        <p:txBody>
          <a:bodyPr wrap="square">
            <a:spAutoFit/>
          </a:bodyPr>
          <a:lstStyle/>
          <a:p>
            <a:pPr algn="just" fontAlgn="base">
              <a:lnSpc>
                <a:spcPct val="107000"/>
              </a:lnSpc>
            </a:pPr>
            <a:r>
              <a:rPr lang="en-US" sz="2000" b="1"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Use of Version Control System:</a:t>
            </a:r>
            <a:r>
              <a:rPr lang="en-US" sz="20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000" b="1"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A repository:</a:t>
            </a:r>
            <a:r>
              <a:rPr lang="en-US" sz="20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It can be thought of as a database of changes. It contains all the edits and historical versions (snapshots) of the project.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000" b="1"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Copy of Work (sometimes called as checkout):</a:t>
            </a:r>
            <a:r>
              <a:rPr lang="en-US" sz="20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It is the personal copy of all the files in a project. You can edit to this copy, without affecting the work of others and you can finally commit your changes to a repository when you are done making your changes.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000" b="1"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Working in a group: </a:t>
            </a:r>
            <a:r>
              <a:rPr lang="en-US" sz="20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Consider yourself working in a company where you are asked to work on some live project. You can’t change the main code as it is in production, and any change may cause inconvenience to the user, also you are working in a team so you need to collaborate with your team to and adapt their changes. Version control helps you with the, merging different requests to main repository without making any undesirable changes. You may test the functionalities without putting it live, and you don’t need to download and set up each time, just pull the changes and do the changes, test it and merge it back. It may be visualized as.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2">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1915294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media.geeksforgeeks.org/wp-content/uploads/20220620184447/Untitleddesign4-300x210.png"/>
          <p:cNvPicPr/>
          <p:nvPr/>
        </p:nvPicPr>
        <p:blipFill>
          <a:blip r:embed="rId2">
            <a:extLst>
              <a:ext uri="{28A0092B-C50C-407E-A947-70E740481C1C}">
                <a14:useLocalDpi xmlns:a14="http://schemas.microsoft.com/office/drawing/2010/main" val="0"/>
              </a:ext>
            </a:extLst>
          </a:blip>
          <a:srcRect/>
          <a:stretch>
            <a:fillRect/>
          </a:stretch>
        </p:blipFill>
        <p:spPr bwMode="auto">
          <a:xfrm>
            <a:off x="1309036" y="1174282"/>
            <a:ext cx="7295950" cy="5361272"/>
          </a:xfrm>
          <a:prstGeom prst="rect">
            <a:avLst/>
          </a:prstGeom>
          <a:noFill/>
          <a:ln>
            <a:noFill/>
          </a:ln>
        </p:spPr>
      </p:pic>
      <p:pic>
        <p:nvPicPr>
          <p:cNvPr id="3" name="Google Shape;91;p1" descr="India's Best Private University in Punjab - LPU"/>
          <p:cNvPicPr preferRelativeResize="0"/>
          <p:nvPr/>
        </p:nvPicPr>
        <p:blipFill rotWithShape="1">
          <a:blip r:embed="rId3">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2857795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9154" y="1859822"/>
            <a:ext cx="10578163" cy="4788811"/>
          </a:xfrm>
          <a:prstGeom prst="rect">
            <a:avLst/>
          </a:prstGeom>
        </p:spPr>
        <p:txBody>
          <a:bodyPr wrap="square">
            <a:spAutoFit/>
          </a:bodyPr>
          <a:lstStyle/>
          <a:p>
            <a:pPr algn="just" fontAlgn="base">
              <a:lnSpc>
                <a:spcPct val="107000"/>
              </a:lnSpc>
            </a:pPr>
            <a:r>
              <a:rPr lang="en-US" sz="2000" b="1"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Types of Version Control Systems:</a:t>
            </a:r>
            <a:r>
              <a:rPr lang="en-US" sz="20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0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Local Version Control Systems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0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Centralized Version Control Systems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0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Distributed Version Control Systems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pPr>
            <a:r>
              <a:rPr lang="en-US" sz="2000" b="1"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Local Version Control Systems:</a:t>
            </a:r>
            <a:r>
              <a:rPr lang="en-US" sz="20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It is one of the simplest forms and has a database that kept all the changes to files under revision control. RCS is one of the most common VCS tools. It keeps patch sets (differences between files) in a special format on disk. By adding up all the patches it can then re-create what any file looked like at any point in time.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pPr>
            <a:r>
              <a:rPr lang="en-US" sz="2000" b="1"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Centralized Version Control Systems:</a:t>
            </a:r>
            <a:r>
              <a:rPr lang="en-US" sz="20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Centralized version control systems contain just one repository globally and every user need to commit for reflecting one’s changes in the repository. It is possible for others to see your changes by updating.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750"/>
              </a:spcAft>
            </a:pPr>
            <a:r>
              <a:rPr lang="en-US" sz="20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Two things are required to make your changes visible to others which are: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0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You commit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0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They update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2">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317659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vcs"/>
          <p:cNvPicPr/>
          <p:nvPr/>
        </p:nvPicPr>
        <p:blipFill>
          <a:blip r:embed="rId2">
            <a:extLst>
              <a:ext uri="{28A0092B-C50C-407E-A947-70E740481C1C}">
                <a14:useLocalDpi xmlns:a14="http://schemas.microsoft.com/office/drawing/2010/main" val="0"/>
              </a:ext>
            </a:extLst>
          </a:blip>
          <a:srcRect/>
          <a:stretch>
            <a:fillRect/>
          </a:stretch>
        </p:blipFill>
        <p:spPr bwMode="auto">
          <a:xfrm>
            <a:off x="2890369" y="2110406"/>
            <a:ext cx="6199505" cy="4523740"/>
          </a:xfrm>
          <a:prstGeom prst="rect">
            <a:avLst/>
          </a:prstGeom>
          <a:noFill/>
          <a:ln>
            <a:noFill/>
          </a:ln>
        </p:spPr>
      </p:pic>
      <p:pic>
        <p:nvPicPr>
          <p:cNvPr id="3" name="Google Shape;91;p1" descr="India's Best Private University in Punjab - LPU"/>
          <p:cNvPicPr preferRelativeResize="0"/>
          <p:nvPr/>
        </p:nvPicPr>
        <p:blipFill rotWithShape="1">
          <a:blip r:embed="rId3">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825160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9176" y="1905802"/>
            <a:ext cx="8980370" cy="4814523"/>
          </a:xfrm>
          <a:prstGeom prst="rect">
            <a:avLst/>
          </a:prstGeom>
        </p:spPr>
        <p:txBody>
          <a:bodyPr wrap="square">
            <a:spAutoFit/>
          </a:bodyPr>
          <a:lstStyle/>
          <a:p>
            <a:pPr algn="just" fontAlgn="base">
              <a:lnSpc>
                <a:spcPct val="107000"/>
              </a:lnSpc>
            </a:pPr>
            <a:r>
              <a:rPr lang="en-US" sz="24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The </a:t>
            </a:r>
            <a:r>
              <a:rPr lang="en-US" sz="2400" b="1"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benefit</a:t>
            </a:r>
            <a:r>
              <a:rPr lang="en-US" sz="24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of CVCS (Centralized Version Control Systems) makes collaboration amongst developers along with providing an insight to a certain extent on what everyone else is doing on the project. It allows administrators to fine-grained control over who can do what.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pPr>
            <a:r>
              <a:rPr lang="en-US" sz="24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It has some </a:t>
            </a:r>
            <a:r>
              <a:rPr lang="en-US" sz="2400" b="1"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downsides</a:t>
            </a:r>
            <a:r>
              <a:rPr lang="en-US" sz="24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as well which led to the development of DVS. The most obvious is the single point of failure that the centralized repository represents if it goes down during that period collaboration and saving versioned changes is not possible. What if the hard disk of the central database becomes corrupted, and proper backups haven’t been kept? You lose absolutely everything.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2">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1290533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1362</TotalTime>
  <Words>1740</Words>
  <Application>Microsoft Office PowerPoint</Application>
  <PresentationFormat>Widescreen</PresentationFormat>
  <Paragraphs>84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Ayan Ruzdan</cp:lastModifiedBy>
  <cp:revision>14</cp:revision>
  <dcterms:created xsi:type="dcterms:W3CDTF">2023-09-04T15:52:01Z</dcterms:created>
  <dcterms:modified xsi:type="dcterms:W3CDTF">2023-12-04T16:51:18Z</dcterms:modified>
</cp:coreProperties>
</file>