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3" r:id="rId2"/>
    <p:sldMasterId id="2147483693" r:id="rId3"/>
  </p:sldMasterIdLst>
  <p:notesMasterIdLst>
    <p:notesMasterId r:id="rId103"/>
  </p:notesMasterIdLst>
  <p:sldIdLst>
    <p:sldId id="257" r:id="rId4"/>
    <p:sldId id="256" r:id="rId5"/>
    <p:sldId id="259" r:id="rId6"/>
    <p:sldId id="295" r:id="rId7"/>
    <p:sldId id="258" r:id="rId8"/>
    <p:sldId id="261" r:id="rId9"/>
    <p:sldId id="260" r:id="rId10"/>
    <p:sldId id="264" r:id="rId11"/>
    <p:sldId id="296" r:id="rId12"/>
    <p:sldId id="305" r:id="rId13"/>
    <p:sldId id="265" r:id="rId14"/>
    <p:sldId id="266" r:id="rId15"/>
    <p:sldId id="267" r:id="rId16"/>
    <p:sldId id="268" r:id="rId17"/>
    <p:sldId id="304" r:id="rId18"/>
    <p:sldId id="297" r:id="rId19"/>
    <p:sldId id="298" r:id="rId20"/>
    <p:sldId id="299" r:id="rId21"/>
    <p:sldId id="269" r:id="rId22"/>
    <p:sldId id="270" r:id="rId23"/>
    <p:sldId id="300" r:id="rId24"/>
    <p:sldId id="271" r:id="rId25"/>
    <p:sldId id="301" r:id="rId26"/>
    <p:sldId id="302" r:id="rId27"/>
    <p:sldId id="272" r:id="rId28"/>
    <p:sldId id="303" r:id="rId29"/>
    <p:sldId id="307" r:id="rId30"/>
    <p:sldId id="289" r:id="rId31"/>
    <p:sldId id="263" r:id="rId32"/>
    <p:sldId id="273" r:id="rId33"/>
    <p:sldId id="331" r:id="rId34"/>
    <p:sldId id="274" r:id="rId35"/>
    <p:sldId id="275" r:id="rId36"/>
    <p:sldId id="332" r:id="rId37"/>
    <p:sldId id="276" r:id="rId38"/>
    <p:sldId id="311" r:id="rId39"/>
    <p:sldId id="312" r:id="rId40"/>
    <p:sldId id="278" r:id="rId41"/>
    <p:sldId id="310" r:id="rId42"/>
    <p:sldId id="333" r:id="rId43"/>
    <p:sldId id="306" r:id="rId44"/>
    <p:sldId id="277" r:id="rId45"/>
    <p:sldId id="308" r:id="rId46"/>
    <p:sldId id="309" r:id="rId47"/>
    <p:sldId id="290" r:id="rId48"/>
    <p:sldId id="313" r:id="rId49"/>
    <p:sldId id="279" r:id="rId50"/>
    <p:sldId id="280" r:id="rId51"/>
    <p:sldId id="347" r:id="rId52"/>
    <p:sldId id="348" r:id="rId53"/>
    <p:sldId id="349" r:id="rId54"/>
    <p:sldId id="350" r:id="rId55"/>
    <p:sldId id="351" r:id="rId56"/>
    <p:sldId id="352" r:id="rId57"/>
    <p:sldId id="353" r:id="rId58"/>
    <p:sldId id="354" r:id="rId59"/>
    <p:sldId id="355" r:id="rId60"/>
    <p:sldId id="281" r:id="rId61"/>
    <p:sldId id="282" r:id="rId62"/>
    <p:sldId id="283" r:id="rId63"/>
    <p:sldId id="284" r:id="rId64"/>
    <p:sldId id="285" r:id="rId65"/>
    <p:sldId id="286" r:id="rId66"/>
    <p:sldId id="287" r:id="rId67"/>
    <p:sldId id="288" r:id="rId68"/>
    <p:sldId id="334" r:id="rId69"/>
    <p:sldId id="335" r:id="rId70"/>
    <p:sldId id="336" r:id="rId71"/>
    <p:sldId id="291" r:id="rId72"/>
    <p:sldId id="337" r:id="rId73"/>
    <p:sldId id="344" r:id="rId74"/>
    <p:sldId id="294" r:id="rId75"/>
    <p:sldId id="338" r:id="rId76"/>
    <p:sldId id="339" r:id="rId77"/>
    <p:sldId id="345" r:id="rId78"/>
    <p:sldId id="293" r:id="rId79"/>
    <p:sldId id="340" r:id="rId80"/>
    <p:sldId id="341" r:id="rId81"/>
    <p:sldId id="346" r:id="rId82"/>
    <p:sldId id="292" r:id="rId83"/>
    <p:sldId id="342" r:id="rId84"/>
    <p:sldId id="343" r:id="rId85"/>
    <p:sldId id="314" r:id="rId86"/>
    <p:sldId id="315" r:id="rId87"/>
    <p:sldId id="316" r:id="rId88"/>
    <p:sldId id="317" r:id="rId89"/>
    <p:sldId id="330" r:id="rId90"/>
    <p:sldId id="318" r:id="rId91"/>
    <p:sldId id="319" r:id="rId92"/>
    <p:sldId id="320" r:id="rId93"/>
    <p:sldId id="328" r:id="rId94"/>
    <p:sldId id="321" r:id="rId95"/>
    <p:sldId id="329" r:id="rId96"/>
    <p:sldId id="322" r:id="rId97"/>
    <p:sldId id="327" r:id="rId98"/>
    <p:sldId id="323" r:id="rId99"/>
    <p:sldId id="326" r:id="rId100"/>
    <p:sldId id="324" r:id="rId101"/>
    <p:sldId id="325" r:id="rId10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343" autoAdjust="0"/>
  </p:normalViewPr>
  <p:slideViewPr>
    <p:cSldViewPr snapToGrid="0">
      <p:cViewPr varScale="1">
        <p:scale>
          <a:sx n="97" d="100"/>
          <a:sy n="97" d="100"/>
        </p:scale>
        <p:origin x="606"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07" Type="http://schemas.openxmlformats.org/officeDocument/2006/relationships/tableStyles" Target="tableStyles.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theme" Target="theme/theme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90A611-3BD7-431C-A4EA-89A59AA6F2F7}" type="datetimeFigureOut">
              <a:rPr lang="en-US" smtClean="0"/>
              <a:t>8/25/2023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E0C217-3DD2-4168-9CDB-A6CBCD8B4052}" type="slidenum">
              <a:rPr lang="en-US" smtClean="0"/>
              <a:t>‹#›</a:t>
            </a:fld>
            <a:endParaRPr lang="en-US"/>
          </a:p>
        </p:txBody>
      </p:sp>
    </p:spTree>
    <p:extLst>
      <p:ext uri="{BB962C8B-B14F-4D97-AF65-F5344CB8AC3E}">
        <p14:creationId xmlns:p14="http://schemas.microsoft.com/office/powerpoint/2010/main" val="1306786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b="0" i="0" kern="1200" dirty="0">
                <a:solidFill>
                  <a:schemeClr val="tx1"/>
                </a:solidFill>
                <a:effectLst/>
                <a:latin typeface="+mn-lt"/>
                <a:ea typeface="+mn-ea"/>
                <a:cs typeface="+mn-cs"/>
              </a:rPr>
              <a:t>Orchestration is </a:t>
            </a:r>
            <a:r>
              <a:rPr lang="en-US" sz="2400" b="1" i="0" kern="1200" dirty="0">
                <a:solidFill>
                  <a:schemeClr val="tx1"/>
                </a:solidFill>
                <a:effectLst/>
                <a:latin typeface="+mn-lt"/>
                <a:ea typeface="+mn-ea"/>
                <a:cs typeface="+mn-cs"/>
              </a:rPr>
              <a:t>the coordination and management of multiple computer systems, applications and/or services, stringing together multiple tasks in order to execute a larger workflow or process</a:t>
            </a:r>
            <a:r>
              <a:rPr lang="en-US" sz="2400" b="0" i="0" kern="1200" dirty="0">
                <a:solidFill>
                  <a:schemeClr val="tx1"/>
                </a:solidFill>
                <a:effectLst/>
                <a:latin typeface="+mn-lt"/>
                <a:ea typeface="+mn-ea"/>
                <a:cs typeface="+mn-cs"/>
              </a:rPr>
              <a:t>.</a:t>
            </a:r>
            <a:endParaRPr lang="en-US" sz="2400" b="1" dirty="0"/>
          </a:p>
        </p:txBody>
      </p:sp>
      <p:sp>
        <p:nvSpPr>
          <p:cNvPr id="4" name="Slide Number Placeholder 3"/>
          <p:cNvSpPr>
            <a:spLocks noGrp="1"/>
          </p:cNvSpPr>
          <p:nvPr>
            <p:ph type="sldNum" sz="quarter" idx="10"/>
          </p:nvPr>
        </p:nvSpPr>
        <p:spPr/>
        <p:txBody>
          <a:bodyPr/>
          <a:lstStyle/>
          <a:p>
            <a:fld id="{2AE0C217-3DD2-4168-9CDB-A6CBCD8B4052}" type="slidenum">
              <a:rPr lang="en-US" smtClean="0"/>
              <a:t>48</a:t>
            </a:fld>
            <a:endParaRPr lang="en-US"/>
          </a:p>
        </p:txBody>
      </p:sp>
    </p:spTree>
    <p:extLst>
      <p:ext uri="{BB962C8B-B14F-4D97-AF65-F5344CB8AC3E}">
        <p14:creationId xmlns:p14="http://schemas.microsoft.com/office/powerpoint/2010/main" val="13545406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type="obj">
  <p:cSld name="OPENING SLIDE">
    <p:bg>
      <p:bgPr>
        <a:blipFill>
          <a:blip r:embed="rId2" cstate="print">
            <a:alphaModFix/>
          </a:blip>
          <a:stretch>
            <a:fillRect/>
          </a:stretch>
        </a:blipFill>
        <a:effectLst/>
      </p:bgPr>
    </p:bg>
    <p:spTree>
      <p:nvGrpSpPr>
        <p:cNvPr id="1" name="Shape 8"/>
        <p:cNvGrpSpPr/>
        <p:nvPr/>
      </p:nvGrpSpPr>
      <p:grpSpPr>
        <a:xfrm>
          <a:off x="0" y="0"/>
          <a:ext cx="0" cy="0"/>
          <a:chOff x="0" y="0"/>
          <a:chExt cx="0" cy="0"/>
        </a:xfrm>
      </p:grpSpPr>
      <p:grpSp>
        <p:nvGrpSpPr>
          <p:cNvPr id="2" name="Google Shape;9;p2"/>
          <p:cNvGrpSpPr/>
          <p:nvPr/>
        </p:nvGrpSpPr>
        <p:grpSpPr>
          <a:xfrm>
            <a:off x="1597622" y="296259"/>
            <a:ext cx="5948856" cy="4694195"/>
            <a:chOff x="2256903" y="816487"/>
            <a:chExt cx="4630180" cy="3653639"/>
          </a:xfrm>
        </p:grpSpPr>
        <p:sp>
          <p:nvSpPr>
            <p:cNvPr id="10" name="Google Shape;10;p2"/>
            <p:cNvSpPr/>
            <p:nvPr/>
          </p:nvSpPr>
          <p:spPr>
            <a:xfrm>
              <a:off x="2256903" y="816487"/>
              <a:ext cx="4630180" cy="3653639"/>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748611" y="1192720"/>
              <a:ext cx="3311049" cy="2747418"/>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2;p2"/>
          <p:cNvSpPr txBox="1">
            <a:spLocks noGrp="1"/>
          </p:cNvSpPr>
          <p:nvPr>
            <p:ph type="title"/>
          </p:nvPr>
        </p:nvSpPr>
        <p:spPr>
          <a:xfrm>
            <a:off x="2215050" y="1748638"/>
            <a:ext cx="4713900" cy="1224900"/>
          </a:xfrm>
          <a:prstGeom prst="rect">
            <a:avLst/>
          </a:prstGeom>
          <a:noFill/>
          <a:ln>
            <a:noFill/>
          </a:ln>
        </p:spPr>
        <p:txBody>
          <a:bodyPr spcFirstLastPara="1" wrap="square" lIns="0" tIns="0" rIns="0" bIns="0" anchor="b" anchorCtr="0">
            <a:noAutofit/>
          </a:bodyPr>
          <a:lstStyle>
            <a:lvl1pPr lvl="0" algn="ctr">
              <a:spcBef>
                <a:spcPts val="0"/>
              </a:spcBef>
              <a:spcAft>
                <a:spcPts val="0"/>
              </a:spcAft>
              <a:buClr>
                <a:schemeClr val="accent1"/>
              </a:buClr>
              <a:buSzPts val="6000"/>
              <a:buFont typeface="Joti One"/>
              <a:buNone/>
              <a:defRPr sz="6300" i="0">
                <a:solidFill>
                  <a:schemeClr val="accent1"/>
                </a:solidFill>
              </a:defRPr>
            </a:lvl1pPr>
            <a:lvl2pPr lvl="1">
              <a:spcBef>
                <a:spcPts val="0"/>
              </a:spcBef>
              <a:spcAft>
                <a:spcPts val="0"/>
              </a:spcAft>
              <a:buSzPts val="3300"/>
              <a:buNone/>
              <a:defRPr sz="3300"/>
            </a:lvl2pPr>
            <a:lvl3pPr lvl="2">
              <a:spcBef>
                <a:spcPts val="0"/>
              </a:spcBef>
              <a:spcAft>
                <a:spcPts val="0"/>
              </a:spcAft>
              <a:buSzPts val="3300"/>
              <a:buNone/>
              <a:defRPr sz="3300"/>
            </a:lvl3pPr>
            <a:lvl4pPr lvl="3">
              <a:spcBef>
                <a:spcPts val="0"/>
              </a:spcBef>
              <a:spcAft>
                <a:spcPts val="0"/>
              </a:spcAft>
              <a:buSzPts val="3300"/>
              <a:buNone/>
              <a:defRPr sz="3300"/>
            </a:lvl4pPr>
            <a:lvl5pPr lvl="4">
              <a:spcBef>
                <a:spcPts val="0"/>
              </a:spcBef>
              <a:spcAft>
                <a:spcPts val="0"/>
              </a:spcAft>
              <a:buSzPts val="3300"/>
              <a:buNone/>
              <a:defRPr sz="3300"/>
            </a:lvl5pPr>
            <a:lvl6pPr lvl="5">
              <a:spcBef>
                <a:spcPts val="0"/>
              </a:spcBef>
              <a:spcAft>
                <a:spcPts val="0"/>
              </a:spcAft>
              <a:buSzPts val="3300"/>
              <a:buNone/>
              <a:defRPr sz="3300"/>
            </a:lvl6pPr>
            <a:lvl7pPr lvl="6">
              <a:spcBef>
                <a:spcPts val="0"/>
              </a:spcBef>
              <a:spcAft>
                <a:spcPts val="0"/>
              </a:spcAft>
              <a:buSzPts val="3300"/>
              <a:buNone/>
              <a:defRPr sz="3300"/>
            </a:lvl7pPr>
            <a:lvl8pPr lvl="7">
              <a:spcBef>
                <a:spcPts val="0"/>
              </a:spcBef>
              <a:spcAft>
                <a:spcPts val="0"/>
              </a:spcAft>
              <a:buSzPts val="3300"/>
              <a:buNone/>
              <a:defRPr sz="3300"/>
            </a:lvl8pPr>
            <a:lvl9pPr lvl="8">
              <a:spcBef>
                <a:spcPts val="0"/>
              </a:spcBef>
              <a:spcAft>
                <a:spcPts val="0"/>
              </a:spcAft>
              <a:buSzPts val="3300"/>
              <a:buNone/>
              <a:defRPr sz="3300"/>
            </a:lvl9pPr>
          </a:lstStyle>
          <a:p>
            <a:r>
              <a:rPr lang="en-US"/>
              <a:t>Click to edit Master title style</a:t>
            </a:r>
            <a:endParaRPr/>
          </a:p>
        </p:txBody>
      </p:sp>
      <p:sp>
        <p:nvSpPr>
          <p:cNvPr id="13" name="Google Shape;13;p2"/>
          <p:cNvSpPr txBox="1">
            <a:spLocks noGrp="1"/>
          </p:cNvSpPr>
          <p:nvPr>
            <p:ph type="subTitle" idx="1"/>
          </p:nvPr>
        </p:nvSpPr>
        <p:spPr>
          <a:xfrm>
            <a:off x="2754750" y="3028763"/>
            <a:ext cx="3634500" cy="289200"/>
          </a:xfrm>
          <a:prstGeom prst="rect">
            <a:avLst/>
          </a:prstGeom>
        </p:spPr>
        <p:txBody>
          <a:bodyPr spcFirstLastPara="1" wrap="square" lIns="0" tIns="0" rIns="0" bIns="0"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r>
              <a:rPr lang="en-US"/>
              <a:t>Click to edit Master subtitle style</a:t>
            </a:r>
            <a:endParaRPr/>
          </a:p>
        </p:txBody>
      </p:sp>
      <p:grpSp>
        <p:nvGrpSpPr>
          <p:cNvPr id="3" name="Google Shape;14;p2"/>
          <p:cNvGrpSpPr/>
          <p:nvPr/>
        </p:nvGrpSpPr>
        <p:grpSpPr>
          <a:xfrm>
            <a:off x="307857" y="202772"/>
            <a:ext cx="8584689" cy="4754552"/>
            <a:chOff x="307855" y="202772"/>
            <a:chExt cx="8584689" cy="4754552"/>
          </a:xfrm>
        </p:grpSpPr>
        <p:sp>
          <p:nvSpPr>
            <p:cNvPr id="15" name="Google Shape;15;p2"/>
            <p:cNvSpPr/>
            <p:nvPr/>
          </p:nvSpPr>
          <p:spPr>
            <a:xfrm>
              <a:off x="373196" y="225034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13390" y="17486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07855" y="479630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860191" y="4677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058200" y="202772"/>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789221" y="3664972"/>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697346" y="256160"/>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LUMNS">
  <p:cSld name="THREE COLUMNS">
    <p:bg>
      <p:bgPr>
        <a:blipFill>
          <a:blip r:embed="rId2" cstate="print">
            <a:alphaModFix/>
          </a:blip>
          <a:stretch>
            <a:fillRect/>
          </a:stretch>
        </a:blipFill>
        <a:effectLst/>
      </p:bgPr>
    </p:bg>
    <p:spTree>
      <p:nvGrpSpPr>
        <p:cNvPr id="1" name="Shape 125"/>
        <p:cNvGrpSpPr/>
        <p:nvPr/>
      </p:nvGrpSpPr>
      <p:grpSpPr>
        <a:xfrm>
          <a:off x="0" y="0"/>
          <a:ext cx="0" cy="0"/>
          <a:chOff x="0" y="0"/>
          <a:chExt cx="0" cy="0"/>
        </a:xfrm>
      </p:grpSpPr>
      <p:sp>
        <p:nvSpPr>
          <p:cNvPr id="126" name="Google Shape;126;p11"/>
          <p:cNvSpPr txBox="1">
            <a:spLocks noGrp="1"/>
          </p:cNvSpPr>
          <p:nvPr>
            <p:ph type="title"/>
          </p:nvPr>
        </p:nvSpPr>
        <p:spPr>
          <a:xfrm>
            <a:off x="900987" y="2813325"/>
            <a:ext cx="20109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2200" i="0">
                <a:solidFill>
                  <a:schemeClr val="accent1"/>
                </a:solidFill>
              </a:defRPr>
            </a:lvl1pPr>
            <a:lvl2pPr lvl="1" algn="ctr" rtl="0">
              <a:spcBef>
                <a:spcPts val="0"/>
              </a:spcBef>
              <a:spcAft>
                <a:spcPts val="0"/>
              </a:spcAft>
              <a:buClr>
                <a:srgbClr val="FF778A"/>
              </a:buClr>
              <a:buSzPts val="1400"/>
              <a:buNone/>
              <a:defRPr sz="1400">
                <a:solidFill>
                  <a:srgbClr val="FF778A"/>
                </a:solidFill>
              </a:defRPr>
            </a:lvl2pPr>
            <a:lvl3pPr lvl="2" algn="ctr" rtl="0">
              <a:spcBef>
                <a:spcPts val="0"/>
              </a:spcBef>
              <a:spcAft>
                <a:spcPts val="0"/>
              </a:spcAft>
              <a:buClr>
                <a:srgbClr val="FF778A"/>
              </a:buClr>
              <a:buSzPts val="1400"/>
              <a:buNone/>
              <a:defRPr sz="1400">
                <a:solidFill>
                  <a:srgbClr val="FF778A"/>
                </a:solidFill>
              </a:defRPr>
            </a:lvl3pPr>
            <a:lvl4pPr lvl="3" algn="ctr" rtl="0">
              <a:spcBef>
                <a:spcPts val="0"/>
              </a:spcBef>
              <a:spcAft>
                <a:spcPts val="0"/>
              </a:spcAft>
              <a:buClr>
                <a:srgbClr val="FF778A"/>
              </a:buClr>
              <a:buSzPts val="1400"/>
              <a:buNone/>
              <a:defRPr sz="1400">
                <a:solidFill>
                  <a:srgbClr val="FF778A"/>
                </a:solidFill>
              </a:defRPr>
            </a:lvl4pPr>
            <a:lvl5pPr lvl="4" algn="ctr" rtl="0">
              <a:spcBef>
                <a:spcPts val="0"/>
              </a:spcBef>
              <a:spcAft>
                <a:spcPts val="0"/>
              </a:spcAft>
              <a:buClr>
                <a:srgbClr val="FF778A"/>
              </a:buClr>
              <a:buSzPts val="1400"/>
              <a:buNone/>
              <a:defRPr sz="1400">
                <a:solidFill>
                  <a:srgbClr val="FF778A"/>
                </a:solidFill>
              </a:defRPr>
            </a:lvl5pPr>
            <a:lvl6pPr lvl="5" algn="ctr" rtl="0">
              <a:spcBef>
                <a:spcPts val="0"/>
              </a:spcBef>
              <a:spcAft>
                <a:spcPts val="0"/>
              </a:spcAft>
              <a:buClr>
                <a:srgbClr val="FF778A"/>
              </a:buClr>
              <a:buSzPts val="1400"/>
              <a:buNone/>
              <a:defRPr sz="1400">
                <a:solidFill>
                  <a:srgbClr val="FF778A"/>
                </a:solidFill>
              </a:defRPr>
            </a:lvl6pPr>
            <a:lvl7pPr lvl="6" algn="ctr" rtl="0">
              <a:spcBef>
                <a:spcPts val="0"/>
              </a:spcBef>
              <a:spcAft>
                <a:spcPts val="0"/>
              </a:spcAft>
              <a:buClr>
                <a:srgbClr val="FF778A"/>
              </a:buClr>
              <a:buSzPts val="1400"/>
              <a:buNone/>
              <a:defRPr sz="1400">
                <a:solidFill>
                  <a:srgbClr val="FF778A"/>
                </a:solidFill>
              </a:defRPr>
            </a:lvl7pPr>
            <a:lvl8pPr lvl="7" algn="ctr" rtl="0">
              <a:spcBef>
                <a:spcPts val="0"/>
              </a:spcBef>
              <a:spcAft>
                <a:spcPts val="0"/>
              </a:spcAft>
              <a:buClr>
                <a:srgbClr val="FF778A"/>
              </a:buClr>
              <a:buSzPts val="1400"/>
              <a:buNone/>
              <a:defRPr sz="1400">
                <a:solidFill>
                  <a:srgbClr val="FF778A"/>
                </a:solidFill>
              </a:defRPr>
            </a:lvl8pPr>
            <a:lvl9pPr lvl="8" algn="ctr" rtl="0">
              <a:spcBef>
                <a:spcPts val="0"/>
              </a:spcBef>
              <a:spcAft>
                <a:spcPts val="0"/>
              </a:spcAft>
              <a:buClr>
                <a:srgbClr val="FF778A"/>
              </a:buClr>
              <a:buSzPts val="1400"/>
              <a:buNone/>
              <a:defRPr sz="1400">
                <a:solidFill>
                  <a:srgbClr val="FF778A"/>
                </a:solidFill>
              </a:defRPr>
            </a:lvl9pPr>
          </a:lstStyle>
          <a:p>
            <a:r>
              <a:rPr lang="en-US"/>
              <a:t>Click to edit Master title style</a:t>
            </a:r>
            <a:endParaRPr/>
          </a:p>
        </p:txBody>
      </p:sp>
      <p:sp>
        <p:nvSpPr>
          <p:cNvPr id="127" name="Google Shape;127;p11"/>
          <p:cNvSpPr txBox="1">
            <a:spLocks noGrp="1"/>
          </p:cNvSpPr>
          <p:nvPr>
            <p:ph type="subTitle" idx="1"/>
          </p:nvPr>
        </p:nvSpPr>
        <p:spPr>
          <a:xfrm>
            <a:off x="901850" y="3432200"/>
            <a:ext cx="2010900" cy="9039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a:t>Click to edit Master subtitle style</a:t>
            </a:r>
            <a:endParaRPr/>
          </a:p>
        </p:txBody>
      </p:sp>
      <p:sp>
        <p:nvSpPr>
          <p:cNvPr id="128" name="Google Shape;128;p11"/>
          <p:cNvSpPr txBox="1">
            <a:spLocks noGrp="1"/>
          </p:cNvSpPr>
          <p:nvPr>
            <p:ph type="title" idx="2"/>
          </p:nvPr>
        </p:nvSpPr>
        <p:spPr>
          <a:xfrm>
            <a:off x="3567000" y="2813325"/>
            <a:ext cx="20109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2200" i="0">
                <a:solidFill>
                  <a:schemeClr val="accent2"/>
                </a:solidFill>
              </a:defRPr>
            </a:lvl1pPr>
            <a:lvl2pPr lvl="1" algn="ctr" rtl="0">
              <a:spcBef>
                <a:spcPts val="0"/>
              </a:spcBef>
              <a:spcAft>
                <a:spcPts val="0"/>
              </a:spcAft>
              <a:buClr>
                <a:srgbClr val="FF778A"/>
              </a:buClr>
              <a:buSzPts val="1400"/>
              <a:buNone/>
              <a:defRPr sz="1400">
                <a:solidFill>
                  <a:srgbClr val="FF778A"/>
                </a:solidFill>
              </a:defRPr>
            </a:lvl2pPr>
            <a:lvl3pPr lvl="2" algn="ctr" rtl="0">
              <a:spcBef>
                <a:spcPts val="0"/>
              </a:spcBef>
              <a:spcAft>
                <a:spcPts val="0"/>
              </a:spcAft>
              <a:buClr>
                <a:srgbClr val="FF778A"/>
              </a:buClr>
              <a:buSzPts val="1400"/>
              <a:buNone/>
              <a:defRPr sz="1400">
                <a:solidFill>
                  <a:srgbClr val="FF778A"/>
                </a:solidFill>
              </a:defRPr>
            </a:lvl3pPr>
            <a:lvl4pPr lvl="3" algn="ctr" rtl="0">
              <a:spcBef>
                <a:spcPts val="0"/>
              </a:spcBef>
              <a:spcAft>
                <a:spcPts val="0"/>
              </a:spcAft>
              <a:buClr>
                <a:srgbClr val="FF778A"/>
              </a:buClr>
              <a:buSzPts val="1400"/>
              <a:buNone/>
              <a:defRPr sz="1400">
                <a:solidFill>
                  <a:srgbClr val="FF778A"/>
                </a:solidFill>
              </a:defRPr>
            </a:lvl4pPr>
            <a:lvl5pPr lvl="4" algn="ctr" rtl="0">
              <a:spcBef>
                <a:spcPts val="0"/>
              </a:spcBef>
              <a:spcAft>
                <a:spcPts val="0"/>
              </a:spcAft>
              <a:buClr>
                <a:srgbClr val="FF778A"/>
              </a:buClr>
              <a:buSzPts val="1400"/>
              <a:buNone/>
              <a:defRPr sz="1400">
                <a:solidFill>
                  <a:srgbClr val="FF778A"/>
                </a:solidFill>
              </a:defRPr>
            </a:lvl5pPr>
            <a:lvl6pPr lvl="5" algn="ctr" rtl="0">
              <a:spcBef>
                <a:spcPts val="0"/>
              </a:spcBef>
              <a:spcAft>
                <a:spcPts val="0"/>
              </a:spcAft>
              <a:buClr>
                <a:srgbClr val="FF778A"/>
              </a:buClr>
              <a:buSzPts val="1400"/>
              <a:buNone/>
              <a:defRPr sz="1400">
                <a:solidFill>
                  <a:srgbClr val="FF778A"/>
                </a:solidFill>
              </a:defRPr>
            </a:lvl6pPr>
            <a:lvl7pPr lvl="6" algn="ctr" rtl="0">
              <a:spcBef>
                <a:spcPts val="0"/>
              </a:spcBef>
              <a:spcAft>
                <a:spcPts val="0"/>
              </a:spcAft>
              <a:buClr>
                <a:srgbClr val="FF778A"/>
              </a:buClr>
              <a:buSzPts val="1400"/>
              <a:buNone/>
              <a:defRPr sz="1400">
                <a:solidFill>
                  <a:srgbClr val="FF778A"/>
                </a:solidFill>
              </a:defRPr>
            </a:lvl7pPr>
            <a:lvl8pPr lvl="7" algn="ctr" rtl="0">
              <a:spcBef>
                <a:spcPts val="0"/>
              </a:spcBef>
              <a:spcAft>
                <a:spcPts val="0"/>
              </a:spcAft>
              <a:buClr>
                <a:srgbClr val="FF778A"/>
              </a:buClr>
              <a:buSzPts val="1400"/>
              <a:buNone/>
              <a:defRPr sz="1400">
                <a:solidFill>
                  <a:srgbClr val="FF778A"/>
                </a:solidFill>
              </a:defRPr>
            </a:lvl8pPr>
            <a:lvl9pPr lvl="8" algn="ctr" rtl="0">
              <a:spcBef>
                <a:spcPts val="0"/>
              </a:spcBef>
              <a:spcAft>
                <a:spcPts val="0"/>
              </a:spcAft>
              <a:buClr>
                <a:srgbClr val="FF778A"/>
              </a:buClr>
              <a:buSzPts val="1400"/>
              <a:buNone/>
              <a:defRPr sz="1400">
                <a:solidFill>
                  <a:srgbClr val="FF778A"/>
                </a:solidFill>
              </a:defRPr>
            </a:lvl9pPr>
          </a:lstStyle>
          <a:p>
            <a:r>
              <a:rPr lang="en-US"/>
              <a:t>Click to edit Master title style</a:t>
            </a:r>
            <a:endParaRPr/>
          </a:p>
        </p:txBody>
      </p:sp>
      <p:sp>
        <p:nvSpPr>
          <p:cNvPr id="129" name="Google Shape;129;p11"/>
          <p:cNvSpPr txBox="1">
            <a:spLocks noGrp="1"/>
          </p:cNvSpPr>
          <p:nvPr>
            <p:ph type="subTitle" idx="3"/>
          </p:nvPr>
        </p:nvSpPr>
        <p:spPr>
          <a:xfrm>
            <a:off x="3566928" y="3432200"/>
            <a:ext cx="2010900" cy="9039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a:t>Click to edit Master subtitle style</a:t>
            </a:r>
            <a:endParaRPr/>
          </a:p>
        </p:txBody>
      </p:sp>
      <p:sp>
        <p:nvSpPr>
          <p:cNvPr id="130" name="Google Shape;130;p11"/>
          <p:cNvSpPr txBox="1">
            <a:spLocks noGrp="1"/>
          </p:cNvSpPr>
          <p:nvPr>
            <p:ph type="title" idx="4"/>
          </p:nvPr>
        </p:nvSpPr>
        <p:spPr>
          <a:xfrm>
            <a:off x="6233087" y="2813325"/>
            <a:ext cx="20109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2200" i="0">
                <a:solidFill>
                  <a:schemeClr val="accent3"/>
                </a:solidFill>
              </a:defRPr>
            </a:lvl1pPr>
            <a:lvl2pPr lvl="1" algn="ctr" rtl="0">
              <a:spcBef>
                <a:spcPts val="0"/>
              </a:spcBef>
              <a:spcAft>
                <a:spcPts val="0"/>
              </a:spcAft>
              <a:buClr>
                <a:srgbClr val="FF778A"/>
              </a:buClr>
              <a:buSzPts val="1400"/>
              <a:buNone/>
              <a:defRPr sz="1400">
                <a:solidFill>
                  <a:srgbClr val="FF778A"/>
                </a:solidFill>
              </a:defRPr>
            </a:lvl2pPr>
            <a:lvl3pPr lvl="2" algn="ctr" rtl="0">
              <a:spcBef>
                <a:spcPts val="0"/>
              </a:spcBef>
              <a:spcAft>
                <a:spcPts val="0"/>
              </a:spcAft>
              <a:buClr>
                <a:srgbClr val="FF778A"/>
              </a:buClr>
              <a:buSzPts val="1400"/>
              <a:buNone/>
              <a:defRPr sz="1400">
                <a:solidFill>
                  <a:srgbClr val="FF778A"/>
                </a:solidFill>
              </a:defRPr>
            </a:lvl3pPr>
            <a:lvl4pPr lvl="3" algn="ctr" rtl="0">
              <a:spcBef>
                <a:spcPts val="0"/>
              </a:spcBef>
              <a:spcAft>
                <a:spcPts val="0"/>
              </a:spcAft>
              <a:buClr>
                <a:srgbClr val="FF778A"/>
              </a:buClr>
              <a:buSzPts val="1400"/>
              <a:buNone/>
              <a:defRPr sz="1400">
                <a:solidFill>
                  <a:srgbClr val="FF778A"/>
                </a:solidFill>
              </a:defRPr>
            </a:lvl4pPr>
            <a:lvl5pPr lvl="4" algn="ctr" rtl="0">
              <a:spcBef>
                <a:spcPts val="0"/>
              </a:spcBef>
              <a:spcAft>
                <a:spcPts val="0"/>
              </a:spcAft>
              <a:buClr>
                <a:srgbClr val="FF778A"/>
              </a:buClr>
              <a:buSzPts val="1400"/>
              <a:buNone/>
              <a:defRPr sz="1400">
                <a:solidFill>
                  <a:srgbClr val="FF778A"/>
                </a:solidFill>
              </a:defRPr>
            </a:lvl5pPr>
            <a:lvl6pPr lvl="5" algn="ctr" rtl="0">
              <a:spcBef>
                <a:spcPts val="0"/>
              </a:spcBef>
              <a:spcAft>
                <a:spcPts val="0"/>
              </a:spcAft>
              <a:buClr>
                <a:srgbClr val="FF778A"/>
              </a:buClr>
              <a:buSzPts val="1400"/>
              <a:buNone/>
              <a:defRPr sz="1400">
                <a:solidFill>
                  <a:srgbClr val="FF778A"/>
                </a:solidFill>
              </a:defRPr>
            </a:lvl6pPr>
            <a:lvl7pPr lvl="6" algn="ctr" rtl="0">
              <a:spcBef>
                <a:spcPts val="0"/>
              </a:spcBef>
              <a:spcAft>
                <a:spcPts val="0"/>
              </a:spcAft>
              <a:buClr>
                <a:srgbClr val="FF778A"/>
              </a:buClr>
              <a:buSzPts val="1400"/>
              <a:buNone/>
              <a:defRPr sz="1400">
                <a:solidFill>
                  <a:srgbClr val="FF778A"/>
                </a:solidFill>
              </a:defRPr>
            </a:lvl7pPr>
            <a:lvl8pPr lvl="7" algn="ctr" rtl="0">
              <a:spcBef>
                <a:spcPts val="0"/>
              </a:spcBef>
              <a:spcAft>
                <a:spcPts val="0"/>
              </a:spcAft>
              <a:buClr>
                <a:srgbClr val="FF778A"/>
              </a:buClr>
              <a:buSzPts val="1400"/>
              <a:buNone/>
              <a:defRPr sz="1400">
                <a:solidFill>
                  <a:srgbClr val="FF778A"/>
                </a:solidFill>
              </a:defRPr>
            </a:lvl8pPr>
            <a:lvl9pPr lvl="8" algn="ctr" rtl="0">
              <a:spcBef>
                <a:spcPts val="0"/>
              </a:spcBef>
              <a:spcAft>
                <a:spcPts val="0"/>
              </a:spcAft>
              <a:buClr>
                <a:srgbClr val="FF778A"/>
              </a:buClr>
              <a:buSzPts val="1400"/>
              <a:buNone/>
              <a:defRPr sz="1400">
                <a:solidFill>
                  <a:srgbClr val="FF778A"/>
                </a:solidFill>
              </a:defRPr>
            </a:lvl9pPr>
          </a:lstStyle>
          <a:p>
            <a:r>
              <a:rPr lang="en-US"/>
              <a:t>Click to edit Master title style</a:t>
            </a:r>
            <a:endParaRPr/>
          </a:p>
        </p:txBody>
      </p:sp>
      <p:sp>
        <p:nvSpPr>
          <p:cNvPr id="131" name="Google Shape;131;p11"/>
          <p:cNvSpPr txBox="1">
            <a:spLocks noGrp="1"/>
          </p:cNvSpPr>
          <p:nvPr>
            <p:ph type="subTitle" idx="5"/>
          </p:nvPr>
        </p:nvSpPr>
        <p:spPr>
          <a:xfrm>
            <a:off x="6233037" y="3432200"/>
            <a:ext cx="2010900" cy="9039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a:t>Click to edit Master subtitle style</a:t>
            </a:r>
            <a:endParaRPr/>
          </a:p>
        </p:txBody>
      </p:sp>
      <p:sp>
        <p:nvSpPr>
          <p:cNvPr id="132" name="Google Shape;132;p11"/>
          <p:cNvSpPr txBox="1">
            <a:spLocks noGrp="1"/>
          </p:cNvSpPr>
          <p:nvPr>
            <p:ph type="title" idx="6"/>
          </p:nvPr>
        </p:nvSpPr>
        <p:spPr>
          <a:xfrm>
            <a:off x="1739850" y="53497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800"/>
              <a:buNone/>
              <a:defRPr sz="2400" i="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r>
              <a:rPr lang="en-US"/>
              <a:t>Click to edit Master title style</a:t>
            </a:r>
            <a:endParaRPr/>
          </a:p>
        </p:txBody>
      </p:sp>
      <p:grpSp>
        <p:nvGrpSpPr>
          <p:cNvPr id="2" name="Google Shape;133;p11"/>
          <p:cNvGrpSpPr/>
          <p:nvPr/>
        </p:nvGrpSpPr>
        <p:grpSpPr>
          <a:xfrm>
            <a:off x="329730" y="281345"/>
            <a:ext cx="8628146" cy="4661127"/>
            <a:chOff x="329730" y="281345"/>
            <a:chExt cx="8628146" cy="4661127"/>
          </a:xfrm>
        </p:grpSpPr>
        <p:sp>
          <p:nvSpPr>
            <p:cNvPr id="134" name="Google Shape;134;p11"/>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1"/>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1"/>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1"/>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1"/>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1"/>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mp; PICTURE">
  <p:cSld name="TITLE &amp; PICTURE">
    <p:bg>
      <p:bgPr>
        <a:blipFill>
          <a:blip r:embed="rId2" cstate="print">
            <a:alphaModFix/>
          </a:blip>
          <a:stretch>
            <a:fillRect/>
          </a:stretch>
        </a:blipFill>
        <a:effectLst/>
      </p:bgPr>
    </p:bg>
    <p:spTree>
      <p:nvGrpSpPr>
        <p:cNvPr id="1" name="Shape 140"/>
        <p:cNvGrpSpPr/>
        <p:nvPr/>
      </p:nvGrpSpPr>
      <p:grpSpPr>
        <a:xfrm>
          <a:off x="0" y="0"/>
          <a:ext cx="0" cy="0"/>
          <a:chOff x="0" y="0"/>
          <a:chExt cx="0" cy="0"/>
        </a:xfrm>
      </p:grpSpPr>
      <p:sp>
        <p:nvSpPr>
          <p:cNvPr id="141" name="Google Shape;141;p12"/>
          <p:cNvSpPr txBox="1">
            <a:spLocks noGrp="1"/>
          </p:cNvSpPr>
          <p:nvPr>
            <p:ph type="title"/>
          </p:nvPr>
        </p:nvSpPr>
        <p:spPr>
          <a:xfrm flipH="1">
            <a:off x="5365325" y="947700"/>
            <a:ext cx="3066000" cy="1967700"/>
          </a:xfrm>
          <a:prstGeom prst="rect">
            <a:avLst/>
          </a:prstGeom>
          <a:noFill/>
          <a:ln>
            <a:noFill/>
          </a:ln>
        </p:spPr>
        <p:txBody>
          <a:bodyPr spcFirstLastPara="1" wrap="square" lIns="0" tIns="0" rIns="0" bIns="0" anchor="b" anchorCtr="0">
            <a:noAutofit/>
          </a:bodyPr>
          <a:lstStyle>
            <a:lvl1pPr lvl="0" algn="r" rtl="0">
              <a:spcBef>
                <a:spcPts val="0"/>
              </a:spcBef>
              <a:spcAft>
                <a:spcPts val="0"/>
              </a:spcAft>
              <a:buClr>
                <a:srgbClr val="FFC39F"/>
              </a:buClr>
              <a:buSzPts val="3300"/>
              <a:buNone/>
              <a:defRPr i="0">
                <a:solidFill>
                  <a:srgbClr val="C9DAF8"/>
                </a:solidFill>
              </a:defRPr>
            </a:lvl1pPr>
            <a:lvl2pPr lvl="1" algn="r" rtl="0">
              <a:spcBef>
                <a:spcPts val="0"/>
              </a:spcBef>
              <a:spcAft>
                <a:spcPts val="0"/>
              </a:spcAft>
              <a:buClr>
                <a:schemeClr val="accent1"/>
              </a:buClr>
              <a:buSzPts val="2500"/>
              <a:buNone/>
              <a:defRPr sz="2500">
                <a:solidFill>
                  <a:schemeClr val="accent1"/>
                </a:solidFill>
              </a:defRPr>
            </a:lvl2pPr>
            <a:lvl3pPr lvl="2" algn="r" rtl="0">
              <a:spcBef>
                <a:spcPts val="0"/>
              </a:spcBef>
              <a:spcAft>
                <a:spcPts val="0"/>
              </a:spcAft>
              <a:buClr>
                <a:schemeClr val="accent1"/>
              </a:buClr>
              <a:buSzPts val="2500"/>
              <a:buNone/>
              <a:defRPr sz="2500">
                <a:solidFill>
                  <a:schemeClr val="accent1"/>
                </a:solidFill>
              </a:defRPr>
            </a:lvl3pPr>
            <a:lvl4pPr lvl="3" algn="r" rtl="0">
              <a:spcBef>
                <a:spcPts val="0"/>
              </a:spcBef>
              <a:spcAft>
                <a:spcPts val="0"/>
              </a:spcAft>
              <a:buClr>
                <a:schemeClr val="accent1"/>
              </a:buClr>
              <a:buSzPts val="2500"/>
              <a:buNone/>
              <a:defRPr sz="2500">
                <a:solidFill>
                  <a:schemeClr val="accent1"/>
                </a:solidFill>
              </a:defRPr>
            </a:lvl4pPr>
            <a:lvl5pPr lvl="4" algn="r" rtl="0">
              <a:spcBef>
                <a:spcPts val="0"/>
              </a:spcBef>
              <a:spcAft>
                <a:spcPts val="0"/>
              </a:spcAft>
              <a:buClr>
                <a:schemeClr val="accent1"/>
              </a:buClr>
              <a:buSzPts val="2500"/>
              <a:buNone/>
              <a:defRPr sz="2500">
                <a:solidFill>
                  <a:schemeClr val="accent1"/>
                </a:solidFill>
              </a:defRPr>
            </a:lvl5pPr>
            <a:lvl6pPr lvl="5" algn="r" rtl="0">
              <a:spcBef>
                <a:spcPts val="0"/>
              </a:spcBef>
              <a:spcAft>
                <a:spcPts val="0"/>
              </a:spcAft>
              <a:buClr>
                <a:schemeClr val="accent1"/>
              </a:buClr>
              <a:buSzPts val="2500"/>
              <a:buNone/>
              <a:defRPr sz="2500">
                <a:solidFill>
                  <a:schemeClr val="accent1"/>
                </a:solidFill>
              </a:defRPr>
            </a:lvl6pPr>
            <a:lvl7pPr lvl="6" algn="r" rtl="0">
              <a:spcBef>
                <a:spcPts val="0"/>
              </a:spcBef>
              <a:spcAft>
                <a:spcPts val="0"/>
              </a:spcAft>
              <a:buClr>
                <a:schemeClr val="accent1"/>
              </a:buClr>
              <a:buSzPts val="2500"/>
              <a:buNone/>
              <a:defRPr sz="2500">
                <a:solidFill>
                  <a:schemeClr val="accent1"/>
                </a:solidFill>
              </a:defRPr>
            </a:lvl7pPr>
            <a:lvl8pPr lvl="7" algn="r" rtl="0">
              <a:spcBef>
                <a:spcPts val="0"/>
              </a:spcBef>
              <a:spcAft>
                <a:spcPts val="0"/>
              </a:spcAft>
              <a:buClr>
                <a:schemeClr val="accent1"/>
              </a:buClr>
              <a:buSzPts val="2500"/>
              <a:buNone/>
              <a:defRPr sz="2500">
                <a:solidFill>
                  <a:schemeClr val="accent1"/>
                </a:solidFill>
              </a:defRPr>
            </a:lvl8pPr>
            <a:lvl9pPr lvl="8" algn="r" rtl="0">
              <a:spcBef>
                <a:spcPts val="0"/>
              </a:spcBef>
              <a:spcAft>
                <a:spcPts val="0"/>
              </a:spcAft>
              <a:buClr>
                <a:schemeClr val="accent1"/>
              </a:buClr>
              <a:buSzPts val="2500"/>
              <a:buNone/>
              <a:defRPr sz="2500">
                <a:solidFill>
                  <a:schemeClr val="accent1"/>
                </a:solidFill>
              </a:defRPr>
            </a:lvl9pPr>
          </a:lstStyle>
          <a:p>
            <a:r>
              <a:rPr lang="en-US"/>
              <a:t>Click to edit Master title style</a:t>
            </a:r>
            <a:endParaRPr/>
          </a:p>
        </p:txBody>
      </p:sp>
      <p:sp>
        <p:nvSpPr>
          <p:cNvPr id="142" name="Google Shape;142;p12"/>
          <p:cNvSpPr txBox="1">
            <a:spLocks noGrp="1"/>
          </p:cNvSpPr>
          <p:nvPr>
            <p:ph type="subTitle" idx="1"/>
          </p:nvPr>
        </p:nvSpPr>
        <p:spPr>
          <a:xfrm flipH="1">
            <a:off x="5365325" y="2998550"/>
            <a:ext cx="3066000" cy="1197300"/>
          </a:xfrm>
          <a:prstGeom prst="rect">
            <a:avLst/>
          </a:prstGeom>
        </p:spPr>
        <p:txBody>
          <a:bodyPr spcFirstLastPara="1" wrap="square" lIns="0" tIns="0" rIns="0" bIns="0" anchor="t" anchorCtr="0">
            <a:noAutofit/>
          </a:bodyPr>
          <a:lstStyle>
            <a:lvl1pPr lvl="0" algn="r" rtl="0">
              <a:spcBef>
                <a:spcPts val="0"/>
              </a:spcBef>
              <a:spcAft>
                <a:spcPts val="0"/>
              </a:spcAft>
              <a:buNone/>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r>
              <a:rPr lang="en-US"/>
              <a:t>Click to edit Master subtitle style</a:t>
            </a:r>
            <a:endParaRPr/>
          </a:p>
        </p:txBody>
      </p:sp>
      <p:grpSp>
        <p:nvGrpSpPr>
          <p:cNvPr id="2" name="Google Shape;143;p12"/>
          <p:cNvGrpSpPr/>
          <p:nvPr/>
        </p:nvGrpSpPr>
        <p:grpSpPr>
          <a:xfrm>
            <a:off x="329730" y="281345"/>
            <a:ext cx="8628146" cy="4661127"/>
            <a:chOff x="329730" y="281345"/>
            <a:chExt cx="8628146" cy="4661127"/>
          </a:xfrm>
        </p:grpSpPr>
        <p:sp>
          <p:nvSpPr>
            <p:cNvPr id="144" name="Google Shape;144;p12"/>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2"/>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2"/>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2"/>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2"/>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2"/>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TITLE">
  <p:cSld name="BIG TITLE">
    <p:bg>
      <p:bgPr>
        <a:blipFill>
          <a:blip r:embed="rId2" cstate="print">
            <a:alphaModFix/>
          </a:blip>
          <a:stretch>
            <a:fillRect/>
          </a:stretch>
        </a:blipFill>
        <a:effectLst/>
      </p:bgPr>
    </p:bg>
    <p:spTree>
      <p:nvGrpSpPr>
        <p:cNvPr id="1" name="Shape 150"/>
        <p:cNvGrpSpPr/>
        <p:nvPr/>
      </p:nvGrpSpPr>
      <p:grpSpPr>
        <a:xfrm>
          <a:off x="0" y="0"/>
          <a:ext cx="0" cy="0"/>
          <a:chOff x="0" y="0"/>
          <a:chExt cx="0" cy="0"/>
        </a:xfrm>
      </p:grpSpPr>
      <p:sp>
        <p:nvSpPr>
          <p:cNvPr id="151" name="Google Shape;151;p13"/>
          <p:cNvSpPr txBox="1">
            <a:spLocks noGrp="1"/>
          </p:cNvSpPr>
          <p:nvPr>
            <p:ph type="title"/>
          </p:nvPr>
        </p:nvSpPr>
        <p:spPr>
          <a:xfrm>
            <a:off x="911909" y="933125"/>
            <a:ext cx="2676300" cy="3277200"/>
          </a:xfrm>
          <a:prstGeom prst="rect">
            <a:avLst/>
          </a:prstGeom>
        </p:spPr>
        <p:txBody>
          <a:bodyPr spcFirstLastPara="1" wrap="square" lIns="0" tIns="0" rIns="0" bIns="0" anchor="ctr" anchorCtr="0">
            <a:noAutofit/>
          </a:bodyPr>
          <a:lstStyle>
            <a:lvl1pPr lvl="0" rtl="0">
              <a:spcBef>
                <a:spcPts val="0"/>
              </a:spcBef>
              <a:spcAft>
                <a:spcPts val="0"/>
              </a:spcAft>
              <a:buNone/>
              <a:defRPr sz="4800"/>
            </a:lvl1pPr>
            <a:lvl2pPr lvl="1" rtl="0">
              <a:spcBef>
                <a:spcPts val="0"/>
              </a:spcBef>
              <a:spcAft>
                <a:spcPts val="0"/>
              </a:spcAft>
              <a:buNone/>
              <a:defRPr sz="4800"/>
            </a:lvl2pPr>
            <a:lvl3pPr lvl="2" rtl="0">
              <a:spcBef>
                <a:spcPts val="0"/>
              </a:spcBef>
              <a:spcAft>
                <a:spcPts val="0"/>
              </a:spcAft>
              <a:buNone/>
              <a:defRPr sz="4800"/>
            </a:lvl3pPr>
            <a:lvl4pPr lvl="3" rtl="0">
              <a:spcBef>
                <a:spcPts val="0"/>
              </a:spcBef>
              <a:spcAft>
                <a:spcPts val="0"/>
              </a:spcAft>
              <a:buNone/>
              <a:defRPr sz="4800"/>
            </a:lvl4pPr>
            <a:lvl5pPr lvl="4" rtl="0">
              <a:spcBef>
                <a:spcPts val="0"/>
              </a:spcBef>
              <a:spcAft>
                <a:spcPts val="0"/>
              </a:spcAft>
              <a:buNone/>
              <a:defRPr sz="4800"/>
            </a:lvl5pPr>
            <a:lvl6pPr lvl="5" rtl="0">
              <a:spcBef>
                <a:spcPts val="0"/>
              </a:spcBef>
              <a:spcAft>
                <a:spcPts val="0"/>
              </a:spcAft>
              <a:buNone/>
              <a:defRPr sz="4800"/>
            </a:lvl6pPr>
            <a:lvl7pPr lvl="6" rtl="0">
              <a:spcBef>
                <a:spcPts val="0"/>
              </a:spcBef>
              <a:spcAft>
                <a:spcPts val="0"/>
              </a:spcAft>
              <a:buNone/>
              <a:defRPr sz="4800"/>
            </a:lvl7pPr>
            <a:lvl8pPr lvl="7" rtl="0">
              <a:spcBef>
                <a:spcPts val="0"/>
              </a:spcBef>
              <a:spcAft>
                <a:spcPts val="0"/>
              </a:spcAft>
              <a:buNone/>
              <a:defRPr sz="4800"/>
            </a:lvl8pPr>
            <a:lvl9pPr lvl="8" rtl="0">
              <a:spcBef>
                <a:spcPts val="0"/>
              </a:spcBef>
              <a:spcAft>
                <a:spcPts val="0"/>
              </a:spcAft>
              <a:buNone/>
              <a:defRPr sz="4800"/>
            </a:lvl9pPr>
          </a:lstStyle>
          <a:p>
            <a:r>
              <a:rPr lang="en-US"/>
              <a:t>Click to edit Master title style</a:t>
            </a:r>
            <a:endParaRPr/>
          </a:p>
        </p:txBody>
      </p:sp>
      <p:grpSp>
        <p:nvGrpSpPr>
          <p:cNvPr id="2" name="Google Shape;152;p13"/>
          <p:cNvGrpSpPr/>
          <p:nvPr/>
        </p:nvGrpSpPr>
        <p:grpSpPr>
          <a:xfrm>
            <a:off x="329730" y="281345"/>
            <a:ext cx="8628146" cy="4661127"/>
            <a:chOff x="329730" y="281345"/>
            <a:chExt cx="8628146" cy="4661127"/>
          </a:xfrm>
        </p:grpSpPr>
        <p:sp>
          <p:nvSpPr>
            <p:cNvPr id="153" name="Google Shape;153;p13"/>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3"/>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TITLE 5">
  <p:cSld name="BIG TITLE 5">
    <p:bg>
      <p:bgPr>
        <a:blipFill>
          <a:blip r:embed="rId2" cstate="print">
            <a:alphaModFix/>
          </a:blip>
          <a:stretch>
            <a:fillRect/>
          </a:stretch>
        </a:blipFill>
        <a:effectLst/>
      </p:bgPr>
    </p:bg>
    <p:spTree>
      <p:nvGrpSpPr>
        <p:cNvPr id="1" name="Shape 159"/>
        <p:cNvGrpSpPr/>
        <p:nvPr/>
      </p:nvGrpSpPr>
      <p:grpSpPr>
        <a:xfrm>
          <a:off x="0" y="0"/>
          <a:ext cx="0" cy="0"/>
          <a:chOff x="0" y="0"/>
          <a:chExt cx="0" cy="0"/>
        </a:xfrm>
      </p:grpSpPr>
      <p:sp>
        <p:nvSpPr>
          <p:cNvPr id="160" name="Google Shape;160;p14"/>
          <p:cNvSpPr txBox="1">
            <a:spLocks noGrp="1"/>
          </p:cNvSpPr>
          <p:nvPr>
            <p:ph type="title"/>
          </p:nvPr>
        </p:nvSpPr>
        <p:spPr>
          <a:xfrm>
            <a:off x="712670" y="933125"/>
            <a:ext cx="4041900" cy="3277200"/>
          </a:xfrm>
          <a:prstGeom prst="rect">
            <a:avLst/>
          </a:prstGeom>
        </p:spPr>
        <p:txBody>
          <a:bodyPr spcFirstLastPara="1" wrap="square" lIns="0" tIns="0" rIns="0" bIns="0" anchor="ctr" anchorCtr="0">
            <a:noAutofit/>
          </a:bodyPr>
          <a:lstStyle>
            <a:lvl1pPr lvl="0" rtl="0">
              <a:spcBef>
                <a:spcPts val="0"/>
              </a:spcBef>
              <a:spcAft>
                <a:spcPts val="0"/>
              </a:spcAft>
              <a:buNone/>
              <a:defRPr sz="4800"/>
            </a:lvl1pPr>
            <a:lvl2pPr lvl="1" rtl="0">
              <a:spcBef>
                <a:spcPts val="0"/>
              </a:spcBef>
              <a:spcAft>
                <a:spcPts val="0"/>
              </a:spcAft>
              <a:buNone/>
              <a:defRPr sz="4800"/>
            </a:lvl2pPr>
            <a:lvl3pPr lvl="2" rtl="0">
              <a:spcBef>
                <a:spcPts val="0"/>
              </a:spcBef>
              <a:spcAft>
                <a:spcPts val="0"/>
              </a:spcAft>
              <a:buNone/>
              <a:defRPr sz="4800"/>
            </a:lvl3pPr>
            <a:lvl4pPr lvl="3" rtl="0">
              <a:spcBef>
                <a:spcPts val="0"/>
              </a:spcBef>
              <a:spcAft>
                <a:spcPts val="0"/>
              </a:spcAft>
              <a:buNone/>
              <a:defRPr sz="4800"/>
            </a:lvl4pPr>
            <a:lvl5pPr lvl="4" rtl="0">
              <a:spcBef>
                <a:spcPts val="0"/>
              </a:spcBef>
              <a:spcAft>
                <a:spcPts val="0"/>
              </a:spcAft>
              <a:buNone/>
              <a:defRPr sz="4800"/>
            </a:lvl5pPr>
            <a:lvl6pPr lvl="5" rtl="0">
              <a:spcBef>
                <a:spcPts val="0"/>
              </a:spcBef>
              <a:spcAft>
                <a:spcPts val="0"/>
              </a:spcAft>
              <a:buNone/>
              <a:defRPr sz="4800"/>
            </a:lvl6pPr>
            <a:lvl7pPr lvl="6" rtl="0">
              <a:spcBef>
                <a:spcPts val="0"/>
              </a:spcBef>
              <a:spcAft>
                <a:spcPts val="0"/>
              </a:spcAft>
              <a:buNone/>
              <a:defRPr sz="4800"/>
            </a:lvl7pPr>
            <a:lvl8pPr lvl="7" rtl="0">
              <a:spcBef>
                <a:spcPts val="0"/>
              </a:spcBef>
              <a:spcAft>
                <a:spcPts val="0"/>
              </a:spcAft>
              <a:buNone/>
              <a:defRPr sz="4800"/>
            </a:lvl8pPr>
            <a:lvl9pPr lvl="8" rtl="0">
              <a:spcBef>
                <a:spcPts val="0"/>
              </a:spcBef>
              <a:spcAft>
                <a:spcPts val="0"/>
              </a:spcAft>
              <a:buNone/>
              <a:defRPr sz="4800"/>
            </a:lvl9pPr>
          </a:lstStyle>
          <a:p>
            <a:r>
              <a:rPr lang="en-US"/>
              <a:t>Click to edit Master title style</a:t>
            </a:r>
            <a:endParaRPr/>
          </a:p>
        </p:txBody>
      </p:sp>
      <p:grpSp>
        <p:nvGrpSpPr>
          <p:cNvPr id="2" name="Google Shape;161;p14"/>
          <p:cNvGrpSpPr/>
          <p:nvPr/>
        </p:nvGrpSpPr>
        <p:grpSpPr>
          <a:xfrm>
            <a:off x="329730" y="281345"/>
            <a:ext cx="8628146" cy="4661127"/>
            <a:chOff x="329730" y="281345"/>
            <a:chExt cx="8628146" cy="4661127"/>
          </a:xfrm>
        </p:grpSpPr>
        <p:sp>
          <p:nvSpPr>
            <p:cNvPr id="162" name="Google Shape;162;p14"/>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4"/>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4"/>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DESIGN">
  <p:cSld name="TITLE DESIGN">
    <p:bg>
      <p:bgPr>
        <a:blipFill>
          <a:blip r:embed="rId2" cstate="print">
            <a:alphaModFix/>
          </a:blip>
          <a:stretch>
            <a:fillRect/>
          </a:stretch>
        </a:blipFill>
        <a:effectLst/>
      </p:bgPr>
    </p:bg>
    <p:spTree>
      <p:nvGrpSpPr>
        <p:cNvPr id="1" name="Shape 168"/>
        <p:cNvGrpSpPr/>
        <p:nvPr/>
      </p:nvGrpSpPr>
      <p:grpSpPr>
        <a:xfrm>
          <a:off x="0" y="0"/>
          <a:ext cx="0" cy="0"/>
          <a:chOff x="0" y="0"/>
          <a:chExt cx="0" cy="0"/>
        </a:xfrm>
      </p:grpSpPr>
      <p:sp>
        <p:nvSpPr>
          <p:cNvPr id="169" name="Google Shape;169;p15"/>
          <p:cNvSpPr txBox="1">
            <a:spLocks noGrp="1"/>
          </p:cNvSpPr>
          <p:nvPr>
            <p:ph type="title"/>
          </p:nvPr>
        </p:nvSpPr>
        <p:spPr>
          <a:xfrm>
            <a:off x="1739850" y="53497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800"/>
              <a:buNone/>
              <a:defRPr sz="2400" i="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r>
              <a:rPr lang="en-US"/>
              <a:t>Click to edit Master title style</a:t>
            </a:r>
            <a:endParaRPr/>
          </a:p>
        </p:txBody>
      </p:sp>
      <p:grpSp>
        <p:nvGrpSpPr>
          <p:cNvPr id="2" name="Google Shape;170;p15"/>
          <p:cNvGrpSpPr/>
          <p:nvPr/>
        </p:nvGrpSpPr>
        <p:grpSpPr>
          <a:xfrm>
            <a:off x="329730" y="281345"/>
            <a:ext cx="8628146" cy="4661127"/>
            <a:chOff x="329730" y="281345"/>
            <a:chExt cx="8628146" cy="4661127"/>
          </a:xfrm>
        </p:grpSpPr>
        <p:sp>
          <p:nvSpPr>
            <p:cNvPr id="171" name="Google Shape;171;p15"/>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amp; TEXT  ">
  <p:cSld name="BIG NUMBER &amp; TEXT  ">
    <p:bg>
      <p:bgPr>
        <a:blipFill>
          <a:blip r:embed="rId2" cstate="print">
            <a:alphaModFix/>
          </a:blip>
          <a:stretch>
            <a:fillRect/>
          </a:stretch>
        </a:blipFill>
        <a:effectLst/>
      </p:bgPr>
    </p:bg>
    <p:spTree>
      <p:nvGrpSpPr>
        <p:cNvPr id="1" name="Shape 177"/>
        <p:cNvGrpSpPr/>
        <p:nvPr/>
      </p:nvGrpSpPr>
      <p:grpSpPr>
        <a:xfrm>
          <a:off x="0" y="0"/>
          <a:ext cx="0" cy="0"/>
          <a:chOff x="0" y="0"/>
          <a:chExt cx="0" cy="0"/>
        </a:xfrm>
      </p:grpSpPr>
      <p:sp>
        <p:nvSpPr>
          <p:cNvPr id="178" name="Google Shape;178;p16"/>
          <p:cNvSpPr txBox="1">
            <a:spLocks noGrp="1"/>
          </p:cNvSpPr>
          <p:nvPr>
            <p:ph type="subTitle" idx="1"/>
          </p:nvPr>
        </p:nvSpPr>
        <p:spPr>
          <a:xfrm>
            <a:off x="2460900" y="3285900"/>
            <a:ext cx="4222200" cy="3075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a:t>Click to edit Master subtitle style</a:t>
            </a:r>
            <a:endParaRPr/>
          </a:p>
        </p:txBody>
      </p:sp>
      <p:sp>
        <p:nvSpPr>
          <p:cNvPr id="179" name="Google Shape;179;p16"/>
          <p:cNvSpPr txBox="1">
            <a:spLocks noGrp="1"/>
          </p:cNvSpPr>
          <p:nvPr>
            <p:ph type="title" hasCustomPrompt="1"/>
          </p:nvPr>
        </p:nvSpPr>
        <p:spPr>
          <a:xfrm>
            <a:off x="1852950" y="1695525"/>
            <a:ext cx="5438100" cy="1113900"/>
          </a:xfrm>
          <a:prstGeom prst="rect">
            <a:avLst/>
          </a:prstGeom>
          <a:noFill/>
        </p:spPr>
        <p:txBody>
          <a:bodyPr spcFirstLastPara="1" wrap="square" lIns="0" tIns="0" rIns="0" bIns="0" anchor="b" anchorCtr="0">
            <a:noAutofit/>
          </a:bodyPr>
          <a:lstStyle>
            <a:lvl1pPr lvl="0" algn="ctr" rtl="0">
              <a:spcBef>
                <a:spcPts val="0"/>
              </a:spcBef>
              <a:spcAft>
                <a:spcPts val="0"/>
              </a:spcAft>
              <a:buClr>
                <a:srgbClr val="FFC39F"/>
              </a:buClr>
              <a:buSzPts val="6000"/>
              <a:buNone/>
              <a:defRPr sz="9600">
                <a:solidFill>
                  <a:schemeClr val="accent2"/>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a:r>
              <a:t>xx%</a:t>
            </a:r>
          </a:p>
        </p:txBody>
      </p:sp>
      <p:grpSp>
        <p:nvGrpSpPr>
          <p:cNvPr id="2" name="Google Shape;180;p16"/>
          <p:cNvGrpSpPr/>
          <p:nvPr/>
        </p:nvGrpSpPr>
        <p:grpSpPr>
          <a:xfrm>
            <a:off x="329730" y="281345"/>
            <a:ext cx="8628146" cy="4661127"/>
            <a:chOff x="329730" y="281345"/>
            <a:chExt cx="8628146" cy="4661127"/>
          </a:xfrm>
        </p:grpSpPr>
        <p:sp>
          <p:nvSpPr>
            <p:cNvPr id="181" name="Google Shape;181;p16"/>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6"/>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6"/>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mp; TEXT ">
  <p:cSld name="NUMBERS &amp; TEXT ">
    <p:bg>
      <p:bgPr>
        <a:blipFill>
          <a:blip r:embed="rId2" cstate="print">
            <a:alphaModFix/>
          </a:blip>
          <a:stretch>
            <a:fillRect/>
          </a:stretch>
        </a:blipFill>
        <a:effectLst/>
      </p:bgPr>
    </p:bg>
    <p:spTree>
      <p:nvGrpSpPr>
        <p:cNvPr id="1" name="Shape 187"/>
        <p:cNvGrpSpPr/>
        <p:nvPr/>
      </p:nvGrpSpPr>
      <p:grpSpPr>
        <a:xfrm>
          <a:off x="0" y="0"/>
          <a:ext cx="0" cy="0"/>
          <a:chOff x="0" y="0"/>
          <a:chExt cx="0" cy="0"/>
        </a:xfrm>
      </p:grpSpPr>
      <p:sp>
        <p:nvSpPr>
          <p:cNvPr id="188" name="Google Shape;188;p17"/>
          <p:cNvSpPr txBox="1">
            <a:spLocks noGrp="1"/>
          </p:cNvSpPr>
          <p:nvPr>
            <p:ph type="subTitle" idx="1"/>
          </p:nvPr>
        </p:nvSpPr>
        <p:spPr>
          <a:xfrm>
            <a:off x="2088175" y="1357750"/>
            <a:ext cx="4967700" cy="3963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a:t>Click to edit Master subtitle style</a:t>
            </a:r>
            <a:endParaRPr/>
          </a:p>
        </p:txBody>
      </p:sp>
      <p:sp>
        <p:nvSpPr>
          <p:cNvPr id="189" name="Google Shape;189;p17"/>
          <p:cNvSpPr txBox="1">
            <a:spLocks noGrp="1"/>
          </p:cNvSpPr>
          <p:nvPr>
            <p:ph type="subTitle" idx="2"/>
          </p:nvPr>
        </p:nvSpPr>
        <p:spPr>
          <a:xfrm>
            <a:off x="2088175" y="2722144"/>
            <a:ext cx="4967700" cy="3963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a:t>Click to edit Master subtitle style</a:t>
            </a:r>
            <a:endParaRPr/>
          </a:p>
        </p:txBody>
      </p:sp>
      <p:sp>
        <p:nvSpPr>
          <p:cNvPr id="190" name="Google Shape;190;p17"/>
          <p:cNvSpPr txBox="1">
            <a:spLocks noGrp="1"/>
          </p:cNvSpPr>
          <p:nvPr>
            <p:ph type="subTitle" idx="3"/>
          </p:nvPr>
        </p:nvSpPr>
        <p:spPr>
          <a:xfrm>
            <a:off x="2088175" y="4045475"/>
            <a:ext cx="4967700" cy="3963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a:t>Click to edit Master subtitle style</a:t>
            </a:r>
            <a:endParaRPr/>
          </a:p>
        </p:txBody>
      </p:sp>
      <p:sp>
        <p:nvSpPr>
          <p:cNvPr id="191" name="Google Shape;191;p17"/>
          <p:cNvSpPr txBox="1">
            <a:spLocks noGrp="1"/>
          </p:cNvSpPr>
          <p:nvPr>
            <p:ph type="title" hasCustomPrompt="1"/>
          </p:nvPr>
        </p:nvSpPr>
        <p:spPr>
          <a:xfrm>
            <a:off x="2827350" y="644777"/>
            <a:ext cx="3489300" cy="697800"/>
          </a:xfrm>
          <a:prstGeom prst="rect">
            <a:avLst/>
          </a:prstGeom>
        </p:spPr>
        <p:txBody>
          <a:bodyPr spcFirstLastPara="1" wrap="square" lIns="0" tIns="0" rIns="0" bIns="0" anchor="b" anchorCtr="0">
            <a:noAutofit/>
          </a:bodyPr>
          <a:lstStyle>
            <a:lvl1pPr lvl="0" algn="ctr" rtl="0">
              <a:spcBef>
                <a:spcPts val="0"/>
              </a:spcBef>
              <a:spcAft>
                <a:spcPts val="0"/>
              </a:spcAft>
              <a:buClr>
                <a:schemeClr val="accent4"/>
              </a:buClr>
              <a:buSzPts val="3600"/>
              <a:buNone/>
              <a:defRPr sz="3600">
                <a:solidFill>
                  <a:schemeClr val="accent4"/>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92" name="Google Shape;192;p17"/>
          <p:cNvSpPr txBox="1">
            <a:spLocks noGrp="1"/>
          </p:cNvSpPr>
          <p:nvPr>
            <p:ph type="title" idx="4" hasCustomPrompt="1"/>
          </p:nvPr>
        </p:nvSpPr>
        <p:spPr>
          <a:xfrm>
            <a:off x="2827350" y="2025051"/>
            <a:ext cx="3489300" cy="697800"/>
          </a:xfrm>
          <a:prstGeom prst="rect">
            <a:avLst/>
          </a:prstGeom>
        </p:spPr>
        <p:txBody>
          <a:bodyPr spcFirstLastPara="1" wrap="square" lIns="0" tIns="0" rIns="0" bIns="0" anchor="b" anchorCtr="0">
            <a:noAutofit/>
          </a:bodyPr>
          <a:lstStyle>
            <a:lvl1pPr lvl="0" algn="ctr" rtl="0">
              <a:spcBef>
                <a:spcPts val="0"/>
              </a:spcBef>
              <a:spcAft>
                <a:spcPts val="0"/>
              </a:spcAft>
              <a:buSzPts val="3600"/>
              <a:buNone/>
              <a:defRPr sz="3600">
                <a:solidFill>
                  <a:schemeClr val="accen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93" name="Google Shape;193;p17"/>
          <p:cNvSpPr txBox="1">
            <a:spLocks noGrp="1"/>
          </p:cNvSpPr>
          <p:nvPr>
            <p:ph type="title" idx="5" hasCustomPrompt="1"/>
          </p:nvPr>
        </p:nvSpPr>
        <p:spPr>
          <a:xfrm>
            <a:off x="2827350" y="3340088"/>
            <a:ext cx="3489300" cy="697800"/>
          </a:xfrm>
          <a:prstGeom prst="rect">
            <a:avLst/>
          </a:prstGeom>
        </p:spPr>
        <p:txBody>
          <a:bodyPr spcFirstLastPara="1" wrap="square" lIns="0" tIns="0" rIns="0" bIns="0" anchor="b" anchorCtr="0">
            <a:noAutofit/>
          </a:bodyPr>
          <a:lstStyle>
            <a:lvl1pPr lvl="0" algn="ctr" rtl="0">
              <a:spcBef>
                <a:spcPts val="0"/>
              </a:spcBef>
              <a:spcAft>
                <a:spcPts val="0"/>
              </a:spcAft>
              <a:buSzPts val="3600"/>
              <a:buNone/>
              <a:defRPr sz="3600">
                <a:solidFill>
                  <a:schemeClr val="l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grpSp>
        <p:nvGrpSpPr>
          <p:cNvPr id="2" name="Google Shape;194;p17"/>
          <p:cNvGrpSpPr/>
          <p:nvPr/>
        </p:nvGrpSpPr>
        <p:grpSpPr>
          <a:xfrm>
            <a:off x="329730" y="281345"/>
            <a:ext cx="8628146" cy="4661127"/>
            <a:chOff x="329730" y="281345"/>
            <a:chExt cx="8628146" cy="4661127"/>
          </a:xfrm>
        </p:grpSpPr>
        <p:sp>
          <p:nvSpPr>
            <p:cNvPr id="195" name="Google Shape;195;p17"/>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7"/>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7"/>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7"/>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7"/>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7"/>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IX COLUMNS">
  <p:cSld name="SIX COLUMNS">
    <p:bg>
      <p:bgPr>
        <a:blipFill>
          <a:blip r:embed="rId2" cstate="print">
            <a:alphaModFix/>
          </a:blip>
          <a:stretch>
            <a:fillRect/>
          </a:stretch>
        </a:blipFill>
        <a:effectLst/>
      </p:bgPr>
    </p:bg>
    <p:spTree>
      <p:nvGrpSpPr>
        <p:cNvPr id="1" name="Shape 201"/>
        <p:cNvGrpSpPr/>
        <p:nvPr/>
      </p:nvGrpSpPr>
      <p:grpSpPr>
        <a:xfrm>
          <a:off x="0" y="0"/>
          <a:ext cx="0" cy="0"/>
          <a:chOff x="0" y="0"/>
          <a:chExt cx="0" cy="0"/>
        </a:xfrm>
      </p:grpSpPr>
      <p:sp>
        <p:nvSpPr>
          <p:cNvPr id="202" name="Google Shape;202;p18"/>
          <p:cNvSpPr txBox="1">
            <a:spLocks noGrp="1"/>
          </p:cNvSpPr>
          <p:nvPr>
            <p:ph type="title"/>
          </p:nvPr>
        </p:nvSpPr>
        <p:spPr>
          <a:xfrm>
            <a:off x="925020" y="1593550"/>
            <a:ext cx="1863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2400"/>
              <a:buNone/>
              <a:defRPr sz="2400" i="0">
                <a:solidFill>
                  <a:schemeClr val="dk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rPr lang="en-US"/>
              <a:t>Click to edit Master title style</a:t>
            </a:r>
            <a:endParaRPr/>
          </a:p>
        </p:txBody>
      </p:sp>
      <p:sp>
        <p:nvSpPr>
          <p:cNvPr id="203" name="Google Shape;203;p18"/>
          <p:cNvSpPr txBox="1">
            <a:spLocks noGrp="1"/>
          </p:cNvSpPr>
          <p:nvPr>
            <p:ph type="subTitle" idx="1"/>
          </p:nvPr>
        </p:nvSpPr>
        <p:spPr>
          <a:xfrm>
            <a:off x="712675" y="2041972"/>
            <a:ext cx="2288100" cy="531000"/>
          </a:xfrm>
          <a:prstGeom prst="rect">
            <a:avLst/>
          </a:prstGeom>
        </p:spPr>
        <p:txBody>
          <a:bodyPr spcFirstLastPara="1" wrap="square" lIns="0" tIns="0" rIns="0" bIns="0" anchor="t" anchorCtr="0">
            <a:noAutofit/>
          </a:bodyPr>
          <a:lstStyle>
            <a:lvl1pPr lvl="0" algn="ctr" rtl="0">
              <a:spcBef>
                <a:spcPts val="0"/>
              </a:spcBef>
              <a:spcAft>
                <a:spcPts val="0"/>
              </a:spcAft>
              <a:buNone/>
              <a:defRPr sz="1500"/>
            </a:lvl1pPr>
            <a:lvl2pPr lvl="1" algn="ctr" rtl="0">
              <a:spcBef>
                <a:spcPts val="0"/>
              </a:spcBef>
              <a:spcAft>
                <a:spcPts val="0"/>
              </a:spcAft>
              <a:buNone/>
              <a:defRPr sz="1500"/>
            </a:lvl2pPr>
            <a:lvl3pPr lvl="2" algn="ctr" rtl="0">
              <a:spcBef>
                <a:spcPts val="0"/>
              </a:spcBef>
              <a:spcAft>
                <a:spcPts val="0"/>
              </a:spcAft>
              <a:buNone/>
              <a:defRPr sz="1500"/>
            </a:lvl3pPr>
            <a:lvl4pPr lvl="3" algn="ctr" rtl="0">
              <a:spcBef>
                <a:spcPts val="0"/>
              </a:spcBef>
              <a:spcAft>
                <a:spcPts val="0"/>
              </a:spcAft>
              <a:buNone/>
              <a:defRPr sz="1500"/>
            </a:lvl4pPr>
            <a:lvl5pPr lvl="4" algn="ctr" rtl="0">
              <a:spcBef>
                <a:spcPts val="0"/>
              </a:spcBef>
              <a:spcAft>
                <a:spcPts val="0"/>
              </a:spcAft>
              <a:buNone/>
              <a:defRPr sz="1500"/>
            </a:lvl5pPr>
            <a:lvl6pPr lvl="5" algn="ctr" rtl="0">
              <a:spcBef>
                <a:spcPts val="0"/>
              </a:spcBef>
              <a:spcAft>
                <a:spcPts val="0"/>
              </a:spcAft>
              <a:buNone/>
              <a:defRPr sz="1500"/>
            </a:lvl6pPr>
            <a:lvl7pPr lvl="6" algn="ctr" rtl="0">
              <a:spcBef>
                <a:spcPts val="0"/>
              </a:spcBef>
              <a:spcAft>
                <a:spcPts val="0"/>
              </a:spcAft>
              <a:buNone/>
              <a:defRPr sz="1500"/>
            </a:lvl7pPr>
            <a:lvl8pPr lvl="7" algn="ctr" rtl="0">
              <a:spcBef>
                <a:spcPts val="0"/>
              </a:spcBef>
              <a:spcAft>
                <a:spcPts val="0"/>
              </a:spcAft>
              <a:buNone/>
              <a:defRPr sz="1500"/>
            </a:lvl8pPr>
            <a:lvl9pPr lvl="8" algn="ctr" rtl="0">
              <a:spcBef>
                <a:spcPts val="0"/>
              </a:spcBef>
              <a:spcAft>
                <a:spcPts val="0"/>
              </a:spcAft>
              <a:buNone/>
              <a:defRPr sz="1500"/>
            </a:lvl9pPr>
          </a:lstStyle>
          <a:p>
            <a:r>
              <a:rPr lang="en-US"/>
              <a:t>Click to edit Master subtitle style</a:t>
            </a:r>
            <a:endParaRPr/>
          </a:p>
        </p:txBody>
      </p:sp>
      <p:sp>
        <p:nvSpPr>
          <p:cNvPr id="204" name="Google Shape;204;p18"/>
          <p:cNvSpPr txBox="1">
            <a:spLocks noGrp="1"/>
          </p:cNvSpPr>
          <p:nvPr>
            <p:ph type="title" idx="2"/>
          </p:nvPr>
        </p:nvSpPr>
        <p:spPr>
          <a:xfrm>
            <a:off x="6357863" y="1593550"/>
            <a:ext cx="1863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2400"/>
              <a:buNone/>
              <a:defRPr sz="2400" i="0">
                <a:solidFill>
                  <a:schemeClr val="accent1"/>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rPr lang="en-US"/>
              <a:t>Click to edit Master title style</a:t>
            </a:r>
            <a:endParaRPr/>
          </a:p>
        </p:txBody>
      </p:sp>
      <p:sp>
        <p:nvSpPr>
          <p:cNvPr id="205" name="Google Shape;205;p18"/>
          <p:cNvSpPr txBox="1">
            <a:spLocks noGrp="1"/>
          </p:cNvSpPr>
          <p:nvPr>
            <p:ph type="subTitle" idx="3"/>
          </p:nvPr>
        </p:nvSpPr>
        <p:spPr>
          <a:xfrm>
            <a:off x="6145523" y="2041972"/>
            <a:ext cx="2288100" cy="531000"/>
          </a:xfrm>
          <a:prstGeom prst="rect">
            <a:avLst/>
          </a:prstGeom>
        </p:spPr>
        <p:txBody>
          <a:bodyPr spcFirstLastPara="1" wrap="square" lIns="0" tIns="0" rIns="0" bIns="0" anchor="t" anchorCtr="0">
            <a:noAutofit/>
          </a:bodyPr>
          <a:lstStyle>
            <a:lvl1pPr lvl="0" algn="ctr" rtl="0">
              <a:spcBef>
                <a:spcPts val="0"/>
              </a:spcBef>
              <a:spcAft>
                <a:spcPts val="0"/>
              </a:spcAft>
              <a:buNone/>
              <a:defRPr sz="1500"/>
            </a:lvl1pPr>
            <a:lvl2pPr lvl="1" algn="ctr" rtl="0">
              <a:spcBef>
                <a:spcPts val="0"/>
              </a:spcBef>
              <a:spcAft>
                <a:spcPts val="0"/>
              </a:spcAft>
              <a:buNone/>
              <a:defRPr sz="1500"/>
            </a:lvl2pPr>
            <a:lvl3pPr lvl="2" algn="ctr" rtl="0">
              <a:spcBef>
                <a:spcPts val="0"/>
              </a:spcBef>
              <a:spcAft>
                <a:spcPts val="0"/>
              </a:spcAft>
              <a:buNone/>
              <a:defRPr sz="1500"/>
            </a:lvl3pPr>
            <a:lvl4pPr lvl="3" algn="ctr" rtl="0">
              <a:spcBef>
                <a:spcPts val="0"/>
              </a:spcBef>
              <a:spcAft>
                <a:spcPts val="0"/>
              </a:spcAft>
              <a:buNone/>
              <a:defRPr sz="1500"/>
            </a:lvl4pPr>
            <a:lvl5pPr lvl="4" algn="ctr" rtl="0">
              <a:spcBef>
                <a:spcPts val="0"/>
              </a:spcBef>
              <a:spcAft>
                <a:spcPts val="0"/>
              </a:spcAft>
              <a:buNone/>
              <a:defRPr sz="1500"/>
            </a:lvl5pPr>
            <a:lvl6pPr lvl="5" algn="ctr" rtl="0">
              <a:spcBef>
                <a:spcPts val="0"/>
              </a:spcBef>
              <a:spcAft>
                <a:spcPts val="0"/>
              </a:spcAft>
              <a:buNone/>
              <a:defRPr sz="1500"/>
            </a:lvl6pPr>
            <a:lvl7pPr lvl="6" algn="ctr" rtl="0">
              <a:spcBef>
                <a:spcPts val="0"/>
              </a:spcBef>
              <a:spcAft>
                <a:spcPts val="0"/>
              </a:spcAft>
              <a:buNone/>
              <a:defRPr sz="1500"/>
            </a:lvl7pPr>
            <a:lvl8pPr lvl="7" algn="ctr" rtl="0">
              <a:spcBef>
                <a:spcPts val="0"/>
              </a:spcBef>
              <a:spcAft>
                <a:spcPts val="0"/>
              </a:spcAft>
              <a:buNone/>
              <a:defRPr sz="1500"/>
            </a:lvl8pPr>
            <a:lvl9pPr lvl="8" algn="ctr" rtl="0">
              <a:spcBef>
                <a:spcPts val="0"/>
              </a:spcBef>
              <a:spcAft>
                <a:spcPts val="0"/>
              </a:spcAft>
              <a:buNone/>
              <a:defRPr sz="1500"/>
            </a:lvl9pPr>
          </a:lstStyle>
          <a:p>
            <a:r>
              <a:rPr lang="en-US"/>
              <a:t>Click to edit Master subtitle style</a:t>
            </a:r>
            <a:endParaRPr/>
          </a:p>
        </p:txBody>
      </p:sp>
      <p:sp>
        <p:nvSpPr>
          <p:cNvPr id="206" name="Google Shape;206;p18"/>
          <p:cNvSpPr txBox="1">
            <a:spLocks noGrp="1"/>
          </p:cNvSpPr>
          <p:nvPr>
            <p:ph type="title" idx="4"/>
          </p:nvPr>
        </p:nvSpPr>
        <p:spPr>
          <a:xfrm>
            <a:off x="3640784" y="3286166"/>
            <a:ext cx="1863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2400"/>
              <a:buNone/>
              <a:defRPr sz="2400" i="0">
                <a:solidFill>
                  <a:schemeClr val="accent3"/>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rPr lang="en-US"/>
              <a:t>Click to edit Master title style</a:t>
            </a:r>
            <a:endParaRPr/>
          </a:p>
        </p:txBody>
      </p:sp>
      <p:sp>
        <p:nvSpPr>
          <p:cNvPr id="207" name="Google Shape;207;p18"/>
          <p:cNvSpPr txBox="1">
            <a:spLocks noGrp="1"/>
          </p:cNvSpPr>
          <p:nvPr>
            <p:ph type="subTitle" idx="5"/>
          </p:nvPr>
        </p:nvSpPr>
        <p:spPr>
          <a:xfrm>
            <a:off x="3428441" y="3734602"/>
            <a:ext cx="2288100" cy="531000"/>
          </a:xfrm>
          <a:prstGeom prst="rect">
            <a:avLst/>
          </a:prstGeom>
        </p:spPr>
        <p:txBody>
          <a:bodyPr spcFirstLastPara="1" wrap="square" lIns="0" tIns="0" rIns="0" bIns="0" anchor="t" anchorCtr="0">
            <a:noAutofit/>
          </a:bodyPr>
          <a:lstStyle>
            <a:lvl1pPr lvl="0" algn="ctr" rtl="0">
              <a:spcBef>
                <a:spcPts val="0"/>
              </a:spcBef>
              <a:spcAft>
                <a:spcPts val="0"/>
              </a:spcAft>
              <a:buNone/>
              <a:defRPr sz="1500"/>
            </a:lvl1pPr>
            <a:lvl2pPr lvl="1" algn="ctr" rtl="0">
              <a:spcBef>
                <a:spcPts val="0"/>
              </a:spcBef>
              <a:spcAft>
                <a:spcPts val="0"/>
              </a:spcAft>
              <a:buNone/>
              <a:defRPr sz="1500"/>
            </a:lvl2pPr>
            <a:lvl3pPr lvl="2" algn="ctr" rtl="0">
              <a:spcBef>
                <a:spcPts val="0"/>
              </a:spcBef>
              <a:spcAft>
                <a:spcPts val="0"/>
              </a:spcAft>
              <a:buNone/>
              <a:defRPr sz="1500"/>
            </a:lvl3pPr>
            <a:lvl4pPr lvl="3" algn="ctr" rtl="0">
              <a:spcBef>
                <a:spcPts val="0"/>
              </a:spcBef>
              <a:spcAft>
                <a:spcPts val="0"/>
              </a:spcAft>
              <a:buNone/>
              <a:defRPr sz="1500"/>
            </a:lvl4pPr>
            <a:lvl5pPr lvl="4" algn="ctr" rtl="0">
              <a:spcBef>
                <a:spcPts val="0"/>
              </a:spcBef>
              <a:spcAft>
                <a:spcPts val="0"/>
              </a:spcAft>
              <a:buNone/>
              <a:defRPr sz="1500"/>
            </a:lvl5pPr>
            <a:lvl6pPr lvl="5" algn="ctr" rtl="0">
              <a:spcBef>
                <a:spcPts val="0"/>
              </a:spcBef>
              <a:spcAft>
                <a:spcPts val="0"/>
              </a:spcAft>
              <a:buNone/>
              <a:defRPr sz="1500"/>
            </a:lvl6pPr>
            <a:lvl7pPr lvl="6" algn="ctr" rtl="0">
              <a:spcBef>
                <a:spcPts val="0"/>
              </a:spcBef>
              <a:spcAft>
                <a:spcPts val="0"/>
              </a:spcAft>
              <a:buNone/>
              <a:defRPr sz="1500"/>
            </a:lvl7pPr>
            <a:lvl8pPr lvl="7" algn="ctr" rtl="0">
              <a:spcBef>
                <a:spcPts val="0"/>
              </a:spcBef>
              <a:spcAft>
                <a:spcPts val="0"/>
              </a:spcAft>
              <a:buNone/>
              <a:defRPr sz="1500"/>
            </a:lvl8pPr>
            <a:lvl9pPr lvl="8" algn="ctr" rtl="0">
              <a:spcBef>
                <a:spcPts val="0"/>
              </a:spcBef>
              <a:spcAft>
                <a:spcPts val="0"/>
              </a:spcAft>
              <a:buNone/>
              <a:defRPr sz="1500"/>
            </a:lvl9pPr>
          </a:lstStyle>
          <a:p>
            <a:r>
              <a:rPr lang="en-US"/>
              <a:t>Click to edit Master subtitle style</a:t>
            </a:r>
            <a:endParaRPr/>
          </a:p>
        </p:txBody>
      </p:sp>
      <p:sp>
        <p:nvSpPr>
          <p:cNvPr id="208" name="Google Shape;208;p18"/>
          <p:cNvSpPr txBox="1">
            <a:spLocks noGrp="1"/>
          </p:cNvSpPr>
          <p:nvPr>
            <p:ph type="title" idx="6"/>
          </p:nvPr>
        </p:nvSpPr>
        <p:spPr>
          <a:xfrm>
            <a:off x="3640784" y="1593550"/>
            <a:ext cx="1863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2400"/>
              <a:buNone/>
              <a:defRPr sz="2400" i="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rPr lang="en-US"/>
              <a:t>Click to edit Master title style</a:t>
            </a:r>
            <a:endParaRPr/>
          </a:p>
        </p:txBody>
      </p:sp>
      <p:sp>
        <p:nvSpPr>
          <p:cNvPr id="209" name="Google Shape;209;p18"/>
          <p:cNvSpPr txBox="1">
            <a:spLocks noGrp="1"/>
          </p:cNvSpPr>
          <p:nvPr>
            <p:ph type="subTitle" idx="7"/>
          </p:nvPr>
        </p:nvSpPr>
        <p:spPr>
          <a:xfrm>
            <a:off x="3428441" y="2041972"/>
            <a:ext cx="2288100" cy="531000"/>
          </a:xfrm>
          <a:prstGeom prst="rect">
            <a:avLst/>
          </a:prstGeom>
        </p:spPr>
        <p:txBody>
          <a:bodyPr spcFirstLastPara="1" wrap="square" lIns="0" tIns="0" rIns="0" bIns="0" anchor="t" anchorCtr="0">
            <a:noAutofit/>
          </a:bodyPr>
          <a:lstStyle>
            <a:lvl1pPr lvl="0" algn="ctr" rtl="0">
              <a:spcBef>
                <a:spcPts val="0"/>
              </a:spcBef>
              <a:spcAft>
                <a:spcPts val="0"/>
              </a:spcAft>
              <a:buNone/>
              <a:defRPr sz="1500"/>
            </a:lvl1pPr>
            <a:lvl2pPr lvl="1" algn="ctr" rtl="0">
              <a:spcBef>
                <a:spcPts val="0"/>
              </a:spcBef>
              <a:spcAft>
                <a:spcPts val="0"/>
              </a:spcAft>
              <a:buNone/>
              <a:defRPr sz="1500"/>
            </a:lvl2pPr>
            <a:lvl3pPr lvl="2" algn="ctr" rtl="0">
              <a:spcBef>
                <a:spcPts val="0"/>
              </a:spcBef>
              <a:spcAft>
                <a:spcPts val="0"/>
              </a:spcAft>
              <a:buNone/>
              <a:defRPr sz="1500"/>
            </a:lvl3pPr>
            <a:lvl4pPr lvl="3" algn="ctr" rtl="0">
              <a:spcBef>
                <a:spcPts val="0"/>
              </a:spcBef>
              <a:spcAft>
                <a:spcPts val="0"/>
              </a:spcAft>
              <a:buNone/>
              <a:defRPr sz="1500"/>
            </a:lvl4pPr>
            <a:lvl5pPr lvl="4" algn="ctr" rtl="0">
              <a:spcBef>
                <a:spcPts val="0"/>
              </a:spcBef>
              <a:spcAft>
                <a:spcPts val="0"/>
              </a:spcAft>
              <a:buNone/>
              <a:defRPr sz="1500"/>
            </a:lvl5pPr>
            <a:lvl6pPr lvl="5" algn="ctr" rtl="0">
              <a:spcBef>
                <a:spcPts val="0"/>
              </a:spcBef>
              <a:spcAft>
                <a:spcPts val="0"/>
              </a:spcAft>
              <a:buNone/>
              <a:defRPr sz="1500"/>
            </a:lvl6pPr>
            <a:lvl7pPr lvl="6" algn="ctr" rtl="0">
              <a:spcBef>
                <a:spcPts val="0"/>
              </a:spcBef>
              <a:spcAft>
                <a:spcPts val="0"/>
              </a:spcAft>
              <a:buNone/>
              <a:defRPr sz="1500"/>
            </a:lvl7pPr>
            <a:lvl8pPr lvl="7" algn="ctr" rtl="0">
              <a:spcBef>
                <a:spcPts val="0"/>
              </a:spcBef>
              <a:spcAft>
                <a:spcPts val="0"/>
              </a:spcAft>
              <a:buNone/>
              <a:defRPr sz="1500"/>
            </a:lvl8pPr>
            <a:lvl9pPr lvl="8" algn="ctr" rtl="0">
              <a:spcBef>
                <a:spcPts val="0"/>
              </a:spcBef>
              <a:spcAft>
                <a:spcPts val="0"/>
              </a:spcAft>
              <a:buNone/>
              <a:defRPr sz="1500"/>
            </a:lvl9pPr>
          </a:lstStyle>
          <a:p>
            <a:r>
              <a:rPr lang="en-US"/>
              <a:t>Click to edit Master subtitle style</a:t>
            </a:r>
            <a:endParaRPr/>
          </a:p>
        </p:txBody>
      </p:sp>
      <p:sp>
        <p:nvSpPr>
          <p:cNvPr id="210" name="Google Shape;210;p18"/>
          <p:cNvSpPr txBox="1">
            <a:spLocks noGrp="1"/>
          </p:cNvSpPr>
          <p:nvPr>
            <p:ph type="title" idx="8"/>
          </p:nvPr>
        </p:nvSpPr>
        <p:spPr>
          <a:xfrm>
            <a:off x="925020" y="3286166"/>
            <a:ext cx="1863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2400"/>
              <a:buNone/>
              <a:defRPr sz="2400" i="0">
                <a:solidFill>
                  <a:schemeClr val="accen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rPr lang="en-US"/>
              <a:t>Click to edit Master title style</a:t>
            </a:r>
            <a:endParaRPr/>
          </a:p>
        </p:txBody>
      </p:sp>
      <p:sp>
        <p:nvSpPr>
          <p:cNvPr id="211" name="Google Shape;211;p18"/>
          <p:cNvSpPr txBox="1">
            <a:spLocks noGrp="1"/>
          </p:cNvSpPr>
          <p:nvPr>
            <p:ph type="subTitle" idx="9"/>
          </p:nvPr>
        </p:nvSpPr>
        <p:spPr>
          <a:xfrm>
            <a:off x="712675" y="3734602"/>
            <a:ext cx="2288100" cy="531000"/>
          </a:xfrm>
          <a:prstGeom prst="rect">
            <a:avLst/>
          </a:prstGeom>
        </p:spPr>
        <p:txBody>
          <a:bodyPr spcFirstLastPara="1" wrap="square" lIns="0" tIns="0" rIns="0" bIns="0" anchor="t" anchorCtr="0">
            <a:noAutofit/>
          </a:bodyPr>
          <a:lstStyle>
            <a:lvl1pPr lvl="0" algn="ctr" rtl="0">
              <a:spcBef>
                <a:spcPts val="0"/>
              </a:spcBef>
              <a:spcAft>
                <a:spcPts val="0"/>
              </a:spcAft>
              <a:buNone/>
              <a:defRPr sz="1500"/>
            </a:lvl1pPr>
            <a:lvl2pPr lvl="1" algn="ctr" rtl="0">
              <a:spcBef>
                <a:spcPts val="0"/>
              </a:spcBef>
              <a:spcAft>
                <a:spcPts val="0"/>
              </a:spcAft>
              <a:buNone/>
              <a:defRPr sz="1500"/>
            </a:lvl2pPr>
            <a:lvl3pPr lvl="2" algn="ctr" rtl="0">
              <a:spcBef>
                <a:spcPts val="0"/>
              </a:spcBef>
              <a:spcAft>
                <a:spcPts val="0"/>
              </a:spcAft>
              <a:buNone/>
              <a:defRPr sz="1500"/>
            </a:lvl3pPr>
            <a:lvl4pPr lvl="3" algn="ctr" rtl="0">
              <a:spcBef>
                <a:spcPts val="0"/>
              </a:spcBef>
              <a:spcAft>
                <a:spcPts val="0"/>
              </a:spcAft>
              <a:buNone/>
              <a:defRPr sz="1500"/>
            </a:lvl4pPr>
            <a:lvl5pPr lvl="4" algn="ctr" rtl="0">
              <a:spcBef>
                <a:spcPts val="0"/>
              </a:spcBef>
              <a:spcAft>
                <a:spcPts val="0"/>
              </a:spcAft>
              <a:buNone/>
              <a:defRPr sz="1500"/>
            </a:lvl5pPr>
            <a:lvl6pPr lvl="5" algn="ctr" rtl="0">
              <a:spcBef>
                <a:spcPts val="0"/>
              </a:spcBef>
              <a:spcAft>
                <a:spcPts val="0"/>
              </a:spcAft>
              <a:buNone/>
              <a:defRPr sz="1500"/>
            </a:lvl6pPr>
            <a:lvl7pPr lvl="6" algn="ctr" rtl="0">
              <a:spcBef>
                <a:spcPts val="0"/>
              </a:spcBef>
              <a:spcAft>
                <a:spcPts val="0"/>
              </a:spcAft>
              <a:buNone/>
              <a:defRPr sz="1500"/>
            </a:lvl7pPr>
            <a:lvl8pPr lvl="7" algn="ctr" rtl="0">
              <a:spcBef>
                <a:spcPts val="0"/>
              </a:spcBef>
              <a:spcAft>
                <a:spcPts val="0"/>
              </a:spcAft>
              <a:buNone/>
              <a:defRPr sz="1500"/>
            </a:lvl8pPr>
            <a:lvl9pPr lvl="8" algn="ctr" rtl="0">
              <a:spcBef>
                <a:spcPts val="0"/>
              </a:spcBef>
              <a:spcAft>
                <a:spcPts val="0"/>
              </a:spcAft>
              <a:buNone/>
              <a:defRPr sz="1500"/>
            </a:lvl9pPr>
          </a:lstStyle>
          <a:p>
            <a:r>
              <a:rPr lang="en-US"/>
              <a:t>Click to edit Master subtitle style</a:t>
            </a:r>
            <a:endParaRPr/>
          </a:p>
        </p:txBody>
      </p:sp>
      <p:sp>
        <p:nvSpPr>
          <p:cNvPr id="212" name="Google Shape;212;p18"/>
          <p:cNvSpPr txBox="1">
            <a:spLocks noGrp="1"/>
          </p:cNvSpPr>
          <p:nvPr>
            <p:ph type="title" idx="13"/>
          </p:nvPr>
        </p:nvSpPr>
        <p:spPr>
          <a:xfrm>
            <a:off x="6357863" y="3286166"/>
            <a:ext cx="1863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2400"/>
              <a:buNone/>
              <a:defRPr sz="2400" i="0">
                <a:solidFill>
                  <a:schemeClr val="accent4"/>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rPr lang="en-US"/>
              <a:t>Click to edit Master title style</a:t>
            </a:r>
            <a:endParaRPr/>
          </a:p>
        </p:txBody>
      </p:sp>
      <p:sp>
        <p:nvSpPr>
          <p:cNvPr id="213" name="Google Shape;213;p18"/>
          <p:cNvSpPr txBox="1">
            <a:spLocks noGrp="1"/>
          </p:cNvSpPr>
          <p:nvPr>
            <p:ph type="subTitle" idx="14"/>
          </p:nvPr>
        </p:nvSpPr>
        <p:spPr>
          <a:xfrm>
            <a:off x="6145523" y="3734602"/>
            <a:ext cx="2288100" cy="531000"/>
          </a:xfrm>
          <a:prstGeom prst="rect">
            <a:avLst/>
          </a:prstGeom>
        </p:spPr>
        <p:txBody>
          <a:bodyPr spcFirstLastPara="1" wrap="square" lIns="0" tIns="0" rIns="0" bIns="0" anchor="t" anchorCtr="0">
            <a:noAutofit/>
          </a:bodyPr>
          <a:lstStyle>
            <a:lvl1pPr lvl="0" algn="ctr" rtl="0">
              <a:spcBef>
                <a:spcPts val="0"/>
              </a:spcBef>
              <a:spcAft>
                <a:spcPts val="0"/>
              </a:spcAft>
              <a:buNone/>
              <a:defRPr sz="1500"/>
            </a:lvl1pPr>
            <a:lvl2pPr lvl="1" algn="ctr" rtl="0">
              <a:spcBef>
                <a:spcPts val="0"/>
              </a:spcBef>
              <a:spcAft>
                <a:spcPts val="0"/>
              </a:spcAft>
              <a:buNone/>
              <a:defRPr sz="1500"/>
            </a:lvl2pPr>
            <a:lvl3pPr lvl="2" algn="ctr" rtl="0">
              <a:spcBef>
                <a:spcPts val="0"/>
              </a:spcBef>
              <a:spcAft>
                <a:spcPts val="0"/>
              </a:spcAft>
              <a:buNone/>
              <a:defRPr sz="1500"/>
            </a:lvl3pPr>
            <a:lvl4pPr lvl="3" algn="ctr" rtl="0">
              <a:spcBef>
                <a:spcPts val="0"/>
              </a:spcBef>
              <a:spcAft>
                <a:spcPts val="0"/>
              </a:spcAft>
              <a:buNone/>
              <a:defRPr sz="1500"/>
            </a:lvl4pPr>
            <a:lvl5pPr lvl="4" algn="ctr" rtl="0">
              <a:spcBef>
                <a:spcPts val="0"/>
              </a:spcBef>
              <a:spcAft>
                <a:spcPts val="0"/>
              </a:spcAft>
              <a:buNone/>
              <a:defRPr sz="1500"/>
            </a:lvl5pPr>
            <a:lvl6pPr lvl="5" algn="ctr" rtl="0">
              <a:spcBef>
                <a:spcPts val="0"/>
              </a:spcBef>
              <a:spcAft>
                <a:spcPts val="0"/>
              </a:spcAft>
              <a:buNone/>
              <a:defRPr sz="1500"/>
            </a:lvl6pPr>
            <a:lvl7pPr lvl="6" algn="ctr" rtl="0">
              <a:spcBef>
                <a:spcPts val="0"/>
              </a:spcBef>
              <a:spcAft>
                <a:spcPts val="0"/>
              </a:spcAft>
              <a:buNone/>
              <a:defRPr sz="1500"/>
            </a:lvl7pPr>
            <a:lvl8pPr lvl="7" algn="ctr" rtl="0">
              <a:spcBef>
                <a:spcPts val="0"/>
              </a:spcBef>
              <a:spcAft>
                <a:spcPts val="0"/>
              </a:spcAft>
              <a:buNone/>
              <a:defRPr sz="1500"/>
            </a:lvl8pPr>
            <a:lvl9pPr lvl="8" algn="ctr" rtl="0">
              <a:spcBef>
                <a:spcPts val="0"/>
              </a:spcBef>
              <a:spcAft>
                <a:spcPts val="0"/>
              </a:spcAft>
              <a:buNone/>
              <a:defRPr sz="1500"/>
            </a:lvl9pPr>
          </a:lstStyle>
          <a:p>
            <a:r>
              <a:rPr lang="en-US"/>
              <a:t>Click to edit Master subtitle style</a:t>
            </a:r>
            <a:endParaRPr/>
          </a:p>
        </p:txBody>
      </p:sp>
      <p:sp>
        <p:nvSpPr>
          <p:cNvPr id="214" name="Google Shape;214;p18"/>
          <p:cNvSpPr txBox="1">
            <a:spLocks noGrp="1"/>
          </p:cNvSpPr>
          <p:nvPr>
            <p:ph type="title" idx="15"/>
          </p:nvPr>
        </p:nvSpPr>
        <p:spPr>
          <a:xfrm>
            <a:off x="1739850" y="53497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800"/>
              <a:buNone/>
              <a:defRPr sz="2400" i="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r>
              <a:rPr lang="en-US"/>
              <a:t>Click to edit Master title style</a:t>
            </a:r>
            <a:endParaRPr/>
          </a:p>
        </p:txBody>
      </p:sp>
      <p:grpSp>
        <p:nvGrpSpPr>
          <p:cNvPr id="2" name="Google Shape;215;p18"/>
          <p:cNvGrpSpPr/>
          <p:nvPr/>
        </p:nvGrpSpPr>
        <p:grpSpPr>
          <a:xfrm>
            <a:off x="329730" y="281345"/>
            <a:ext cx="8628146" cy="4661127"/>
            <a:chOff x="329730" y="281345"/>
            <a:chExt cx="8628146" cy="4661127"/>
          </a:xfrm>
        </p:grpSpPr>
        <p:sp>
          <p:nvSpPr>
            <p:cNvPr id="216" name="Google Shape;216;p18"/>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8"/>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8"/>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8"/>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OCIAL MEDIA">
  <p:cSld name="SOCIAL MEDIA">
    <p:bg>
      <p:bgPr>
        <a:blipFill>
          <a:blip r:embed="rId2" cstate="print">
            <a:alphaModFix/>
          </a:blip>
          <a:stretch>
            <a:fillRect/>
          </a:stretch>
        </a:blipFill>
        <a:effectLst/>
      </p:bgPr>
    </p:bg>
    <p:spTree>
      <p:nvGrpSpPr>
        <p:cNvPr id="1" name="Shape 222"/>
        <p:cNvGrpSpPr/>
        <p:nvPr/>
      </p:nvGrpSpPr>
      <p:grpSpPr>
        <a:xfrm>
          <a:off x="0" y="0"/>
          <a:ext cx="0" cy="0"/>
          <a:chOff x="0" y="0"/>
          <a:chExt cx="0" cy="0"/>
        </a:xfrm>
      </p:grpSpPr>
      <p:sp>
        <p:nvSpPr>
          <p:cNvPr id="223" name="Google Shape;223;p19"/>
          <p:cNvSpPr txBox="1">
            <a:spLocks noGrp="1"/>
          </p:cNvSpPr>
          <p:nvPr>
            <p:ph type="title"/>
          </p:nvPr>
        </p:nvSpPr>
        <p:spPr>
          <a:xfrm>
            <a:off x="1140075" y="1152525"/>
            <a:ext cx="2393700" cy="1467300"/>
          </a:xfrm>
          <a:prstGeom prst="rect">
            <a:avLst/>
          </a:prstGeom>
          <a:noFill/>
          <a:ln>
            <a:noFill/>
          </a:ln>
        </p:spPr>
        <p:txBody>
          <a:bodyPr spcFirstLastPara="1" wrap="square" lIns="0" tIns="0" rIns="0" bIns="0" anchor="b" anchorCtr="0">
            <a:noAutofit/>
          </a:bodyPr>
          <a:lstStyle>
            <a:lvl1pPr lvl="0" algn="r" rtl="0">
              <a:spcBef>
                <a:spcPts val="0"/>
              </a:spcBef>
              <a:spcAft>
                <a:spcPts val="0"/>
              </a:spcAft>
              <a:buSzPts val="2200"/>
              <a:buNone/>
              <a:defRPr sz="4000" i="0">
                <a:solidFill>
                  <a:schemeClr val="dk2"/>
                </a:solidFill>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rPr lang="en-US"/>
              <a:t>Click to edit Master title style</a:t>
            </a:r>
            <a:endParaRPr/>
          </a:p>
        </p:txBody>
      </p:sp>
      <p:sp>
        <p:nvSpPr>
          <p:cNvPr id="224" name="Google Shape;224;p19"/>
          <p:cNvSpPr txBox="1">
            <a:spLocks noGrp="1"/>
          </p:cNvSpPr>
          <p:nvPr>
            <p:ph type="subTitle" idx="1"/>
          </p:nvPr>
        </p:nvSpPr>
        <p:spPr>
          <a:xfrm>
            <a:off x="1140025" y="2912750"/>
            <a:ext cx="2393700" cy="1467300"/>
          </a:xfrm>
          <a:prstGeom prst="rect">
            <a:avLst/>
          </a:prstGeom>
        </p:spPr>
        <p:txBody>
          <a:bodyPr spcFirstLastPara="1" wrap="square" lIns="0" tIns="0" rIns="0" bIns="0" anchor="t" anchorCtr="0">
            <a:noAutofit/>
          </a:bodyPr>
          <a:lstStyle>
            <a:lvl1pPr lvl="0" algn="r" rtl="0">
              <a:spcBef>
                <a:spcPts val="0"/>
              </a:spcBef>
              <a:spcAft>
                <a:spcPts val="0"/>
              </a:spcAft>
              <a:buNone/>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r>
              <a:rPr lang="en-US"/>
              <a:t>Click to edit Master subtitle style</a:t>
            </a:r>
            <a:endParaRPr/>
          </a:p>
        </p:txBody>
      </p:sp>
      <p:grpSp>
        <p:nvGrpSpPr>
          <p:cNvPr id="2" name="Google Shape;225;p19"/>
          <p:cNvGrpSpPr/>
          <p:nvPr/>
        </p:nvGrpSpPr>
        <p:grpSpPr>
          <a:xfrm>
            <a:off x="329730" y="281345"/>
            <a:ext cx="8628146" cy="4661127"/>
            <a:chOff x="329730" y="281345"/>
            <a:chExt cx="8628146" cy="4661127"/>
          </a:xfrm>
        </p:grpSpPr>
        <p:sp>
          <p:nvSpPr>
            <p:cNvPr id="226" name="Google Shape;226;p19"/>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9"/>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9"/>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9"/>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9"/>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9"/>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OCIAL MEDIA 1">
  <p:cSld name="SOCIAL MEDIA 1">
    <p:bg>
      <p:bgPr>
        <a:blipFill>
          <a:blip r:embed="rId2" cstate="print">
            <a:alphaModFix/>
          </a:blip>
          <a:stretch>
            <a:fillRect/>
          </a:stretch>
        </a:blipFill>
        <a:effectLst/>
      </p:bgPr>
    </p:bg>
    <p:spTree>
      <p:nvGrpSpPr>
        <p:cNvPr id="1" name="Shape 232"/>
        <p:cNvGrpSpPr/>
        <p:nvPr/>
      </p:nvGrpSpPr>
      <p:grpSpPr>
        <a:xfrm>
          <a:off x="0" y="0"/>
          <a:ext cx="0" cy="0"/>
          <a:chOff x="0" y="0"/>
          <a:chExt cx="0" cy="0"/>
        </a:xfrm>
      </p:grpSpPr>
      <p:sp>
        <p:nvSpPr>
          <p:cNvPr id="233" name="Google Shape;233;p20"/>
          <p:cNvSpPr txBox="1">
            <a:spLocks noGrp="1"/>
          </p:cNvSpPr>
          <p:nvPr>
            <p:ph type="title"/>
          </p:nvPr>
        </p:nvSpPr>
        <p:spPr>
          <a:xfrm>
            <a:off x="4274200" y="1276350"/>
            <a:ext cx="1659900" cy="1353900"/>
          </a:xfrm>
          <a:prstGeom prst="rect">
            <a:avLst/>
          </a:prstGeom>
          <a:noFill/>
          <a:ln>
            <a:noFill/>
          </a:ln>
        </p:spPr>
        <p:txBody>
          <a:bodyPr spcFirstLastPara="1" wrap="square" lIns="0" tIns="0" rIns="0" bIns="0" anchor="b" anchorCtr="0">
            <a:noAutofit/>
          </a:bodyPr>
          <a:lstStyle>
            <a:lvl1pPr lvl="0" rtl="0">
              <a:spcBef>
                <a:spcPts val="0"/>
              </a:spcBef>
              <a:spcAft>
                <a:spcPts val="0"/>
              </a:spcAft>
              <a:buClr>
                <a:srgbClr val="FFC39F"/>
              </a:buClr>
              <a:buSzPts val="2200"/>
              <a:buNone/>
              <a:defRPr sz="4000" i="0">
                <a:solidFill>
                  <a:schemeClr val="lt2"/>
                </a:solidFill>
              </a:defRPr>
            </a:lvl1pPr>
            <a:lvl2pPr lvl="1" rtl="0">
              <a:spcBef>
                <a:spcPts val="0"/>
              </a:spcBef>
              <a:spcAft>
                <a:spcPts val="0"/>
              </a:spcAft>
              <a:buClr>
                <a:schemeClr val="accent1"/>
              </a:buClr>
              <a:buSzPts val="2500"/>
              <a:buNone/>
              <a:defRPr sz="2500">
                <a:solidFill>
                  <a:schemeClr val="accent1"/>
                </a:solidFill>
              </a:defRPr>
            </a:lvl2pPr>
            <a:lvl3pPr lvl="2" rtl="0">
              <a:spcBef>
                <a:spcPts val="0"/>
              </a:spcBef>
              <a:spcAft>
                <a:spcPts val="0"/>
              </a:spcAft>
              <a:buClr>
                <a:schemeClr val="accent1"/>
              </a:buClr>
              <a:buSzPts val="2500"/>
              <a:buNone/>
              <a:defRPr sz="2500">
                <a:solidFill>
                  <a:schemeClr val="accent1"/>
                </a:solidFill>
              </a:defRPr>
            </a:lvl3pPr>
            <a:lvl4pPr lvl="3" rtl="0">
              <a:spcBef>
                <a:spcPts val="0"/>
              </a:spcBef>
              <a:spcAft>
                <a:spcPts val="0"/>
              </a:spcAft>
              <a:buClr>
                <a:schemeClr val="accent1"/>
              </a:buClr>
              <a:buSzPts val="2500"/>
              <a:buNone/>
              <a:defRPr sz="2500">
                <a:solidFill>
                  <a:schemeClr val="accent1"/>
                </a:solidFill>
              </a:defRPr>
            </a:lvl4pPr>
            <a:lvl5pPr lvl="4" rtl="0">
              <a:spcBef>
                <a:spcPts val="0"/>
              </a:spcBef>
              <a:spcAft>
                <a:spcPts val="0"/>
              </a:spcAft>
              <a:buClr>
                <a:schemeClr val="accent1"/>
              </a:buClr>
              <a:buSzPts val="2500"/>
              <a:buNone/>
              <a:defRPr sz="2500">
                <a:solidFill>
                  <a:schemeClr val="accent1"/>
                </a:solidFill>
              </a:defRPr>
            </a:lvl5pPr>
            <a:lvl6pPr lvl="5" rtl="0">
              <a:spcBef>
                <a:spcPts val="0"/>
              </a:spcBef>
              <a:spcAft>
                <a:spcPts val="0"/>
              </a:spcAft>
              <a:buClr>
                <a:schemeClr val="accent1"/>
              </a:buClr>
              <a:buSzPts val="2500"/>
              <a:buNone/>
              <a:defRPr sz="2500">
                <a:solidFill>
                  <a:schemeClr val="accent1"/>
                </a:solidFill>
              </a:defRPr>
            </a:lvl6pPr>
            <a:lvl7pPr lvl="6" rtl="0">
              <a:spcBef>
                <a:spcPts val="0"/>
              </a:spcBef>
              <a:spcAft>
                <a:spcPts val="0"/>
              </a:spcAft>
              <a:buClr>
                <a:schemeClr val="accent1"/>
              </a:buClr>
              <a:buSzPts val="2500"/>
              <a:buNone/>
              <a:defRPr sz="2500">
                <a:solidFill>
                  <a:schemeClr val="accent1"/>
                </a:solidFill>
              </a:defRPr>
            </a:lvl7pPr>
            <a:lvl8pPr lvl="7" rtl="0">
              <a:spcBef>
                <a:spcPts val="0"/>
              </a:spcBef>
              <a:spcAft>
                <a:spcPts val="0"/>
              </a:spcAft>
              <a:buClr>
                <a:schemeClr val="accent1"/>
              </a:buClr>
              <a:buSzPts val="2500"/>
              <a:buNone/>
              <a:defRPr sz="2500">
                <a:solidFill>
                  <a:schemeClr val="accent1"/>
                </a:solidFill>
              </a:defRPr>
            </a:lvl8pPr>
            <a:lvl9pPr lvl="8" rtl="0">
              <a:spcBef>
                <a:spcPts val="0"/>
              </a:spcBef>
              <a:spcAft>
                <a:spcPts val="0"/>
              </a:spcAft>
              <a:buClr>
                <a:schemeClr val="accent1"/>
              </a:buClr>
              <a:buSzPts val="2500"/>
              <a:buNone/>
              <a:defRPr sz="2500">
                <a:solidFill>
                  <a:schemeClr val="accent1"/>
                </a:solidFill>
              </a:defRPr>
            </a:lvl9pPr>
          </a:lstStyle>
          <a:p>
            <a:r>
              <a:rPr lang="en-US"/>
              <a:t>Click to edit Master title style</a:t>
            </a:r>
            <a:endParaRPr/>
          </a:p>
        </p:txBody>
      </p:sp>
      <p:sp>
        <p:nvSpPr>
          <p:cNvPr id="234" name="Google Shape;234;p20"/>
          <p:cNvSpPr txBox="1">
            <a:spLocks noGrp="1"/>
          </p:cNvSpPr>
          <p:nvPr>
            <p:ph type="subTitle" idx="1"/>
          </p:nvPr>
        </p:nvSpPr>
        <p:spPr>
          <a:xfrm>
            <a:off x="4274225" y="2912725"/>
            <a:ext cx="2596800" cy="1459200"/>
          </a:xfrm>
          <a:prstGeom prst="rect">
            <a:avLst/>
          </a:prstGeom>
        </p:spPr>
        <p:txBody>
          <a:bodyPr spcFirstLastPara="1" wrap="square" lIns="0" tIns="0" rIns="0" bIns="0"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subtitle style</a:t>
            </a:r>
            <a:endParaRPr/>
          </a:p>
        </p:txBody>
      </p:sp>
      <p:grpSp>
        <p:nvGrpSpPr>
          <p:cNvPr id="2" name="Google Shape;235;p20"/>
          <p:cNvGrpSpPr/>
          <p:nvPr/>
        </p:nvGrpSpPr>
        <p:grpSpPr>
          <a:xfrm>
            <a:off x="329730" y="281345"/>
            <a:ext cx="8628146" cy="4661127"/>
            <a:chOff x="329730" y="281345"/>
            <a:chExt cx="8628146" cy="4661127"/>
          </a:xfrm>
        </p:grpSpPr>
        <p:sp>
          <p:nvSpPr>
            <p:cNvPr id="236" name="Google Shape;236;p20"/>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0"/>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0"/>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0"/>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0"/>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0"/>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  TITLE &amp; LIST">
  <p:cSld name="  TITLE &amp; LIST">
    <p:bg>
      <p:bgPr>
        <a:blipFill>
          <a:blip r:embed="rId2" cstate="print">
            <a:alphaModFix/>
          </a:blip>
          <a:stretch>
            <a:fillRect/>
          </a:stretch>
        </a:blipFill>
        <a:effectLst/>
      </p:bgPr>
    </p:bg>
    <p:spTree>
      <p:nvGrpSpPr>
        <p:cNvPr id="1" name="Shape 23"/>
        <p:cNvGrpSpPr/>
        <p:nvPr/>
      </p:nvGrpSpPr>
      <p:grpSpPr>
        <a:xfrm>
          <a:off x="0" y="0"/>
          <a:ext cx="0" cy="0"/>
          <a:chOff x="0" y="0"/>
          <a:chExt cx="0" cy="0"/>
        </a:xfrm>
      </p:grpSpPr>
      <p:sp>
        <p:nvSpPr>
          <p:cNvPr id="24" name="Google Shape;24;p3"/>
          <p:cNvSpPr txBox="1">
            <a:spLocks noGrp="1"/>
          </p:cNvSpPr>
          <p:nvPr>
            <p:ph type="subTitle" idx="1"/>
          </p:nvPr>
        </p:nvSpPr>
        <p:spPr>
          <a:xfrm>
            <a:off x="712675" y="1079600"/>
            <a:ext cx="7718700" cy="3528900"/>
          </a:xfrm>
          <a:prstGeom prst="rect">
            <a:avLst/>
          </a:prstGeom>
        </p:spPr>
        <p:txBody>
          <a:bodyPr spcFirstLastPara="1" wrap="square" lIns="0" tIns="0" rIns="0" bIns="0" anchor="ctr" anchorCtr="0">
            <a:noAutofit/>
          </a:bodyPr>
          <a:lstStyle>
            <a:lvl1pPr lvl="0" rtl="0">
              <a:spcBef>
                <a:spcPts val="300"/>
              </a:spcBef>
              <a:spcAft>
                <a:spcPts val="0"/>
              </a:spcAft>
              <a:buNone/>
              <a:defRPr sz="1200"/>
            </a:lvl1pPr>
            <a:lvl2pPr lvl="1" rtl="0">
              <a:spcBef>
                <a:spcPts val="300"/>
              </a:spcBef>
              <a:spcAft>
                <a:spcPts val="0"/>
              </a:spcAft>
              <a:buNone/>
              <a:defRPr sz="1200"/>
            </a:lvl2pPr>
            <a:lvl3pPr lvl="2" rtl="0">
              <a:spcBef>
                <a:spcPts val="300"/>
              </a:spcBef>
              <a:spcAft>
                <a:spcPts val="0"/>
              </a:spcAft>
              <a:buNone/>
              <a:defRPr sz="1200"/>
            </a:lvl3pPr>
            <a:lvl4pPr lvl="3" rtl="0">
              <a:spcBef>
                <a:spcPts val="300"/>
              </a:spcBef>
              <a:spcAft>
                <a:spcPts val="0"/>
              </a:spcAft>
              <a:buNone/>
              <a:defRPr sz="1200"/>
            </a:lvl4pPr>
            <a:lvl5pPr lvl="4" rtl="0">
              <a:spcBef>
                <a:spcPts val="300"/>
              </a:spcBef>
              <a:spcAft>
                <a:spcPts val="0"/>
              </a:spcAft>
              <a:buNone/>
              <a:defRPr sz="1200"/>
            </a:lvl5pPr>
            <a:lvl6pPr lvl="5" rtl="0">
              <a:spcBef>
                <a:spcPts val="300"/>
              </a:spcBef>
              <a:spcAft>
                <a:spcPts val="0"/>
              </a:spcAft>
              <a:buNone/>
              <a:defRPr sz="1200"/>
            </a:lvl6pPr>
            <a:lvl7pPr lvl="6" rtl="0">
              <a:spcBef>
                <a:spcPts val="300"/>
              </a:spcBef>
              <a:spcAft>
                <a:spcPts val="0"/>
              </a:spcAft>
              <a:buNone/>
              <a:defRPr sz="1200"/>
            </a:lvl7pPr>
            <a:lvl8pPr lvl="7" rtl="0">
              <a:spcBef>
                <a:spcPts val="300"/>
              </a:spcBef>
              <a:spcAft>
                <a:spcPts val="0"/>
              </a:spcAft>
              <a:buNone/>
              <a:defRPr sz="1200"/>
            </a:lvl8pPr>
            <a:lvl9pPr lvl="8" rtl="0">
              <a:spcBef>
                <a:spcPts val="300"/>
              </a:spcBef>
              <a:spcAft>
                <a:spcPts val="0"/>
              </a:spcAft>
              <a:buNone/>
              <a:defRPr sz="1200"/>
            </a:lvl9pPr>
          </a:lstStyle>
          <a:p>
            <a:r>
              <a:rPr lang="en-US"/>
              <a:t>Click to edit Master subtitle style</a:t>
            </a:r>
            <a:endParaRPr/>
          </a:p>
        </p:txBody>
      </p:sp>
      <p:sp>
        <p:nvSpPr>
          <p:cNvPr id="25" name="Google Shape;25;p3"/>
          <p:cNvSpPr txBox="1">
            <a:spLocks noGrp="1"/>
          </p:cNvSpPr>
          <p:nvPr>
            <p:ph type="title"/>
          </p:nvPr>
        </p:nvSpPr>
        <p:spPr>
          <a:xfrm>
            <a:off x="1739850" y="53497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800"/>
              <a:buNone/>
              <a:defRPr sz="2400" i="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r>
              <a:rPr lang="en-US"/>
              <a:t>Click to edit Master title style</a:t>
            </a:r>
            <a:endParaRPr/>
          </a:p>
        </p:txBody>
      </p:sp>
      <p:grpSp>
        <p:nvGrpSpPr>
          <p:cNvPr id="2" name="Google Shape;26;p3"/>
          <p:cNvGrpSpPr/>
          <p:nvPr/>
        </p:nvGrpSpPr>
        <p:grpSpPr>
          <a:xfrm>
            <a:off x="646177" y="496498"/>
            <a:ext cx="8246369" cy="4435550"/>
            <a:chOff x="646175" y="496497"/>
            <a:chExt cx="8246369" cy="4435550"/>
          </a:xfrm>
        </p:grpSpPr>
        <p:sp>
          <p:nvSpPr>
            <p:cNvPr id="27" name="Google Shape;27;p3"/>
            <p:cNvSpPr/>
            <p:nvPr/>
          </p:nvSpPr>
          <p:spPr>
            <a:xfrm>
              <a:off x="8382375" y="24687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1739846" y="483339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7061966" y="866622"/>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8428966" y="47083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646175" y="4964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THANKS">
    <p:bg>
      <p:bgPr>
        <a:blipFill>
          <a:blip r:embed="rId2" cstate="print">
            <a:alphaModFix/>
          </a:blip>
          <a:stretch>
            <a:fillRect/>
          </a:stretch>
        </a:blipFill>
        <a:effectLst/>
      </p:bgPr>
    </p:bg>
    <p:spTree>
      <p:nvGrpSpPr>
        <p:cNvPr id="1" name="Shape 242"/>
        <p:cNvGrpSpPr/>
        <p:nvPr/>
      </p:nvGrpSpPr>
      <p:grpSpPr>
        <a:xfrm>
          <a:off x="0" y="0"/>
          <a:ext cx="0" cy="0"/>
          <a:chOff x="0" y="0"/>
          <a:chExt cx="0" cy="0"/>
        </a:xfrm>
      </p:grpSpPr>
      <p:sp>
        <p:nvSpPr>
          <p:cNvPr id="243" name="Google Shape;243;p21"/>
          <p:cNvSpPr txBox="1">
            <a:spLocks noGrp="1"/>
          </p:cNvSpPr>
          <p:nvPr>
            <p:ph type="title"/>
          </p:nvPr>
        </p:nvSpPr>
        <p:spPr>
          <a:xfrm flipH="1">
            <a:off x="2714350" y="1207375"/>
            <a:ext cx="3715200" cy="10188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chemeClr val="accent1"/>
              </a:buClr>
              <a:buSzPts val="6000"/>
              <a:buNone/>
              <a:defRPr sz="6000" i="0">
                <a:solidFill>
                  <a:schemeClr val="accent1"/>
                </a:solidFill>
              </a:defRPr>
            </a:lvl1pPr>
            <a:lvl2pPr lvl="1" algn="r" rtl="0">
              <a:spcBef>
                <a:spcPts val="0"/>
              </a:spcBef>
              <a:spcAft>
                <a:spcPts val="0"/>
              </a:spcAft>
              <a:buSzPts val="3300"/>
              <a:buNone/>
              <a:defRPr sz="3300"/>
            </a:lvl2pPr>
            <a:lvl3pPr lvl="2" algn="r" rtl="0">
              <a:spcBef>
                <a:spcPts val="0"/>
              </a:spcBef>
              <a:spcAft>
                <a:spcPts val="0"/>
              </a:spcAft>
              <a:buSzPts val="3300"/>
              <a:buNone/>
              <a:defRPr sz="3300"/>
            </a:lvl3pPr>
            <a:lvl4pPr lvl="3" algn="r" rtl="0">
              <a:spcBef>
                <a:spcPts val="0"/>
              </a:spcBef>
              <a:spcAft>
                <a:spcPts val="0"/>
              </a:spcAft>
              <a:buSzPts val="3300"/>
              <a:buNone/>
              <a:defRPr sz="3300"/>
            </a:lvl4pPr>
            <a:lvl5pPr lvl="4" algn="r" rtl="0">
              <a:spcBef>
                <a:spcPts val="0"/>
              </a:spcBef>
              <a:spcAft>
                <a:spcPts val="0"/>
              </a:spcAft>
              <a:buSzPts val="3300"/>
              <a:buNone/>
              <a:defRPr sz="3300"/>
            </a:lvl5pPr>
            <a:lvl6pPr lvl="5" algn="r" rtl="0">
              <a:spcBef>
                <a:spcPts val="0"/>
              </a:spcBef>
              <a:spcAft>
                <a:spcPts val="0"/>
              </a:spcAft>
              <a:buSzPts val="3300"/>
              <a:buNone/>
              <a:defRPr sz="3300"/>
            </a:lvl6pPr>
            <a:lvl7pPr lvl="6" algn="r" rtl="0">
              <a:spcBef>
                <a:spcPts val="0"/>
              </a:spcBef>
              <a:spcAft>
                <a:spcPts val="0"/>
              </a:spcAft>
              <a:buSzPts val="3300"/>
              <a:buNone/>
              <a:defRPr sz="3300"/>
            </a:lvl7pPr>
            <a:lvl8pPr lvl="7" algn="r" rtl="0">
              <a:spcBef>
                <a:spcPts val="0"/>
              </a:spcBef>
              <a:spcAft>
                <a:spcPts val="0"/>
              </a:spcAft>
              <a:buSzPts val="3300"/>
              <a:buNone/>
              <a:defRPr sz="3300"/>
            </a:lvl8pPr>
            <a:lvl9pPr lvl="8" algn="r" rtl="0">
              <a:spcBef>
                <a:spcPts val="0"/>
              </a:spcBef>
              <a:spcAft>
                <a:spcPts val="0"/>
              </a:spcAft>
              <a:buSzPts val="3300"/>
              <a:buNone/>
              <a:defRPr sz="3300"/>
            </a:lvl9pPr>
          </a:lstStyle>
          <a:p>
            <a:r>
              <a:rPr lang="en-US"/>
              <a:t>Click to edit Master title style</a:t>
            </a:r>
            <a:endParaRPr/>
          </a:p>
        </p:txBody>
      </p:sp>
      <p:sp>
        <p:nvSpPr>
          <p:cNvPr id="244" name="Google Shape;244;p21"/>
          <p:cNvSpPr txBox="1">
            <a:spLocks noGrp="1"/>
          </p:cNvSpPr>
          <p:nvPr>
            <p:ph type="subTitle" idx="1"/>
          </p:nvPr>
        </p:nvSpPr>
        <p:spPr>
          <a:xfrm flipH="1">
            <a:off x="2597100" y="2363175"/>
            <a:ext cx="3949800" cy="8547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r>
              <a:rPr lang="en-US"/>
              <a:t>Click to edit Master subtitle style</a:t>
            </a:r>
            <a:endParaRPr/>
          </a:p>
        </p:txBody>
      </p:sp>
      <p:sp>
        <p:nvSpPr>
          <p:cNvPr id="245" name="Google Shape;245;p21"/>
          <p:cNvSpPr txBox="1"/>
          <p:nvPr/>
        </p:nvSpPr>
        <p:spPr>
          <a:xfrm>
            <a:off x="1360050" y="3813975"/>
            <a:ext cx="6423900" cy="534600"/>
          </a:xfrm>
          <a:prstGeom prst="rect">
            <a:avLst/>
          </a:prstGeom>
          <a:noFill/>
          <a:ln>
            <a:noFill/>
          </a:ln>
        </p:spPr>
        <p:txBody>
          <a:bodyPr spcFirstLastPara="1" wrap="square" lIns="91425" tIns="91425" rIns="91425" bIns="91425" anchor="b" anchorCtr="0">
            <a:noAutofit/>
          </a:bodyPr>
          <a:lstStyle/>
          <a:p>
            <a:pPr marL="0" lvl="0" indent="0" algn="ctr" rtl="0">
              <a:spcBef>
                <a:spcPts val="300"/>
              </a:spcBef>
              <a:spcAft>
                <a:spcPts val="0"/>
              </a:spcAft>
              <a:buNone/>
            </a:pPr>
            <a:r>
              <a:rPr lang="en" sz="1300">
                <a:solidFill>
                  <a:schemeClr val="lt1"/>
                </a:solidFill>
                <a:latin typeface="Barlow Semi Condensed Light"/>
                <a:ea typeface="Barlow Semi Condensed Light"/>
                <a:cs typeface="Barlow Semi Condensed Light"/>
                <a:sym typeface="Barlow Semi Condensed Light"/>
              </a:rPr>
              <a:t>CREDITS: This presentation template was created by </a:t>
            </a:r>
            <a:r>
              <a:rPr lang="en" sz="1300" b="1">
                <a:solidFill>
                  <a:schemeClr val="lt1"/>
                </a:solidFill>
                <a:latin typeface="Barlow Semi Condensed"/>
                <a:ea typeface="Barlow Semi Condensed"/>
                <a:cs typeface="Barlow Semi Condensed"/>
                <a:sym typeface="Barlow Semi Condensed"/>
              </a:rPr>
              <a:t>Slidesgo</a:t>
            </a:r>
            <a:r>
              <a:rPr lang="en" sz="1300">
                <a:solidFill>
                  <a:schemeClr val="lt1"/>
                </a:solidFill>
                <a:latin typeface="Barlow Semi Condensed Light"/>
                <a:ea typeface="Barlow Semi Condensed Light"/>
                <a:cs typeface="Barlow Semi Condensed Light"/>
                <a:sym typeface="Barlow Semi Condensed Light"/>
              </a:rPr>
              <a:t>, including icons by </a:t>
            </a:r>
            <a:r>
              <a:rPr lang="en" sz="1300" b="1">
                <a:solidFill>
                  <a:schemeClr val="lt1"/>
                </a:solidFill>
                <a:latin typeface="Barlow Semi Condensed"/>
                <a:ea typeface="Barlow Semi Condensed"/>
                <a:cs typeface="Barlow Semi Condensed"/>
                <a:sym typeface="Barlow Semi Condensed"/>
              </a:rPr>
              <a:t>Flaticon</a:t>
            </a:r>
            <a:r>
              <a:rPr lang="en" sz="1300">
                <a:solidFill>
                  <a:schemeClr val="lt1"/>
                </a:solidFill>
                <a:latin typeface="Barlow Semi Condensed Light"/>
                <a:ea typeface="Barlow Semi Condensed Light"/>
                <a:cs typeface="Barlow Semi Condensed Light"/>
                <a:sym typeface="Barlow Semi Condensed Light"/>
              </a:rPr>
              <a:t>, and infographics &amp; images by </a:t>
            </a:r>
            <a:r>
              <a:rPr lang="en" sz="1300" b="1">
                <a:solidFill>
                  <a:schemeClr val="lt1"/>
                </a:solidFill>
                <a:latin typeface="Barlow Semi Condensed"/>
                <a:ea typeface="Barlow Semi Condensed"/>
                <a:cs typeface="Barlow Semi Condensed"/>
                <a:sym typeface="Barlow Semi Condensed"/>
              </a:rPr>
              <a:t>Freepik</a:t>
            </a:r>
            <a:endParaRPr sz="1300" b="1">
              <a:solidFill>
                <a:schemeClr val="lt1"/>
              </a:solidFill>
              <a:latin typeface="Barlow Semi Condensed"/>
              <a:ea typeface="Barlow Semi Condensed"/>
              <a:cs typeface="Barlow Semi Condensed"/>
              <a:sym typeface="Barlow Semi Condensed"/>
            </a:endParaRPr>
          </a:p>
        </p:txBody>
      </p:sp>
      <p:grpSp>
        <p:nvGrpSpPr>
          <p:cNvPr id="2" name="Google Shape;246;p21"/>
          <p:cNvGrpSpPr/>
          <p:nvPr/>
        </p:nvGrpSpPr>
        <p:grpSpPr>
          <a:xfrm>
            <a:off x="329730" y="281345"/>
            <a:ext cx="8628146" cy="4661127"/>
            <a:chOff x="329730" y="281345"/>
            <a:chExt cx="8628146" cy="4661127"/>
          </a:xfrm>
        </p:grpSpPr>
        <p:sp>
          <p:nvSpPr>
            <p:cNvPr id="247" name="Google Shape;247;p21"/>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1"/>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1"/>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1"/>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1"/>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1"/>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Google Shape;253;p21"/>
          <p:cNvSpPr/>
          <p:nvPr/>
        </p:nvSpPr>
        <p:spPr>
          <a:xfrm>
            <a:off x="1520080" y="2491243"/>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1"/>
          <p:cNvSpPr/>
          <p:nvPr/>
        </p:nvSpPr>
        <p:spPr>
          <a:xfrm>
            <a:off x="7405730" y="1293542"/>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1"/>
          <p:cNvSpPr/>
          <p:nvPr/>
        </p:nvSpPr>
        <p:spPr>
          <a:xfrm>
            <a:off x="7075055" y="305686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SLIDE ">
  <p:cSld name="BLANK SLIDE ">
    <p:bg>
      <p:bgPr>
        <a:solidFill>
          <a:srgbClr val="FFFFFF"/>
        </a:solidFill>
        <a:effectLst/>
      </p:bgPr>
    </p:bg>
    <p:spTree>
      <p:nvGrpSpPr>
        <p:cNvPr id="1" name="Shape 256"/>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9B3EA20A-74FC-480F-9A1D-955D28312D48}" type="datetimeFigureOut">
              <a:rPr lang="en-IN" smtClean="0"/>
              <a:pPr/>
              <a:t>25-08-2023</a:t>
            </a:fld>
            <a:endParaRPr lang="en-IN"/>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BE04C89A-03C0-4DDF-B565-358563ED5AF5}" type="slidenum">
              <a:rPr lang="en-IN" smtClean="0"/>
              <a:pPr/>
              <a:t>‹#›</a:t>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260"/>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dk2"/>
        </a:solidFill>
        <a:effectLst/>
      </p:bgPr>
    </p:bg>
    <p:spTree>
      <p:nvGrpSpPr>
        <p:cNvPr id="1" name="Shape 20"/>
        <p:cNvGrpSpPr/>
        <p:nvPr/>
      </p:nvGrpSpPr>
      <p:grpSpPr>
        <a:xfrm>
          <a:off x="0" y="0"/>
          <a:ext cx="0" cy="0"/>
          <a:chOff x="0" y="0"/>
          <a:chExt cx="0" cy="0"/>
        </a:xfrm>
      </p:grpSpPr>
      <p:sp>
        <p:nvSpPr>
          <p:cNvPr id="21" name="Google Shape;21;p2"/>
          <p:cNvSpPr txBox="1">
            <a:spLocks noGrp="1"/>
          </p:cNvSpPr>
          <p:nvPr>
            <p:ph type="ctrTitle"/>
          </p:nvPr>
        </p:nvSpPr>
        <p:spPr>
          <a:xfrm>
            <a:off x="1886450" y="1639950"/>
            <a:ext cx="5371200" cy="1711200"/>
          </a:xfrm>
          <a:prstGeom prst="rect">
            <a:avLst/>
          </a:prstGeom>
        </p:spPr>
        <p:txBody>
          <a:bodyPr spcFirstLastPara="1" wrap="square" lIns="0" tIns="0" rIns="0" bIns="0" anchor="ctr" anchorCtr="0">
            <a:noAutofit/>
          </a:bodyPr>
          <a:lstStyle>
            <a:lvl1pPr lvl="0" algn="ctr" rtl="0">
              <a:lnSpc>
                <a:spcPct val="80000"/>
              </a:lnSpc>
              <a:spcBef>
                <a:spcPts val="0"/>
              </a:spcBef>
              <a:spcAft>
                <a:spcPts val="0"/>
              </a:spcAft>
              <a:buClr>
                <a:schemeClr val="lt1"/>
              </a:buClr>
              <a:buSzPts val="6000"/>
              <a:buNone/>
              <a:defRPr sz="6000">
                <a:solidFill>
                  <a:schemeClr val="lt1"/>
                </a:solidFill>
              </a:defRPr>
            </a:lvl1pPr>
            <a:lvl2pPr lvl="1" algn="ctr" rtl="0">
              <a:lnSpc>
                <a:spcPct val="80000"/>
              </a:lnSpc>
              <a:spcBef>
                <a:spcPts val="0"/>
              </a:spcBef>
              <a:spcAft>
                <a:spcPts val="0"/>
              </a:spcAft>
              <a:buClr>
                <a:schemeClr val="lt1"/>
              </a:buClr>
              <a:buSzPts val="6000"/>
              <a:buNone/>
              <a:defRPr sz="6000">
                <a:solidFill>
                  <a:schemeClr val="lt1"/>
                </a:solidFill>
              </a:defRPr>
            </a:lvl2pPr>
            <a:lvl3pPr lvl="2" algn="ctr" rtl="0">
              <a:lnSpc>
                <a:spcPct val="80000"/>
              </a:lnSpc>
              <a:spcBef>
                <a:spcPts val="0"/>
              </a:spcBef>
              <a:spcAft>
                <a:spcPts val="0"/>
              </a:spcAft>
              <a:buClr>
                <a:schemeClr val="lt1"/>
              </a:buClr>
              <a:buSzPts val="6000"/>
              <a:buNone/>
              <a:defRPr sz="6000">
                <a:solidFill>
                  <a:schemeClr val="lt1"/>
                </a:solidFill>
              </a:defRPr>
            </a:lvl3pPr>
            <a:lvl4pPr lvl="3" algn="ctr" rtl="0">
              <a:lnSpc>
                <a:spcPct val="80000"/>
              </a:lnSpc>
              <a:spcBef>
                <a:spcPts val="0"/>
              </a:spcBef>
              <a:spcAft>
                <a:spcPts val="0"/>
              </a:spcAft>
              <a:buClr>
                <a:schemeClr val="lt1"/>
              </a:buClr>
              <a:buSzPts val="6000"/>
              <a:buNone/>
              <a:defRPr sz="6000">
                <a:solidFill>
                  <a:schemeClr val="lt1"/>
                </a:solidFill>
              </a:defRPr>
            </a:lvl4pPr>
            <a:lvl5pPr lvl="4" algn="ctr" rtl="0">
              <a:lnSpc>
                <a:spcPct val="80000"/>
              </a:lnSpc>
              <a:spcBef>
                <a:spcPts val="0"/>
              </a:spcBef>
              <a:spcAft>
                <a:spcPts val="0"/>
              </a:spcAft>
              <a:buClr>
                <a:schemeClr val="lt1"/>
              </a:buClr>
              <a:buSzPts val="6000"/>
              <a:buNone/>
              <a:defRPr sz="6000">
                <a:solidFill>
                  <a:schemeClr val="lt1"/>
                </a:solidFill>
              </a:defRPr>
            </a:lvl5pPr>
            <a:lvl6pPr lvl="5" algn="ctr" rtl="0">
              <a:lnSpc>
                <a:spcPct val="80000"/>
              </a:lnSpc>
              <a:spcBef>
                <a:spcPts val="0"/>
              </a:spcBef>
              <a:spcAft>
                <a:spcPts val="0"/>
              </a:spcAft>
              <a:buClr>
                <a:schemeClr val="lt1"/>
              </a:buClr>
              <a:buSzPts val="6000"/>
              <a:buNone/>
              <a:defRPr sz="6000">
                <a:solidFill>
                  <a:schemeClr val="lt1"/>
                </a:solidFill>
              </a:defRPr>
            </a:lvl6pPr>
            <a:lvl7pPr lvl="6" algn="ctr" rtl="0">
              <a:lnSpc>
                <a:spcPct val="80000"/>
              </a:lnSpc>
              <a:spcBef>
                <a:spcPts val="0"/>
              </a:spcBef>
              <a:spcAft>
                <a:spcPts val="0"/>
              </a:spcAft>
              <a:buClr>
                <a:schemeClr val="lt1"/>
              </a:buClr>
              <a:buSzPts val="6000"/>
              <a:buNone/>
              <a:defRPr sz="6000">
                <a:solidFill>
                  <a:schemeClr val="lt1"/>
                </a:solidFill>
              </a:defRPr>
            </a:lvl7pPr>
            <a:lvl8pPr lvl="7" algn="ctr" rtl="0">
              <a:lnSpc>
                <a:spcPct val="80000"/>
              </a:lnSpc>
              <a:spcBef>
                <a:spcPts val="0"/>
              </a:spcBef>
              <a:spcAft>
                <a:spcPts val="0"/>
              </a:spcAft>
              <a:buClr>
                <a:schemeClr val="lt1"/>
              </a:buClr>
              <a:buSzPts val="6000"/>
              <a:buNone/>
              <a:defRPr sz="6000">
                <a:solidFill>
                  <a:schemeClr val="lt1"/>
                </a:solidFill>
              </a:defRPr>
            </a:lvl8pPr>
            <a:lvl9pPr lvl="8" algn="ctr" rtl="0">
              <a:lnSpc>
                <a:spcPct val="80000"/>
              </a:lnSpc>
              <a:spcBef>
                <a:spcPts val="0"/>
              </a:spcBef>
              <a:spcAft>
                <a:spcPts val="0"/>
              </a:spcAft>
              <a:buClr>
                <a:schemeClr val="lt1"/>
              </a:buClr>
              <a:buSzPts val="6000"/>
              <a:buNone/>
              <a:defRPr sz="6000">
                <a:solidFill>
                  <a:schemeClr val="lt1"/>
                </a:solidFill>
              </a:defRPr>
            </a:lvl9pPr>
          </a:lstStyle>
          <a:p>
            <a:r>
              <a:rPr lang="en-US"/>
              <a:t>Click to edit Master title style</a:t>
            </a:r>
            <a:endParaRPr/>
          </a:p>
        </p:txBody>
      </p:sp>
      <p:grpSp>
        <p:nvGrpSpPr>
          <p:cNvPr id="2" name="Google Shape;22;p2"/>
          <p:cNvGrpSpPr/>
          <p:nvPr/>
        </p:nvGrpSpPr>
        <p:grpSpPr>
          <a:xfrm>
            <a:off x="-85500" y="-168653"/>
            <a:ext cx="9290344" cy="5426904"/>
            <a:chOff x="-85500" y="-168653"/>
            <a:chExt cx="9290344" cy="5426904"/>
          </a:xfrm>
        </p:grpSpPr>
        <p:grpSp>
          <p:nvGrpSpPr>
            <p:cNvPr id="3" name="Google Shape;23;p2"/>
            <p:cNvGrpSpPr/>
            <p:nvPr/>
          </p:nvGrpSpPr>
          <p:grpSpPr>
            <a:xfrm>
              <a:off x="3870624" y="271731"/>
              <a:ext cx="531017" cy="704779"/>
              <a:chOff x="3870624" y="271731"/>
              <a:chExt cx="531017" cy="704779"/>
            </a:xfrm>
          </p:grpSpPr>
          <p:sp>
            <p:nvSpPr>
              <p:cNvPr id="24" name="Google Shape;24;p2"/>
              <p:cNvSpPr/>
              <p:nvPr/>
            </p:nvSpPr>
            <p:spPr>
              <a:xfrm>
                <a:off x="3870624" y="311200"/>
                <a:ext cx="425807" cy="385849"/>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4" name="Google Shape;26;p2"/>
            <p:cNvGrpSpPr/>
            <p:nvPr/>
          </p:nvGrpSpPr>
          <p:grpSpPr>
            <a:xfrm>
              <a:off x="-85500" y="4299338"/>
              <a:ext cx="612915" cy="585559"/>
              <a:chOff x="8158724" y="4646275"/>
              <a:chExt cx="612915" cy="585559"/>
            </a:xfrm>
          </p:grpSpPr>
          <p:sp>
            <p:nvSpPr>
              <p:cNvPr id="27" name="Google Shape;27;p2"/>
              <p:cNvSpPr/>
              <p:nvPr/>
            </p:nvSpPr>
            <p:spPr>
              <a:xfrm>
                <a:off x="8158724" y="4646275"/>
                <a:ext cx="511423" cy="463431"/>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170373" y="4682299"/>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9" name="Google Shape;29;p2"/>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 name="Google Shape;30;p2"/>
            <p:cNvGrpSpPr/>
            <p:nvPr/>
          </p:nvGrpSpPr>
          <p:grpSpPr>
            <a:xfrm>
              <a:off x="968652" y="3696885"/>
              <a:ext cx="565312" cy="602473"/>
              <a:chOff x="813652" y="3801560"/>
              <a:chExt cx="565312" cy="602473"/>
            </a:xfrm>
          </p:grpSpPr>
          <p:sp>
            <p:nvSpPr>
              <p:cNvPr id="31" name="Google Shape;31;p2"/>
              <p:cNvSpPr/>
              <p:nvPr/>
            </p:nvSpPr>
            <p:spPr>
              <a:xfrm rot="6264782">
                <a:off x="849950" y="3919090"/>
                <a:ext cx="380679" cy="370162"/>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1974315">
                <a:off x="996275" y="3825647"/>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 name="Google Shape;33;p2"/>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 name="Google Shape;34;p2"/>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 name="Google Shape;35;p2"/>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 name="Google Shape;36;p2"/>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 name="Google Shape;37;p2"/>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 name="Google Shape;38;p2"/>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 name="Google Shape;39;p2"/>
            <p:cNvGrpSpPr/>
            <p:nvPr/>
          </p:nvGrpSpPr>
          <p:grpSpPr>
            <a:xfrm>
              <a:off x="5462677" y="4575203"/>
              <a:ext cx="497752" cy="491681"/>
              <a:chOff x="7559440" y="3972390"/>
              <a:chExt cx="497752" cy="491681"/>
            </a:xfrm>
          </p:grpSpPr>
          <p:sp>
            <p:nvSpPr>
              <p:cNvPr id="40" name="Google Shape;40;p2"/>
              <p:cNvSpPr/>
              <p:nvPr/>
            </p:nvSpPr>
            <p:spPr>
              <a:xfrm rot="1226546">
                <a:off x="7692589" y="4106488"/>
                <a:ext cx="320298" cy="311457"/>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9911830">
                <a:off x="7595186" y="4010311"/>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7" name="Google Shape;42;p2"/>
            <p:cNvGrpSpPr/>
            <p:nvPr/>
          </p:nvGrpSpPr>
          <p:grpSpPr>
            <a:xfrm>
              <a:off x="510215" y="271717"/>
              <a:ext cx="557022" cy="619823"/>
              <a:chOff x="510215" y="271717"/>
              <a:chExt cx="557022" cy="619823"/>
            </a:xfrm>
          </p:grpSpPr>
          <p:sp>
            <p:nvSpPr>
              <p:cNvPr id="43" name="Google Shape;43;p2"/>
              <p:cNvSpPr/>
              <p:nvPr/>
            </p:nvSpPr>
            <p:spPr>
              <a:xfrm>
                <a:off x="676827" y="376200"/>
                <a:ext cx="316843" cy="32088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5" name="Google Shape;45;p2"/>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 name="Google Shape;46;p2"/>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 name="Google Shape;47;p2"/>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 name="Google Shape;48;p2"/>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 name="Google Shape;49;p2"/>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 name="Google Shape;50;p2"/>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 name="Google Shape;51;p2"/>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 name="Google Shape;52;p2"/>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8" name="Google Shape;53;p2"/>
            <p:cNvGrpSpPr/>
            <p:nvPr/>
          </p:nvGrpSpPr>
          <p:grpSpPr>
            <a:xfrm rot="891035">
              <a:off x="1165229" y="1691730"/>
              <a:ext cx="657771" cy="386113"/>
              <a:chOff x="1429156" y="1387535"/>
              <a:chExt cx="657769" cy="386112"/>
            </a:xfrm>
          </p:grpSpPr>
          <p:sp>
            <p:nvSpPr>
              <p:cNvPr id="54" name="Google Shape;54;p2"/>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 name="Google Shape;55;p2"/>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6" name="Google Shape;56;p2"/>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 name="Google Shape;57;p2"/>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9" name="Google Shape;58;p2"/>
            <p:cNvGrpSpPr/>
            <p:nvPr/>
          </p:nvGrpSpPr>
          <p:grpSpPr>
            <a:xfrm>
              <a:off x="346827" y="3411153"/>
              <a:ext cx="376916" cy="455685"/>
              <a:chOff x="1010452" y="1144365"/>
              <a:chExt cx="376916" cy="455685"/>
            </a:xfrm>
          </p:grpSpPr>
          <p:sp>
            <p:nvSpPr>
              <p:cNvPr id="59" name="Google Shape;59;p2"/>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 name="Google Shape;60;p2"/>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10" name="Google Shape;61;p2"/>
            <p:cNvGrpSpPr/>
            <p:nvPr/>
          </p:nvGrpSpPr>
          <p:grpSpPr>
            <a:xfrm>
              <a:off x="7439637" y="3918577"/>
              <a:ext cx="503800" cy="507307"/>
              <a:chOff x="7439637" y="3918577"/>
              <a:chExt cx="503800" cy="507307"/>
            </a:xfrm>
          </p:grpSpPr>
          <p:sp>
            <p:nvSpPr>
              <p:cNvPr id="62" name="Google Shape;62;p2"/>
              <p:cNvSpPr/>
              <p:nvPr/>
            </p:nvSpPr>
            <p:spPr>
              <a:xfrm>
                <a:off x="7547126" y="4133375"/>
                <a:ext cx="332324"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4" name="Google Shape;64;p2"/>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 name="Google Shape;65;p2"/>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1" name="Google Shape;66;p2"/>
            <p:cNvGrpSpPr/>
            <p:nvPr/>
          </p:nvGrpSpPr>
          <p:grpSpPr>
            <a:xfrm>
              <a:off x="7413193" y="740389"/>
              <a:ext cx="289739" cy="482318"/>
              <a:chOff x="4912930" y="846902"/>
              <a:chExt cx="289739" cy="482318"/>
            </a:xfrm>
          </p:grpSpPr>
          <p:sp>
            <p:nvSpPr>
              <p:cNvPr id="67" name="Google Shape;67;p2"/>
              <p:cNvSpPr/>
              <p:nvPr/>
            </p:nvSpPr>
            <p:spPr>
              <a:xfrm rot="-539734">
                <a:off x="4946894" y="1102828"/>
                <a:ext cx="216728" cy="210745"/>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912930" y="846902"/>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9" name="Google Shape;69;p2"/>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0" name="Google Shape;70;p2"/>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2" name="Google Shape;71;p2"/>
            <p:cNvGrpSpPr/>
            <p:nvPr/>
          </p:nvGrpSpPr>
          <p:grpSpPr>
            <a:xfrm>
              <a:off x="7801268" y="2011644"/>
              <a:ext cx="583849" cy="670195"/>
              <a:chOff x="7801268" y="2011644"/>
              <a:chExt cx="583849" cy="670195"/>
            </a:xfrm>
          </p:grpSpPr>
          <p:sp>
            <p:nvSpPr>
              <p:cNvPr id="72" name="Google Shape;72;p2"/>
              <p:cNvSpPr/>
              <p:nvPr/>
            </p:nvSpPr>
            <p:spPr>
              <a:xfrm rot="6678441">
                <a:off x="7840657" y="2123048"/>
                <a:ext cx="518922" cy="409425"/>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13" name="Google Shape;74;p2"/>
            <p:cNvGrpSpPr/>
            <p:nvPr/>
          </p:nvGrpSpPr>
          <p:grpSpPr>
            <a:xfrm>
              <a:off x="286734" y="1360788"/>
              <a:ext cx="437027" cy="515682"/>
              <a:chOff x="286734" y="1360788"/>
              <a:chExt cx="437027" cy="515682"/>
            </a:xfrm>
          </p:grpSpPr>
          <p:sp>
            <p:nvSpPr>
              <p:cNvPr id="75" name="Google Shape;75;p2"/>
              <p:cNvSpPr/>
              <p:nvPr/>
            </p:nvSpPr>
            <p:spPr>
              <a:xfrm>
                <a:off x="286734" y="1396113"/>
                <a:ext cx="288826"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77" name="Google Shape;77;p2"/>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8" name="Google Shape;78;p2"/>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9" name="Google Shape;79;p2"/>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0" name="Google Shape;80;p2"/>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4" name="Google Shape;81;p2"/>
            <p:cNvGrpSpPr/>
            <p:nvPr/>
          </p:nvGrpSpPr>
          <p:grpSpPr>
            <a:xfrm>
              <a:off x="8513660" y="3273951"/>
              <a:ext cx="236955" cy="259508"/>
              <a:chOff x="1624551" y="3569952"/>
              <a:chExt cx="236955" cy="259508"/>
            </a:xfrm>
          </p:grpSpPr>
          <p:sp>
            <p:nvSpPr>
              <p:cNvPr id="82" name="Google Shape;82;p2"/>
              <p:cNvSpPr/>
              <p:nvPr/>
            </p:nvSpPr>
            <p:spPr>
              <a:xfrm>
                <a:off x="1624551" y="3569952"/>
                <a:ext cx="224786" cy="22765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625368" y="3599553"/>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15" name="Google Shape;84;p2"/>
            <p:cNvGrpSpPr/>
            <p:nvPr/>
          </p:nvGrpSpPr>
          <p:grpSpPr>
            <a:xfrm>
              <a:off x="3637530" y="4055057"/>
              <a:ext cx="418773" cy="520154"/>
              <a:chOff x="3637530" y="4055057"/>
              <a:chExt cx="418773" cy="520154"/>
            </a:xfrm>
          </p:grpSpPr>
          <p:sp>
            <p:nvSpPr>
              <p:cNvPr id="85" name="Google Shape;85;p2"/>
              <p:cNvSpPr/>
              <p:nvPr/>
            </p:nvSpPr>
            <p:spPr>
              <a:xfrm rot="5542319">
                <a:off x="3769303" y="4204066"/>
                <a:ext cx="285154" cy="277283"/>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87" name="Google Shape;87;p2"/>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8" name="Google Shape;88;p2"/>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9" name="Google Shape;89;p2"/>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0" name="Google Shape;90;p2"/>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1" name="Google Shape;91;p2"/>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2" name="Google Shape;92;p2"/>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3" name="Google Shape;93;p2"/>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6" name="Google Shape;94;p2"/>
            <p:cNvGrpSpPr/>
            <p:nvPr/>
          </p:nvGrpSpPr>
          <p:grpSpPr>
            <a:xfrm>
              <a:off x="6457245" y="4530131"/>
              <a:ext cx="216066" cy="276377"/>
              <a:chOff x="6422295" y="3351500"/>
              <a:chExt cx="252856" cy="323399"/>
            </a:xfrm>
          </p:grpSpPr>
          <p:sp>
            <p:nvSpPr>
              <p:cNvPr id="95" name="Google Shape;95;p2"/>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6" name="Google Shape;96;p2"/>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17" name="Google Shape;97;p2"/>
            <p:cNvGrpSpPr/>
            <p:nvPr/>
          </p:nvGrpSpPr>
          <p:grpSpPr>
            <a:xfrm>
              <a:off x="2318449" y="604142"/>
              <a:ext cx="332332" cy="346582"/>
              <a:chOff x="2318449" y="604142"/>
              <a:chExt cx="332332" cy="346582"/>
            </a:xfrm>
          </p:grpSpPr>
          <p:sp>
            <p:nvSpPr>
              <p:cNvPr id="98" name="Google Shape;98;p2"/>
              <p:cNvSpPr/>
              <p:nvPr/>
            </p:nvSpPr>
            <p:spPr>
              <a:xfrm>
                <a:off x="2361884" y="604142"/>
                <a:ext cx="288826"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00" name="Google Shape;100;p2"/>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8" name="Google Shape;101;p2"/>
            <p:cNvGrpSpPr/>
            <p:nvPr/>
          </p:nvGrpSpPr>
          <p:grpSpPr>
            <a:xfrm>
              <a:off x="1184427" y="4630083"/>
              <a:ext cx="229693" cy="293080"/>
              <a:chOff x="6793660" y="3322411"/>
              <a:chExt cx="268804" cy="342944"/>
            </a:xfrm>
          </p:grpSpPr>
          <p:sp>
            <p:nvSpPr>
              <p:cNvPr id="102" name="Google Shape;102;p2"/>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3" name="Google Shape;103;p2"/>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4" name="Google Shape;104;p2"/>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05" name="Google Shape;105;p2"/>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6" name="Google Shape;106;p2"/>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7" name="Google Shape;107;p2"/>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8" name="Google Shape;108;p2"/>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09"/>
        <p:cNvGrpSpPr/>
        <p:nvPr/>
      </p:nvGrpSpPr>
      <p:grpSpPr>
        <a:xfrm>
          <a:off x="0" y="0"/>
          <a:ext cx="0" cy="0"/>
          <a:chOff x="0" y="0"/>
          <a:chExt cx="0" cy="0"/>
        </a:xfrm>
      </p:grpSpPr>
      <p:sp>
        <p:nvSpPr>
          <p:cNvPr id="110" name="Google Shape;110;p3"/>
          <p:cNvSpPr txBox="1">
            <a:spLocks noGrp="1"/>
          </p:cNvSpPr>
          <p:nvPr>
            <p:ph type="ctrTitle"/>
          </p:nvPr>
        </p:nvSpPr>
        <p:spPr>
          <a:xfrm>
            <a:off x="2112400" y="1583350"/>
            <a:ext cx="4919400" cy="1159800"/>
          </a:xfrm>
          <a:prstGeom prst="rect">
            <a:avLst/>
          </a:prstGeom>
        </p:spPr>
        <p:txBody>
          <a:bodyPr spcFirstLastPara="1" wrap="square" lIns="0" tIns="0" rIns="0" bIns="0"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rPr lang="en-US"/>
              <a:t>Click to edit Master title style</a:t>
            </a:r>
            <a:endParaRPr/>
          </a:p>
        </p:txBody>
      </p:sp>
      <p:sp>
        <p:nvSpPr>
          <p:cNvPr id="111" name="Google Shape;111;p3"/>
          <p:cNvSpPr txBox="1">
            <a:spLocks noGrp="1"/>
          </p:cNvSpPr>
          <p:nvPr>
            <p:ph type="subTitle" idx="1"/>
          </p:nvPr>
        </p:nvSpPr>
        <p:spPr>
          <a:xfrm>
            <a:off x="2112400" y="2840052"/>
            <a:ext cx="4919400" cy="784800"/>
          </a:xfrm>
          <a:prstGeom prst="rect">
            <a:avLst/>
          </a:prstGeom>
        </p:spPr>
        <p:txBody>
          <a:bodyPr spcFirstLastPara="1" wrap="square" lIns="0" tIns="0" rIns="0" bIns="0" anchor="t" anchorCtr="0">
            <a:noAutofit/>
          </a:bodyPr>
          <a:lstStyle>
            <a:lvl1pPr lvl="0" algn="ctr" rtl="0">
              <a:spcBef>
                <a:spcPts val="0"/>
              </a:spcBef>
              <a:spcAft>
                <a:spcPts val="0"/>
              </a:spcAft>
              <a:buClr>
                <a:schemeClr val="dk2"/>
              </a:buClr>
              <a:buSzPts val="2000"/>
              <a:buNone/>
              <a:defRPr sz="2000">
                <a:solidFill>
                  <a:schemeClr val="dk2"/>
                </a:solidFill>
              </a:defRPr>
            </a:lvl1pPr>
            <a:lvl2pPr lvl="1" algn="ctr" rtl="0">
              <a:spcBef>
                <a:spcPts val="0"/>
              </a:spcBef>
              <a:spcAft>
                <a:spcPts val="0"/>
              </a:spcAft>
              <a:buClr>
                <a:schemeClr val="dk2"/>
              </a:buClr>
              <a:buSzPts val="2000"/>
              <a:buNone/>
              <a:defRPr sz="2000">
                <a:solidFill>
                  <a:schemeClr val="dk2"/>
                </a:solidFill>
              </a:defRPr>
            </a:lvl2pPr>
            <a:lvl3pPr lvl="2" algn="ctr" rtl="0">
              <a:spcBef>
                <a:spcPts val="0"/>
              </a:spcBef>
              <a:spcAft>
                <a:spcPts val="0"/>
              </a:spcAft>
              <a:buClr>
                <a:schemeClr val="dk2"/>
              </a:buClr>
              <a:buSzPts val="2000"/>
              <a:buNone/>
              <a:defRPr sz="2000">
                <a:solidFill>
                  <a:schemeClr val="dk2"/>
                </a:solidFill>
              </a:defRPr>
            </a:lvl3pPr>
            <a:lvl4pPr lvl="3" algn="ctr" rtl="0">
              <a:spcBef>
                <a:spcPts val="0"/>
              </a:spcBef>
              <a:spcAft>
                <a:spcPts val="0"/>
              </a:spcAft>
              <a:buClr>
                <a:schemeClr val="dk2"/>
              </a:buClr>
              <a:buSzPts val="2000"/>
              <a:buNone/>
              <a:defRPr sz="2000">
                <a:solidFill>
                  <a:schemeClr val="dk2"/>
                </a:solidFill>
              </a:defRPr>
            </a:lvl4pPr>
            <a:lvl5pPr lvl="4" algn="ctr" rtl="0">
              <a:spcBef>
                <a:spcPts val="0"/>
              </a:spcBef>
              <a:spcAft>
                <a:spcPts val="0"/>
              </a:spcAft>
              <a:buClr>
                <a:schemeClr val="dk2"/>
              </a:buClr>
              <a:buSzPts val="2000"/>
              <a:buNone/>
              <a:defRPr sz="2000">
                <a:solidFill>
                  <a:schemeClr val="dk2"/>
                </a:solidFill>
              </a:defRPr>
            </a:lvl5pPr>
            <a:lvl6pPr lvl="5" algn="ctr" rtl="0">
              <a:spcBef>
                <a:spcPts val="0"/>
              </a:spcBef>
              <a:spcAft>
                <a:spcPts val="0"/>
              </a:spcAft>
              <a:buClr>
                <a:schemeClr val="dk2"/>
              </a:buClr>
              <a:buSzPts val="2000"/>
              <a:buNone/>
              <a:defRPr sz="2000">
                <a:solidFill>
                  <a:schemeClr val="dk2"/>
                </a:solidFill>
              </a:defRPr>
            </a:lvl6pPr>
            <a:lvl7pPr lvl="6" algn="ctr" rtl="0">
              <a:spcBef>
                <a:spcPts val="0"/>
              </a:spcBef>
              <a:spcAft>
                <a:spcPts val="0"/>
              </a:spcAft>
              <a:buClr>
                <a:schemeClr val="dk2"/>
              </a:buClr>
              <a:buSzPts val="2000"/>
              <a:buNone/>
              <a:defRPr sz="2000">
                <a:solidFill>
                  <a:schemeClr val="dk2"/>
                </a:solidFill>
              </a:defRPr>
            </a:lvl7pPr>
            <a:lvl8pPr lvl="7" algn="ctr" rtl="0">
              <a:spcBef>
                <a:spcPts val="0"/>
              </a:spcBef>
              <a:spcAft>
                <a:spcPts val="0"/>
              </a:spcAft>
              <a:buClr>
                <a:schemeClr val="dk2"/>
              </a:buClr>
              <a:buSzPts val="2000"/>
              <a:buNone/>
              <a:defRPr sz="2000">
                <a:solidFill>
                  <a:schemeClr val="dk2"/>
                </a:solidFill>
              </a:defRPr>
            </a:lvl8pPr>
            <a:lvl9pPr lvl="8" algn="ctr" rtl="0">
              <a:spcBef>
                <a:spcPts val="0"/>
              </a:spcBef>
              <a:spcAft>
                <a:spcPts val="0"/>
              </a:spcAft>
              <a:buClr>
                <a:schemeClr val="dk2"/>
              </a:buClr>
              <a:buSzPts val="2000"/>
              <a:buNone/>
              <a:defRPr sz="2000">
                <a:solidFill>
                  <a:schemeClr val="dk2"/>
                </a:solidFill>
              </a:defRPr>
            </a:lvl9pPr>
          </a:lstStyle>
          <a:p>
            <a:r>
              <a:rPr lang="en-US"/>
              <a:t>Click to edit Master subtitle style</a:t>
            </a:r>
            <a:endParaRPr/>
          </a:p>
        </p:txBody>
      </p:sp>
      <p:grpSp>
        <p:nvGrpSpPr>
          <p:cNvPr id="2" name="Google Shape;112;p3"/>
          <p:cNvGrpSpPr/>
          <p:nvPr/>
        </p:nvGrpSpPr>
        <p:grpSpPr>
          <a:xfrm>
            <a:off x="-83913" y="-168653"/>
            <a:ext cx="9288757" cy="5426904"/>
            <a:chOff x="-83913" y="-168653"/>
            <a:chExt cx="9288757" cy="5426904"/>
          </a:xfrm>
        </p:grpSpPr>
        <p:sp>
          <p:nvSpPr>
            <p:cNvPr id="113" name="Google Shape;113;p3"/>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4" name="Google Shape;114;p3"/>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5" name="Google Shape;115;p3"/>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6" name="Google Shape;116;p3"/>
            <p:cNvSpPr/>
            <p:nvPr/>
          </p:nvSpPr>
          <p:spPr>
            <a:xfrm rot="-1974315">
              <a:off x="1151275" y="37209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7" name="Google Shape;117;p3"/>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8" name="Google Shape;118;p3"/>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9" name="Google Shape;119;p3"/>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0" name="Google Shape;120;p3"/>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1" name="Google Shape;121;p3"/>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2" name="Google Shape;122;p3"/>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3" name="Google Shape;123;p3"/>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4" name="Google Shape;124;p3"/>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5" name="Google Shape;125;p3"/>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6" name="Google Shape;126;p3"/>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7" name="Google Shape;127;p3"/>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8" name="Google Shape;128;p3"/>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9" name="Google Shape;129;p3"/>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0" name="Google Shape;130;p3"/>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1" name="Google Shape;131;p3"/>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2" name="Google Shape;132;p3"/>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 name="Google Shape;133;p3"/>
            <p:cNvGrpSpPr/>
            <p:nvPr/>
          </p:nvGrpSpPr>
          <p:grpSpPr>
            <a:xfrm rot="891035">
              <a:off x="1165229" y="1691730"/>
              <a:ext cx="657771" cy="386113"/>
              <a:chOff x="1429156" y="1387535"/>
              <a:chExt cx="657769" cy="386112"/>
            </a:xfrm>
          </p:grpSpPr>
          <p:sp>
            <p:nvSpPr>
              <p:cNvPr id="134" name="Google Shape;134;p3"/>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5" name="Google Shape;135;p3"/>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36" name="Google Shape;136;p3"/>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7" name="Google Shape;137;p3"/>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 name="Google Shape;138;p3"/>
            <p:cNvGrpSpPr/>
            <p:nvPr/>
          </p:nvGrpSpPr>
          <p:grpSpPr>
            <a:xfrm>
              <a:off x="346827" y="3411153"/>
              <a:ext cx="376916" cy="455685"/>
              <a:chOff x="1010452" y="1144365"/>
              <a:chExt cx="376916" cy="455685"/>
            </a:xfrm>
          </p:grpSpPr>
          <p:sp>
            <p:nvSpPr>
              <p:cNvPr id="139" name="Google Shape;139;p3"/>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0" name="Google Shape;140;p3"/>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41" name="Google Shape;141;p3"/>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2" name="Google Shape;142;p3"/>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3" name="Google Shape;143;p3"/>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4" name="Google Shape;144;p3"/>
            <p:cNvSpPr/>
            <p:nvPr/>
          </p:nvSpPr>
          <p:spPr>
            <a:xfrm>
              <a:off x="7413193" y="740389"/>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5" name="Google Shape;145;p3"/>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6" name="Google Shape;146;p3"/>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7" name="Google Shape;147;p3"/>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8" name="Google Shape;148;p3"/>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9" name="Google Shape;149;p3"/>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0" name="Google Shape;150;p3"/>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1" name="Google Shape;151;p3"/>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2" name="Google Shape;152;p3"/>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3" name="Google Shape;153;p3"/>
            <p:cNvSpPr/>
            <p:nvPr/>
          </p:nvSpPr>
          <p:spPr>
            <a:xfrm>
              <a:off x="8514477" y="3303552"/>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4" name="Google Shape;154;p3"/>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5" name="Google Shape;155;p3"/>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6" name="Google Shape;156;p3"/>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7" name="Google Shape;157;p3"/>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8" name="Google Shape;158;p3"/>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9" name="Google Shape;159;p3"/>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0" name="Google Shape;160;p3"/>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1" name="Google Shape;161;p3"/>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 name="Google Shape;162;p3"/>
            <p:cNvGrpSpPr/>
            <p:nvPr/>
          </p:nvGrpSpPr>
          <p:grpSpPr>
            <a:xfrm>
              <a:off x="6457245" y="4530131"/>
              <a:ext cx="216066" cy="276377"/>
              <a:chOff x="6422295" y="3351500"/>
              <a:chExt cx="252856" cy="323399"/>
            </a:xfrm>
          </p:grpSpPr>
          <p:sp>
            <p:nvSpPr>
              <p:cNvPr id="163" name="Google Shape;163;p3"/>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4" name="Google Shape;164;p3"/>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65" name="Google Shape;165;p3"/>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6" name="Google Shape;166;p3"/>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 name="Google Shape;167;p3"/>
            <p:cNvGrpSpPr/>
            <p:nvPr/>
          </p:nvGrpSpPr>
          <p:grpSpPr>
            <a:xfrm>
              <a:off x="1184427" y="4630083"/>
              <a:ext cx="229693" cy="293080"/>
              <a:chOff x="6793660" y="3322411"/>
              <a:chExt cx="268804" cy="342944"/>
            </a:xfrm>
          </p:grpSpPr>
          <p:sp>
            <p:nvSpPr>
              <p:cNvPr id="168" name="Google Shape;168;p3"/>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9" name="Google Shape;169;p3"/>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0" name="Google Shape;170;p3"/>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71" name="Google Shape;171;p3"/>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2" name="Google Shape;172;p3"/>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3" name="Google Shape;173;p3"/>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4" name="Google Shape;174;p3"/>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5"/>
        </a:solidFill>
        <a:effectLst/>
      </p:bgPr>
    </p:bg>
    <p:spTree>
      <p:nvGrpSpPr>
        <p:cNvPr id="1" name="Shape 175"/>
        <p:cNvGrpSpPr/>
        <p:nvPr/>
      </p:nvGrpSpPr>
      <p:grpSpPr>
        <a:xfrm>
          <a:off x="0" y="0"/>
          <a:ext cx="0" cy="0"/>
          <a:chOff x="0" y="0"/>
          <a:chExt cx="0" cy="0"/>
        </a:xfrm>
      </p:grpSpPr>
      <p:grpSp>
        <p:nvGrpSpPr>
          <p:cNvPr id="2" name="Google Shape;176;p4"/>
          <p:cNvGrpSpPr/>
          <p:nvPr/>
        </p:nvGrpSpPr>
        <p:grpSpPr>
          <a:xfrm>
            <a:off x="-83913" y="-168653"/>
            <a:ext cx="9288757" cy="5426904"/>
            <a:chOff x="-83913" y="-168653"/>
            <a:chExt cx="9288757" cy="5426904"/>
          </a:xfrm>
        </p:grpSpPr>
        <p:sp>
          <p:nvSpPr>
            <p:cNvPr id="177" name="Google Shape;177;p4"/>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8" name="Google Shape;178;p4"/>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9" name="Google Shape;179;p4"/>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0" name="Google Shape;180;p4"/>
            <p:cNvSpPr/>
            <p:nvPr/>
          </p:nvSpPr>
          <p:spPr>
            <a:xfrm rot="-1974315">
              <a:off x="1151275" y="37209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1" name="Google Shape;181;p4"/>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2" name="Google Shape;182;p4"/>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3" name="Google Shape;183;p4"/>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4" name="Google Shape;184;p4"/>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5" name="Google Shape;185;p4"/>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6" name="Google Shape;186;p4"/>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7" name="Google Shape;187;p4"/>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8" name="Google Shape;188;p4"/>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9" name="Google Shape;189;p4"/>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0" name="Google Shape;190;p4"/>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1" name="Google Shape;191;p4"/>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2" name="Google Shape;192;p4"/>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3" name="Google Shape;193;p4"/>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4" name="Google Shape;194;p4"/>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5" name="Google Shape;195;p4"/>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6" name="Google Shape;196;p4"/>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 name="Google Shape;197;p4"/>
            <p:cNvGrpSpPr/>
            <p:nvPr/>
          </p:nvGrpSpPr>
          <p:grpSpPr>
            <a:xfrm rot="891035">
              <a:off x="1165229" y="1691730"/>
              <a:ext cx="657771" cy="386113"/>
              <a:chOff x="1429156" y="1387535"/>
              <a:chExt cx="657769" cy="386112"/>
            </a:xfrm>
          </p:grpSpPr>
          <p:sp>
            <p:nvSpPr>
              <p:cNvPr id="198" name="Google Shape;198;p4"/>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9" name="Google Shape;199;p4"/>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00" name="Google Shape;200;p4"/>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1" name="Google Shape;201;p4"/>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 name="Google Shape;202;p4"/>
            <p:cNvGrpSpPr/>
            <p:nvPr/>
          </p:nvGrpSpPr>
          <p:grpSpPr>
            <a:xfrm>
              <a:off x="346827" y="3411153"/>
              <a:ext cx="376916" cy="455685"/>
              <a:chOff x="1010452" y="1144365"/>
              <a:chExt cx="376916" cy="455685"/>
            </a:xfrm>
          </p:grpSpPr>
          <p:sp>
            <p:nvSpPr>
              <p:cNvPr id="203" name="Google Shape;203;p4"/>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4" name="Google Shape;204;p4"/>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05" name="Google Shape;205;p4"/>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6" name="Google Shape;206;p4"/>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7" name="Google Shape;207;p4"/>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8" name="Google Shape;208;p4"/>
            <p:cNvSpPr/>
            <p:nvPr/>
          </p:nvSpPr>
          <p:spPr>
            <a:xfrm>
              <a:off x="7413193" y="740389"/>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9" name="Google Shape;209;p4"/>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0" name="Google Shape;210;p4"/>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1" name="Google Shape;211;p4"/>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2" name="Google Shape;212;p4"/>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3" name="Google Shape;213;p4"/>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4" name="Google Shape;214;p4"/>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5" name="Google Shape;215;p4"/>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6" name="Google Shape;216;p4"/>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7" name="Google Shape;217;p4"/>
            <p:cNvSpPr/>
            <p:nvPr/>
          </p:nvSpPr>
          <p:spPr>
            <a:xfrm>
              <a:off x="8514477" y="3303552"/>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8" name="Google Shape;218;p4"/>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9" name="Google Shape;219;p4"/>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0" name="Google Shape;220;p4"/>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1" name="Google Shape;221;p4"/>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2" name="Google Shape;222;p4"/>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3" name="Google Shape;223;p4"/>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4" name="Google Shape;224;p4"/>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5" name="Google Shape;225;p4"/>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 name="Google Shape;226;p4"/>
            <p:cNvGrpSpPr/>
            <p:nvPr/>
          </p:nvGrpSpPr>
          <p:grpSpPr>
            <a:xfrm>
              <a:off x="6457245" y="4530131"/>
              <a:ext cx="216066" cy="276377"/>
              <a:chOff x="6422295" y="3351500"/>
              <a:chExt cx="252856" cy="323399"/>
            </a:xfrm>
          </p:grpSpPr>
          <p:sp>
            <p:nvSpPr>
              <p:cNvPr id="227" name="Google Shape;227;p4"/>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8" name="Google Shape;228;p4"/>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29" name="Google Shape;229;p4"/>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0" name="Google Shape;230;p4"/>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 name="Google Shape;231;p4"/>
            <p:cNvGrpSpPr/>
            <p:nvPr/>
          </p:nvGrpSpPr>
          <p:grpSpPr>
            <a:xfrm>
              <a:off x="1184427" y="4630083"/>
              <a:ext cx="229693" cy="293080"/>
              <a:chOff x="6793660" y="3322411"/>
              <a:chExt cx="268804" cy="342944"/>
            </a:xfrm>
          </p:grpSpPr>
          <p:sp>
            <p:nvSpPr>
              <p:cNvPr id="232" name="Google Shape;232;p4"/>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3" name="Google Shape;233;p4"/>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4" name="Google Shape;234;p4"/>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35" name="Google Shape;235;p4"/>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6" name="Google Shape;236;p4"/>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7" name="Google Shape;237;p4"/>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8" name="Google Shape;238;p4"/>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39" name="Google Shape;239;p4"/>
          <p:cNvSpPr txBox="1">
            <a:spLocks noGrp="1"/>
          </p:cNvSpPr>
          <p:nvPr>
            <p:ph type="body" idx="1"/>
          </p:nvPr>
        </p:nvSpPr>
        <p:spPr>
          <a:xfrm>
            <a:off x="2052200" y="1253925"/>
            <a:ext cx="5039700" cy="2675100"/>
          </a:xfrm>
          <a:prstGeom prst="rect">
            <a:avLst/>
          </a:prstGeom>
        </p:spPr>
        <p:txBody>
          <a:bodyPr spcFirstLastPara="1" wrap="square" lIns="0" tIns="0" rIns="0" bIns="0" anchor="t" anchorCtr="0">
            <a:noAutofit/>
          </a:bodyPr>
          <a:lstStyle>
            <a:lvl1pPr marL="457200" lvl="0"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1pPr>
            <a:lvl2pPr marL="914400" lvl="1"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2pPr>
            <a:lvl3pPr marL="1371600" lvl="2"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3pPr>
            <a:lvl4pPr marL="1828800" lvl="3"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4pPr>
            <a:lvl5pPr marL="2286000" lvl="4"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5pPr>
            <a:lvl6pPr marL="2743200" lvl="5"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6pPr>
            <a:lvl7pPr marL="3200400" lvl="6"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7pPr>
            <a:lvl8pPr marL="3657600" lvl="7"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8pPr>
            <a:lvl9pPr marL="4114800" lvl="8"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9pPr>
          </a:lstStyle>
          <a:p>
            <a:pPr lvl="0"/>
            <a:r>
              <a:rPr lang="en-US"/>
              <a:t>Click to edit Master text styles</a:t>
            </a:r>
          </a:p>
        </p:txBody>
      </p:sp>
      <p:sp>
        <p:nvSpPr>
          <p:cNvPr id="240" name="Google Shape;240;p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41"/>
        <p:cNvGrpSpPr/>
        <p:nvPr/>
      </p:nvGrpSpPr>
      <p:grpSpPr>
        <a:xfrm>
          <a:off x="0" y="0"/>
          <a:ext cx="0" cy="0"/>
          <a:chOff x="0" y="0"/>
          <a:chExt cx="0" cy="0"/>
        </a:xfrm>
      </p:grpSpPr>
      <p:grpSp>
        <p:nvGrpSpPr>
          <p:cNvPr id="2" name="Google Shape;242;p5"/>
          <p:cNvGrpSpPr/>
          <p:nvPr/>
        </p:nvGrpSpPr>
        <p:grpSpPr>
          <a:xfrm>
            <a:off x="-45603" y="4341395"/>
            <a:ext cx="9272423" cy="910791"/>
            <a:chOff x="-45603" y="440026"/>
            <a:chExt cx="9272423" cy="910791"/>
          </a:xfrm>
        </p:grpSpPr>
        <p:sp>
          <p:nvSpPr>
            <p:cNvPr id="243" name="Google Shape;243;p5"/>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4" name="Google Shape;244;p5"/>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5" name="Google Shape;245;p5"/>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6" name="Google Shape;246;p5"/>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7" name="Google Shape;247;p5"/>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8" name="Google Shape;248;p5"/>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9" name="Google Shape;249;p5"/>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0" name="Google Shape;250;p5"/>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1" name="Google Shape;251;p5"/>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2" name="Google Shape;252;p5"/>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3" name="Google Shape;253;p5"/>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4" name="Google Shape;254;p5"/>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5" name="Google Shape;255;p5"/>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6" name="Google Shape;256;p5"/>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7" name="Google Shape;257;p5"/>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8" name="Google Shape;258;p5"/>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9" name="Google Shape;259;p5"/>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0" name="Google Shape;260;p5"/>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1" name="Google Shape;261;p5"/>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2" name="Google Shape;262;p5"/>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 name="Google Shape;263;p5"/>
            <p:cNvGrpSpPr/>
            <p:nvPr/>
          </p:nvGrpSpPr>
          <p:grpSpPr>
            <a:xfrm rot="890855">
              <a:off x="3181660" y="515636"/>
              <a:ext cx="370663" cy="217580"/>
              <a:chOff x="1429156" y="1387535"/>
              <a:chExt cx="657769" cy="386112"/>
            </a:xfrm>
          </p:grpSpPr>
          <p:sp>
            <p:nvSpPr>
              <p:cNvPr id="264" name="Google Shape;264;p5"/>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5" name="Google Shape;265;p5"/>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66" name="Google Shape;266;p5"/>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7" name="Google Shape;267;p5"/>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 name="Google Shape;268;p5"/>
            <p:cNvGrpSpPr/>
            <p:nvPr/>
          </p:nvGrpSpPr>
          <p:grpSpPr>
            <a:xfrm>
              <a:off x="3707787" y="505390"/>
              <a:ext cx="212392" cy="256778"/>
              <a:chOff x="1010452" y="1144365"/>
              <a:chExt cx="376916" cy="455685"/>
            </a:xfrm>
          </p:grpSpPr>
          <p:sp>
            <p:nvSpPr>
              <p:cNvPr id="269" name="Google Shape;269;p5"/>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0" name="Google Shape;270;p5"/>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71" name="Google Shape;271;p5"/>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2" name="Google Shape;272;p5"/>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3" name="Google Shape;273;p5"/>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4" name="Google Shape;274;p5"/>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5" name="Google Shape;275;p5"/>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6" name="Google Shape;276;p5"/>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7" name="Google Shape;277;p5"/>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8" name="Google Shape;278;p5"/>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9" name="Google Shape;279;p5"/>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0" name="Google Shape;280;p5"/>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1" name="Google Shape;281;p5"/>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2" name="Google Shape;282;p5"/>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3" name="Google Shape;283;p5"/>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4" name="Google Shape;284;p5"/>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5" name="Google Shape;285;p5"/>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6" name="Google Shape;286;p5"/>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7" name="Google Shape;287;p5"/>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8" name="Google Shape;288;p5"/>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9" name="Google Shape;289;p5"/>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0" name="Google Shape;290;p5"/>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 name="Google Shape;291;p5"/>
            <p:cNvGrpSpPr/>
            <p:nvPr/>
          </p:nvGrpSpPr>
          <p:grpSpPr>
            <a:xfrm>
              <a:off x="7836651" y="987182"/>
              <a:ext cx="121750" cy="155749"/>
              <a:chOff x="6422295" y="3351500"/>
              <a:chExt cx="252856" cy="323399"/>
            </a:xfrm>
          </p:grpSpPr>
          <p:sp>
            <p:nvSpPr>
              <p:cNvPr id="292" name="Google Shape;292;p5"/>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3" name="Google Shape;293;p5"/>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94" name="Google Shape;294;p5"/>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5" name="Google Shape;295;p5"/>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 name="Google Shape;296;p5"/>
            <p:cNvGrpSpPr/>
            <p:nvPr/>
          </p:nvGrpSpPr>
          <p:grpSpPr>
            <a:xfrm>
              <a:off x="3137402" y="1006079"/>
              <a:ext cx="129429" cy="165162"/>
              <a:chOff x="6793660" y="3322411"/>
              <a:chExt cx="268804" cy="342944"/>
            </a:xfrm>
          </p:grpSpPr>
          <p:sp>
            <p:nvSpPr>
              <p:cNvPr id="297" name="Google Shape;297;p5"/>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8" name="Google Shape;298;p5"/>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9" name="Google Shape;299;p5"/>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00" name="Google Shape;300;p5"/>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1" name="Google Shape;301;p5"/>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02" name="Google Shape;302;p5"/>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303" name="Google Shape;303;p5"/>
          <p:cNvSpPr txBox="1">
            <a:spLocks noGrp="1"/>
          </p:cNvSpPr>
          <p:nvPr>
            <p:ph type="body" idx="1"/>
          </p:nvPr>
        </p:nvSpPr>
        <p:spPr>
          <a:xfrm>
            <a:off x="1028375" y="1327952"/>
            <a:ext cx="7087200" cy="2683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a:lvl1pPr>
            <a:lvl2pPr marL="914400" lvl="1" indent="-342900" rtl="0">
              <a:spcBef>
                <a:spcPts val="0"/>
              </a:spcBef>
              <a:spcAft>
                <a:spcPts val="0"/>
              </a:spcAft>
              <a:buSzPts val="1800"/>
              <a:buChar char="✗"/>
              <a:defRPr/>
            </a:lvl2pPr>
            <a:lvl3pPr marL="1371600" lvl="2" indent="-342900" rtl="0">
              <a:spcBef>
                <a:spcPts val="0"/>
              </a:spcBef>
              <a:spcAft>
                <a:spcPts val="0"/>
              </a:spcAft>
              <a:buSzPts val="1800"/>
              <a:buChar char="✗"/>
              <a:defRPr/>
            </a:lvl3pPr>
            <a:lvl4pPr marL="1828800" lvl="3" indent="-342900" rtl="0">
              <a:spcBef>
                <a:spcPts val="0"/>
              </a:spcBef>
              <a:spcAft>
                <a:spcPts val="0"/>
              </a:spcAft>
              <a:buSzPts val="18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pPr lvl="0"/>
            <a:r>
              <a:rPr lang="en-US"/>
              <a:t>Click to edit Master text styles</a:t>
            </a:r>
          </a:p>
        </p:txBody>
      </p:sp>
      <p:sp>
        <p:nvSpPr>
          <p:cNvPr id="304" name="Google Shape;304;p5"/>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05"/>
        <p:cNvGrpSpPr/>
        <p:nvPr/>
      </p:nvGrpSpPr>
      <p:grpSpPr>
        <a:xfrm>
          <a:off x="0" y="0"/>
          <a:ext cx="0" cy="0"/>
          <a:chOff x="0" y="0"/>
          <a:chExt cx="0" cy="0"/>
        </a:xfrm>
      </p:grpSpPr>
      <p:grpSp>
        <p:nvGrpSpPr>
          <p:cNvPr id="2" name="Google Shape;306;p6"/>
          <p:cNvGrpSpPr/>
          <p:nvPr/>
        </p:nvGrpSpPr>
        <p:grpSpPr>
          <a:xfrm>
            <a:off x="-45603" y="4341395"/>
            <a:ext cx="9272423" cy="910791"/>
            <a:chOff x="-45603" y="440026"/>
            <a:chExt cx="9272423" cy="910791"/>
          </a:xfrm>
        </p:grpSpPr>
        <p:sp>
          <p:nvSpPr>
            <p:cNvPr id="307" name="Google Shape;307;p6"/>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8" name="Google Shape;308;p6"/>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9" name="Google Shape;309;p6"/>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0" name="Google Shape;310;p6"/>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1" name="Google Shape;311;p6"/>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2" name="Google Shape;312;p6"/>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3" name="Google Shape;313;p6"/>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4" name="Google Shape;314;p6"/>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5" name="Google Shape;315;p6"/>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6" name="Google Shape;316;p6"/>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7" name="Google Shape;317;p6"/>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8" name="Google Shape;318;p6"/>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9" name="Google Shape;319;p6"/>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0" name="Google Shape;320;p6"/>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1" name="Google Shape;321;p6"/>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2" name="Google Shape;322;p6"/>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3" name="Google Shape;323;p6"/>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4" name="Google Shape;324;p6"/>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5" name="Google Shape;325;p6"/>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6" name="Google Shape;326;p6"/>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 name="Google Shape;327;p6"/>
            <p:cNvGrpSpPr/>
            <p:nvPr/>
          </p:nvGrpSpPr>
          <p:grpSpPr>
            <a:xfrm rot="890855">
              <a:off x="3181660" y="515636"/>
              <a:ext cx="370663" cy="217580"/>
              <a:chOff x="1429156" y="1387535"/>
              <a:chExt cx="657769" cy="386112"/>
            </a:xfrm>
          </p:grpSpPr>
          <p:sp>
            <p:nvSpPr>
              <p:cNvPr id="328" name="Google Shape;328;p6"/>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9" name="Google Shape;329;p6"/>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0" name="Google Shape;330;p6"/>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1" name="Google Shape;331;p6"/>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 name="Google Shape;332;p6"/>
            <p:cNvGrpSpPr/>
            <p:nvPr/>
          </p:nvGrpSpPr>
          <p:grpSpPr>
            <a:xfrm>
              <a:off x="3707787" y="505390"/>
              <a:ext cx="212392" cy="256778"/>
              <a:chOff x="1010452" y="1144365"/>
              <a:chExt cx="376916" cy="455685"/>
            </a:xfrm>
          </p:grpSpPr>
          <p:sp>
            <p:nvSpPr>
              <p:cNvPr id="333" name="Google Shape;333;p6"/>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4" name="Google Shape;334;p6"/>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5" name="Google Shape;335;p6"/>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6" name="Google Shape;336;p6"/>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7" name="Google Shape;337;p6"/>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8" name="Google Shape;338;p6"/>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9" name="Google Shape;339;p6"/>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0" name="Google Shape;340;p6"/>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1" name="Google Shape;341;p6"/>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2" name="Google Shape;342;p6"/>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3" name="Google Shape;343;p6"/>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4" name="Google Shape;344;p6"/>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5" name="Google Shape;345;p6"/>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6" name="Google Shape;346;p6"/>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7" name="Google Shape;347;p6"/>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8" name="Google Shape;348;p6"/>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9" name="Google Shape;349;p6"/>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0" name="Google Shape;350;p6"/>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1" name="Google Shape;351;p6"/>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2" name="Google Shape;352;p6"/>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3" name="Google Shape;353;p6"/>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4" name="Google Shape;354;p6"/>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 name="Google Shape;355;p6"/>
            <p:cNvGrpSpPr/>
            <p:nvPr/>
          </p:nvGrpSpPr>
          <p:grpSpPr>
            <a:xfrm>
              <a:off x="7836651" y="987182"/>
              <a:ext cx="121750" cy="155749"/>
              <a:chOff x="6422295" y="3351500"/>
              <a:chExt cx="252856" cy="323399"/>
            </a:xfrm>
          </p:grpSpPr>
          <p:sp>
            <p:nvSpPr>
              <p:cNvPr id="356" name="Google Shape;356;p6"/>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7" name="Google Shape;357;p6"/>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58" name="Google Shape;358;p6"/>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9" name="Google Shape;359;p6"/>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 name="Google Shape;360;p6"/>
            <p:cNvGrpSpPr/>
            <p:nvPr/>
          </p:nvGrpSpPr>
          <p:grpSpPr>
            <a:xfrm>
              <a:off x="3137402" y="1006079"/>
              <a:ext cx="129429" cy="165162"/>
              <a:chOff x="6793660" y="3322411"/>
              <a:chExt cx="268804" cy="342944"/>
            </a:xfrm>
          </p:grpSpPr>
          <p:sp>
            <p:nvSpPr>
              <p:cNvPr id="361" name="Google Shape;361;p6"/>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2" name="Google Shape;362;p6"/>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3" name="Google Shape;363;p6"/>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64" name="Google Shape;364;p6"/>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5" name="Google Shape;365;p6"/>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66" name="Google Shape;366;p6"/>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367" name="Google Shape;367;p6"/>
          <p:cNvSpPr txBox="1">
            <a:spLocks noGrp="1"/>
          </p:cNvSpPr>
          <p:nvPr>
            <p:ph type="body" idx="1"/>
          </p:nvPr>
        </p:nvSpPr>
        <p:spPr>
          <a:xfrm>
            <a:off x="1028375" y="1404153"/>
            <a:ext cx="3440100" cy="26754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pPr lvl="0"/>
            <a:r>
              <a:rPr lang="en-US"/>
              <a:t>Click to edit Master text styles</a:t>
            </a:r>
          </a:p>
        </p:txBody>
      </p:sp>
      <p:sp>
        <p:nvSpPr>
          <p:cNvPr id="368" name="Google Shape;368;p6"/>
          <p:cNvSpPr txBox="1">
            <a:spLocks noGrp="1"/>
          </p:cNvSpPr>
          <p:nvPr>
            <p:ph type="body" idx="2"/>
          </p:nvPr>
        </p:nvSpPr>
        <p:spPr>
          <a:xfrm>
            <a:off x="4675573" y="1404153"/>
            <a:ext cx="3440100" cy="26754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pPr lvl="0"/>
            <a:r>
              <a:rPr lang="en-US"/>
              <a:t>Click to edit Master text styles</a:t>
            </a:r>
          </a:p>
        </p:txBody>
      </p:sp>
      <p:sp>
        <p:nvSpPr>
          <p:cNvPr id="369" name="Google Shape;369;p6"/>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70"/>
        <p:cNvGrpSpPr/>
        <p:nvPr/>
      </p:nvGrpSpPr>
      <p:grpSpPr>
        <a:xfrm>
          <a:off x="0" y="0"/>
          <a:ext cx="0" cy="0"/>
          <a:chOff x="0" y="0"/>
          <a:chExt cx="0" cy="0"/>
        </a:xfrm>
      </p:grpSpPr>
      <p:grpSp>
        <p:nvGrpSpPr>
          <p:cNvPr id="2" name="Google Shape;371;p7"/>
          <p:cNvGrpSpPr/>
          <p:nvPr/>
        </p:nvGrpSpPr>
        <p:grpSpPr>
          <a:xfrm>
            <a:off x="-45603" y="4341395"/>
            <a:ext cx="9272423" cy="910791"/>
            <a:chOff x="-45603" y="440026"/>
            <a:chExt cx="9272423" cy="910791"/>
          </a:xfrm>
        </p:grpSpPr>
        <p:sp>
          <p:nvSpPr>
            <p:cNvPr id="372" name="Google Shape;372;p7"/>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3" name="Google Shape;373;p7"/>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4" name="Google Shape;374;p7"/>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5" name="Google Shape;375;p7"/>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6" name="Google Shape;376;p7"/>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7" name="Google Shape;377;p7"/>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8" name="Google Shape;378;p7"/>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9" name="Google Shape;379;p7"/>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0" name="Google Shape;380;p7"/>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1" name="Google Shape;381;p7"/>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2" name="Google Shape;382;p7"/>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3" name="Google Shape;383;p7"/>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4" name="Google Shape;384;p7"/>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5" name="Google Shape;385;p7"/>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6" name="Google Shape;386;p7"/>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7" name="Google Shape;387;p7"/>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8" name="Google Shape;388;p7"/>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9" name="Google Shape;389;p7"/>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0" name="Google Shape;390;p7"/>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1" name="Google Shape;391;p7"/>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 name="Google Shape;392;p7"/>
            <p:cNvGrpSpPr/>
            <p:nvPr/>
          </p:nvGrpSpPr>
          <p:grpSpPr>
            <a:xfrm rot="890855">
              <a:off x="3181660" y="515636"/>
              <a:ext cx="370663" cy="217580"/>
              <a:chOff x="1429156" y="1387535"/>
              <a:chExt cx="657769" cy="386112"/>
            </a:xfrm>
          </p:grpSpPr>
          <p:sp>
            <p:nvSpPr>
              <p:cNvPr id="393" name="Google Shape;393;p7"/>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4" name="Google Shape;394;p7"/>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95" name="Google Shape;395;p7"/>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6" name="Google Shape;396;p7"/>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 name="Google Shape;397;p7"/>
            <p:cNvGrpSpPr/>
            <p:nvPr/>
          </p:nvGrpSpPr>
          <p:grpSpPr>
            <a:xfrm>
              <a:off x="3707787" y="505390"/>
              <a:ext cx="212392" cy="256778"/>
              <a:chOff x="1010452" y="1144365"/>
              <a:chExt cx="376916" cy="455685"/>
            </a:xfrm>
          </p:grpSpPr>
          <p:sp>
            <p:nvSpPr>
              <p:cNvPr id="398" name="Google Shape;398;p7"/>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9" name="Google Shape;399;p7"/>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00" name="Google Shape;400;p7"/>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1" name="Google Shape;401;p7"/>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2" name="Google Shape;402;p7"/>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3" name="Google Shape;403;p7"/>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4" name="Google Shape;404;p7"/>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5" name="Google Shape;405;p7"/>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6" name="Google Shape;406;p7"/>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7" name="Google Shape;407;p7"/>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8" name="Google Shape;408;p7"/>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9" name="Google Shape;409;p7"/>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0" name="Google Shape;410;p7"/>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1" name="Google Shape;411;p7"/>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2" name="Google Shape;412;p7"/>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3" name="Google Shape;413;p7"/>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4" name="Google Shape;414;p7"/>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5" name="Google Shape;415;p7"/>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6" name="Google Shape;416;p7"/>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7" name="Google Shape;417;p7"/>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8" name="Google Shape;418;p7"/>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9" name="Google Shape;419;p7"/>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 name="Google Shape;420;p7"/>
            <p:cNvGrpSpPr/>
            <p:nvPr/>
          </p:nvGrpSpPr>
          <p:grpSpPr>
            <a:xfrm>
              <a:off x="7836651" y="987182"/>
              <a:ext cx="121750" cy="155749"/>
              <a:chOff x="6422295" y="3351500"/>
              <a:chExt cx="252856" cy="323399"/>
            </a:xfrm>
          </p:grpSpPr>
          <p:sp>
            <p:nvSpPr>
              <p:cNvPr id="421" name="Google Shape;421;p7"/>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22" name="Google Shape;422;p7"/>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23" name="Google Shape;423;p7"/>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24" name="Google Shape;424;p7"/>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 name="Google Shape;425;p7"/>
            <p:cNvGrpSpPr/>
            <p:nvPr/>
          </p:nvGrpSpPr>
          <p:grpSpPr>
            <a:xfrm>
              <a:off x="3137402" y="1006079"/>
              <a:ext cx="129429" cy="165162"/>
              <a:chOff x="6793660" y="3322411"/>
              <a:chExt cx="268804" cy="342944"/>
            </a:xfrm>
          </p:grpSpPr>
          <p:sp>
            <p:nvSpPr>
              <p:cNvPr id="426" name="Google Shape;426;p7"/>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27" name="Google Shape;427;p7"/>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28" name="Google Shape;428;p7"/>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29" name="Google Shape;429;p7"/>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30" name="Google Shape;430;p7"/>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31" name="Google Shape;431;p7"/>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432" name="Google Shape;432;p7"/>
          <p:cNvSpPr txBox="1">
            <a:spLocks noGrp="1"/>
          </p:cNvSpPr>
          <p:nvPr>
            <p:ph type="body" idx="1"/>
          </p:nvPr>
        </p:nvSpPr>
        <p:spPr>
          <a:xfrm>
            <a:off x="1028375" y="1431000"/>
            <a:ext cx="2200500" cy="2657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a:t>Click to edit Master text styles</a:t>
            </a:r>
          </a:p>
        </p:txBody>
      </p:sp>
      <p:sp>
        <p:nvSpPr>
          <p:cNvPr id="433" name="Google Shape;433;p7"/>
          <p:cNvSpPr txBox="1">
            <a:spLocks noGrp="1"/>
          </p:cNvSpPr>
          <p:nvPr>
            <p:ph type="body" idx="2"/>
          </p:nvPr>
        </p:nvSpPr>
        <p:spPr>
          <a:xfrm>
            <a:off x="3439718" y="1431000"/>
            <a:ext cx="2200500" cy="2657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a:t>Click to edit Master text styles</a:t>
            </a:r>
          </a:p>
        </p:txBody>
      </p:sp>
      <p:sp>
        <p:nvSpPr>
          <p:cNvPr id="434" name="Google Shape;434;p7"/>
          <p:cNvSpPr txBox="1">
            <a:spLocks noGrp="1"/>
          </p:cNvSpPr>
          <p:nvPr>
            <p:ph type="body" idx="3"/>
          </p:nvPr>
        </p:nvSpPr>
        <p:spPr>
          <a:xfrm>
            <a:off x="5851061" y="1431000"/>
            <a:ext cx="2200500" cy="2657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a:t>Click to edit Master text styles</a:t>
            </a:r>
          </a:p>
        </p:txBody>
      </p:sp>
      <p:sp>
        <p:nvSpPr>
          <p:cNvPr id="435" name="Google Shape;435;p7"/>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mp; TEXT 4">
  <p:cSld name="TITLE &amp; TEXT 4">
    <p:bg>
      <p:bgPr>
        <a:blipFill>
          <a:blip r:embed="rId2" cstate="print">
            <a:alphaModFix/>
          </a:blip>
          <a:stretch>
            <a:fillRect/>
          </a:stretch>
        </a:blipFill>
        <a:effectLst/>
      </p:bgPr>
    </p:bg>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3137700" y="1475025"/>
            <a:ext cx="2868600" cy="11739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6000"/>
              <a:buNone/>
              <a:defRPr sz="7200" i="0">
                <a:solidFill>
                  <a:schemeClr val="accent4"/>
                </a:solidFill>
              </a:defRPr>
            </a:lvl1pPr>
            <a:lvl2pPr lvl="1" algn="ctr" rtl="0">
              <a:spcBef>
                <a:spcPts val="0"/>
              </a:spcBef>
              <a:spcAft>
                <a:spcPts val="0"/>
              </a:spcAft>
              <a:buSzPts val="3300"/>
              <a:buNone/>
              <a:defRPr sz="3300"/>
            </a:lvl2pPr>
            <a:lvl3pPr lvl="2" algn="ctr" rtl="0">
              <a:spcBef>
                <a:spcPts val="0"/>
              </a:spcBef>
              <a:spcAft>
                <a:spcPts val="0"/>
              </a:spcAft>
              <a:buSzPts val="3300"/>
              <a:buNone/>
              <a:defRPr sz="3300"/>
            </a:lvl3pPr>
            <a:lvl4pPr lvl="3" algn="ctr" rtl="0">
              <a:spcBef>
                <a:spcPts val="0"/>
              </a:spcBef>
              <a:spcAft>
                <a:spcPts val="0"/>
              </a:spcAft>
              <a:buSzPts val="3300"/>
              <a:buNone/>
              <a:defRPr sz="3300"/>
            </a:lvl4pPr>
            <a:lvl5pPr lvl="4" algn="ctr" rtl="0">
              <a:spcBef>
                <a:spcPts val="0"/>
              </a:spcBef>
              <a:spcAft>
                <a:spcPts val="0"/>
              </a:spcAft>
              <a:buSzPts val="3300"/>
              <a:buNone/>
              <a:defRPr sz="3300"/>
            </a:lvl5pPr>
            <a:lvl6pPr lvl="5" algn="ctr" rtl="0">
              <a:spcBef>
                <a:spcPts val="0"/>
              </a:spcBef>
              <a:spcAft>
                <a:spcPts val="0"/>
              </a:spcAft>
              <a:buSzPts val="3300"/>
              <a:buNone/>
              <a:defRPr sz="3300"/>
            </a:lvl6pPr>
            <a:lvl7pPr lvl="6" algn="ctr" rtl="0">
              <a:spcBef>
                <a:spcPts val="0"/>
              </a:spcBef>
              <a:spcAft>
                <a:spcPts val="0"/>
              </a:spcAft>
              <a:buSzPts val="3300"/>
              <a:buNone/>
              <a:defRPr sz="3300"/>
            </a:lvl7pPr>
            <a:lvl8pPr lvl="7" algn="ctr" rtl="0">
              <a:spcBef>
                <a:spcPts val="0"/>
              </a:spcBef>
              <a:spcAft>
                <a:spcPts val="0"/>
              </a:spcAft>
              <a:buSzPts val="3300"/>
              <a:buNone/>
              <a:defRPr sz="3300"/>
            </a:lvl8pPr>
            <a:lvl9pPr lvl="8" algn="ctr" rtl="0">
              <a:spcBef>
                <a:spcPts val="0"/>
              </a:spcBef>
              <a:spcAft>
                <a:spcPts val="0"/>
              </a:spcAft>
              <a:buSzPts val="3300"/>
              <a:buNone/>
              <a:defRPr sz="3300"/>
            </a:lvl9pPr>
          </a:lstStyle>
          <a:p>
            <a:r>
              <a:rPr lang="en-US"/>
              <a:t>Click to edit Master title style</a:t>
            </a:r>
            <a:endParaRPr/>
          </a:p>
        </p:txBody>
      </p:sp>
      <p:sp>
        <p:nvSpPr>
          <p:cNvPr id="35" name="Google Shape;35;p4"/>
          <p:cNvSpPr txBox="1">
            <a:spLocks noGrp="1"/>
          </p:cNvSpPr>
          <p:nvPr>
            <p:ph type="subTitle" idx="1"/>
          </p:nvPr>
        </p:nvSpPr>
        <p:spPr>
          <a:xfrm>
            <a:off x="2601950" y="2945225"/>
            <a:ext cx="3940200" cy="967800"/>
          </a:xfrm>
          <a:prstGeom prst="rect">
            <a:avLst/>
          </a:prstGeom>
        </p:spPr>
        <p:txBody>
          <a:bodyPr spcFirstLastPara="1" wrap="square" lIns="0" tIns="0" rIns="0" bIns="0" anchor="t" anchorCtr="0">
            <a:noAutofit/>
          </a:bodyPr>
          <a:lstStyle>
            <a:lvl1pPr lvl="0" algn="ctr" rtl="0">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r>
              <a:rPr lang="en-US"/>
              <a:t>Click to edit Master subtitle style</a:t>
            </a:r>
            <a:endParaRPr/>
          </a:p>
        </p:txBody>
      </p:sp>
      <p:grpSp>
        <p:nvGrpSpPr>
          <p:cNvPr id="2" name="Google Shape;36;p4"/>
          <p:cNvGrpSpPr/>
          <p:nvPr/>
        </p:nvGrpSpPr>
        <p:grpSpPr>
          <a:xfrm rot="10800000" flipH="1">
            <a:off x="2103789" y="695733"/>
            <a:ext cx="4936235" cy="3895144"/>
            <a:chOff x="2256903" y="816487"/>
            <a:chExt cx="4630180" cy="3653639"/>
          </a:xfrm>
        </p:grpSpPr>
        <p:sp>
          <p:nvSpPr>
            <p:cNvPr id="37" name="Google Shape;37;p4"/>
            <p:cNvSpPr/>
            <p:nvPr/>
          </p:nvSpPr>
          <p:spPr>
            <a:xfrm>
              <a:off x="2256903" y="816487"/>
              <a:ext cx="4630180" cy="3653639"/>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2748611" y="1192720"/>
              <a:ext cx="3311049" cy="2747418"/>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39;p4"/>
          <p:cNvGrpSpPr/>
          <p:nvPr/>
        </p:nvGrpSpPr>
        <p:grpSpPr>
          <a:xfrm>
            <a:off x="307857" y="496498"/>
            <a:ext cx="8584689" cy="4460827"/>
            <a:chOff x="307855" y="496497"/>
            <a:chExt cx="8584689" cy="4460827"/>
          </a:xfrm>
        </p:grpSpPr>
        <p:sp>
          <p:nvSpPr>
            <p:cNvPr id="40" name="Google Shape;40;p4"/>
            <p:cNvSpPr/>
            <p:nvPr/>
          </p:nvSpPr>
          <p:spPr>
            <a:xfrm>
              <a:off x="2037446" y="441349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4636440" y="67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307855" y="479630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7860191" y="4677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646175" y="4964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36"/>
        <p:cNvGrpSpPr/>
        <p:nvPr/>
      </p:nvGrpSpPr>
      <p:grpSpPr>
        <a:xfrm>
          <a:off x="0" y="0"/>
          <a:ext cx="0" cy="0"/>
          <a:chOff x="0" y="0"/>
          <a:chExt cx="0" cy="0"/>
        </a:xfrm>
      </p:grpSpPr>
      <p:grpSp>
        <p:nvGrpSpPr>
          <p:cNvPr id="2" name="Google Shape;437;p8"/>
          <p:cNvGrpSpPr/>
          <p:nvPr/>
        </p:nvGrpSpPr>
        <p:grpSpPr>
          <a:xfrm>
            <a:off x="-45603" y="4341395"/>
            <a:ext cx="9272423" cy="910791"/>
            <a:chOff x="-45603" y="440026"/>
            <a:chExt cx="9272423" cy="910791"/>
          </a:xfrm>
        </p:grpSpPr>
        <p:sp>
          <p:nvSpPr>
            <p:cNvPr id="438" name="Google Shape;438;p8"/>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39" name="Google Shape;439;p8"/>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0" name="Google Shape;440;p8"/>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1" name="Google Shape;441;p8"/>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2" name="Google Shape;442;p8"/>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3" name="Google Shape;443;p8"/>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4" name="Google Shape;444;p8"/>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5" name="Google Shape;445;p8"/>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6" name="Google Shape;446;p8"/>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7" name="Google Shape;447;p8"/>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8" name="Google Shape;448;p8"/>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9" name="Google Shape;449;p8"/>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0" name="Google Shape;450;p8"/>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1" name="Google Shape;451;p8"/>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2" name="Google Shape;452;p8"/>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3" name="Google Shape;453;p8"/>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4" name="Google Shape;454;p8"/>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5" name="Google Shape;455;p8"/>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6" name="Google Shape;456;p8"/>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7" name="Google Shape;457;p8"/>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 name="Google Shape;458;p8"/>
            <p:cNvGrpSpPr/>
            <p:nvPr/>
          </p:nvGrpSpPr>
          <p:grpSpPr>
            <a:xfrm rot="890855">
              <a:off x="3181660" y="515636"/>
              <a:ext cx="370663" cy="217580"/>
              <a:chOff x="1429156" y="1387535"/>
              <a:chExt cx="657769" cy="386112"/>
            </a:xfrm>
          </p:grpSpPr>
          <p:sp>
            <p:nvSpPr>
              <p:cNvPr id="459" name="Google Shape;459;p8"/>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0" name="Google Shape;460;p8"/>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61" name="Google Shape;461;p8"/>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2" name="Google Shape;462;p8"/>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 name="Google Shape;463;p8"/>
            <p:cNvGrpSpPr/>
            <p:nvPr/>
          </p:nvGrpSpPr>
          <p:grpSpPr>
            <a:xfrm>
              <a:off x="3707787" y="505390"/>
              <a:ext cx="212392" cy="256778"/>
              <a:chOff x="1010452" y="1144365"/>
              <a:chExt cx="376916" cy="455685"/>
            </a:xfrm>
          </p:grpSpPr>
          <p:sp>
            <p:nvSpPr>
              <p:cNvPr id="464" name="Google Shape;464;p8"/>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5" name="Google Shape;465;p8"/>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66" name="Google Shape;466;p8"/>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7" name="Google Shape;467;p8"/>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8" name="Google Shape;468;p8"/>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9" name="Google Shape;469;p8"/>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0" name="Google Shape;470;p8"/>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1" name="Google Shape;471;p8"/>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2" name="Google Shape;472;p8"/>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3" name="Google Shape;473;p8"/>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4" name="Google Shape;474;p8"/>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5" name="Google Shape;475;p8"/>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6" name="Google Shape;476;p8"/>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7" name="Google Shape;477;p8"/>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8" name="Google Shape;478;p8"/>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9" name="Google Shape;479;p8"/>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0" name="Google Shape;480;p8"/>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1" name="Google Shape;481;p8"/>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2" name="Google Shape;482;p8"/>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3" name="Google Shape;483;p8"/>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4" name="Google Shape;484;p8"/>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5" name="Google Shape;485;p8"/>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 name="Google Shape;486;p8"/>
            <p:cNvGrpSpPr/>
            <p:nvPr/>
          </p:nvGrpSpPr>
          <p:grpSpPr>
            <a:xfrm>
              <a:off x="7836651" y="987182"/>
              <a:ext cx="121750" cy="155749"/>
              <a:chOff x="6422295" y="3351500"/>
              <a:chExt cx="252856" cy="323399"/>
            </a:xfrm>
          </p:grpSpPr>
          <p:sp>
            <p:nvSpPr>
              <p:cNvPr id="487" name="Google Shape;487;p8"/>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8" name="Google Shape;488;p8"/>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89" name="Google Shape;489;p8"/>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0" name="Google Shape;490;p8"/>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 name="Google Shape;491;p8"/>
            <p:cNvGrpSpPr/>
            <p:nvPr/>
          </p:nvGrpSpPr>
          <p:grpSpPr>
            <a:xfrm>
              <a:off x="3137402" y="1006079"/>
              <a:ext cx="129429" cy="165162"/>
              <a:chOff x="6793660" y="3322411"/>
              <a:chExt cx="268804" cy="342944"/>
            </a:xfrm>
          </p:grpSpPr>
          <p:sp>
            <p:nvSpPr>
              <p:cNvPr id="492" name="Google Shape;492;p8"/>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3" name="Google Shape;493;p8"/>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4" name="Google Shape;494;p8"/>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95" name="Google Shape;495;p8"/>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6" name="Google Shape;496;p8"/>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97" name="Google Shape;497;p8"/>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498" name="Google Shape;498;p8"/>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99"/>
        <p:cNvGrpSpPr/>
        <p:nvPr/>
      </p:nvGrpSpPr>
      <p:grpSpPr>
        <a:xfrm>
          <a:off x="0" y="0"/>
          <a:ext cx="0" cy="0"/>
          <a:chOff x="0" y="0"/>
          <a:chExt cx="0" cy="0"/>
        </a:xfrm>
      </p:grpSpPr>
      <p:sp>
        <p:nvSpPr>
          <p:cNvPr id="500" name="Google Shape;500;p9"/>
          <p:cNvSpPr txBox="1">
            <a:spLocks noGrp="1"/>
          </p:cNvSpPr>
          <p:nvPr>
            <p:ph type="body" idx="1"/>
          </p:nvPr>
        </p:nvSpPr>
        <p:spPr>
          <a:xfrm>
            <a:off x="1619425" y="4348000"/>
            <a:ext cx="5905200" cy="276900"/>
          </a:xfrm>
          <a:prstGeom prst="rect">
            <a:avLst/>
          </a:prstGeom>
        </p:spPr>
        <p:txBody>
          <a:bodyPr spcFirstLastPara="1" wrap="square" lIns="0" tIns="0" rIns="0" bIns="0" anchor="t" anchorCtr="0">
            <a:noAutofit/>
          </a:bodyPr>
          <a:lstStyle>
            <a:lvl1pPr marL="457200" lvl="0" indent="-228600" algn="ctr" rtl="0">
              <a:spcBef>
                <a:spcPts val="360"/>
              </a:spcBef>
              <a:spcAft>
                <a:spcPts val="0"/>
              </a:spcAft>
              <a:buSzPts val="1400"/>
              <a:buNone/>
              <a:defRPr sz="1400"/>
            </a:lvl1pPr>
          </a:lstStyle>
          <a:p>
            <a:pPr lvl="0"/>
            <a:r>
              <a:rPr lang="en-US"/>
              <a:t>Click to edit Master text styles</a:t>
            </a:r>
          </a:p>
        </p:txBody>
      </p:sp>
      <p:sp>
        <p:nvSpPr>
          <p:cNvPr id="501" name="Google Shape;501;p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2" name="Google Shape;502;p9"/>
          <p:cNvGrpSpPr/>
          <p:nvPr/>
        </p:nvGrpSpPr>
        <p:grpSpPr>
          <a:xfrm>
            <a:off x="-45603" y="-123257"/>
            <a:ext cx="9272423" cy="910791"/>
            <a:chOff x="-45603" y="440026"/>
            <a:chExt cx="9272423" cy="910791"/>
          </a:xfrm>
        </p:grpSpPr>
        <p:sp>
          <p:nvSpPr>
            <p:cNvPr id="503" name="Google Shape;503;p9"/>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4" name="Google Shape;504;p9"/>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5" name="Google Shape;505;p9"/>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6" name="Google Shape;506;p9"/>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7" name="Google Shape;507;p9"/>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8" name="Google Shape;508;p9"/>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9" name="Google Shape;509;p9"/>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0" name="Google Shape;510;p9"/>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1" name="Google Shape;511;p9"/>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2" name="Google Shape;512;p9"/>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3" name="Google Shape;513;p9"/>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4" name="Google Shape;514;p9"/>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5" name="Google Shape;515;p9"/>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6" name="Google Shape;516;p9"/>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7" name="Google Shape;517;p9"/>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8" name="Google Shape;518;p9"/>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9" name="Google Shape;519;p9"/>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0" name="Google Shape;520;p9"/>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1" name="Google Shape;521;p9"/>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2" name="Google Shape;522;p9"/>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 name="Google Shape;523;p9"/>
            <p:cNvGrpSpPr/>
            <p:nvPr/>
          </p:nvGrpSpPr>
          <p:grpSpPr>
            <a:xfrm rot="890855">
              <a:off x="3181660" y="515636"/>
              <a:ext cx="370663" cy="217580"/>
              <a:chOff x="1429156" y="1387535"/>
              <a:chExt cx="657769" cy="386112"/>
            </a:xfrm>
          </p:grpSpPr>
          <p:sp>
            <p:nvSpPr>
              <p:cNvPr id="524" name="Google Shape;524;p9"/>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5" name="Google Shape;525;p9"/>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26" name="Google Shape;526;p9"/>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7" name="Google Shape;527;p9"/>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 name="Google Shape;528;p9"/>
            <p:cNvGrpSpPr/>
            <p:nvPr/>
          </p:nvGrpSpPr>
          <p:grpSpPr>
            <a:xfrm>
              <a:off x="3707787" y="505390"/>
              <a:ext cx="212392" cy="256778"/>
              <a:chOff x="1010452" y="1144365"/>
              <a:chExt cx="376916" cy="455685"/>
            </a:xfrm>
          </p:grpSpPr>
          <p:sp>
            <p:nvSpPr>
              <p:cNvPr id="529" name="Google Shape;529;p9"/>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0" name="Google Shape;530;p9"/>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31" name="Google Shape;531;p9"/>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2" name="Google Shape;532;p9"/>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3" name="Google Shape;533;p9"/>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4" name="Google Shape;534;p9"/>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5" name="Google Shape;535;p9"/>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6" name="Google Shape;536;p9"/>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7" name="Google Shape;537;p9"/>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8" name="Google Shape;538;p9"/>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39" name="Google Shape;539;p9"/>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0" name="Google Shape;540;p9"/>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1" name="Google Shape;541;p9"/>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2" name="Google Shape;542;p9"/>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3" name="Google Shape;543;p9"/>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4" name="Google Shape;544;p9"/>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5" name="Google Shape;545;p9"/>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6" name="Google Shape;546;p9"/>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7" name="Google Shape;547;p9"/>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8" name="Google Shape;548;p9"/>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49" name="Google Shape;549;p9"/>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0" name="Google Shape;550;p9"/>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 name="Google Shape;551;p9"/>
            <p:cNvGrpSpPr/>
            <p:nvPr/>
          </p:nvGrpSpPr>
          <p:grpSpPr>
            <a:xfrm>
              <a:off x="7836651" y="987182"/>
              <a:ext cx="121750" cy="155749"/>
              <a:chOff x="6422295" y="3351500"/>
              <a:chExt cx="252856" cy="323399"/>
            </a:xfrm>
          </p:grpSpPr>
          <p:sp>
            <p:nvSpPr>
              <p:cNvPr id="552" name="Google Shape;552;p9"/>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3" name="Google Shape;553;p9"/>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54" name="Google Shape;554;p9"/>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5" name="Google Shape;555;p9"/>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 name="Google Shape;556;p9"/>
            <p:cNvGrpSpPr/>
            <p:nvPr/>
          </p:nvGrpSpPr>
          <p:grpSpPr>
            <a:xfrm>
              <a:off x="3137402" y="1006079"/>
              <a:ext cx="129429" cy="165162"/>
              <a:chOff x="6793660" y="3322411"/>
              <a:chExt cx="268804" cy="342944"/>
            </a:xfrm>
          </p:grpSpPr>
          <p:sp>
            <p:nvSpPr>
              <p:cNvPr id="557" name="Google Shape;557;p9"/>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8" name="Google Shape;558;p9"/>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9" name="Google Shape;559;p9"/>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60" name="Google Shape;560;p9"/>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61" name="Google Shape;561;p9"/>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2"/>
        <p:cNvGrpSpPr/>
        <p:nvPr/>
      </p:nvGrpSpPr>
      <p:grpSpPr>
        <a:xfrm>
          <a:off x="0" y="0"/>
          <a:ext cx="0" cy="0"/>
          <a:chOff x="0" y="0"/>
          <a:chExt cx="0" cy="0"/>
        </a:xfrm>
      </p:grpSpPr>
      <p:sp>
        <p:nvSpPr>
          <p:cNvPr id="563" name="Google Shape;563;p10"/>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with pattern">
  <p:cSld name="Blank with pattern">
    <p:spTree>
      <p:nvGrpSpPr>
        <p:cNvPr id="1" name="Shape 564"/>
        <p:cNvGrpSpPr/>
        <p:nvPr/>
      </p:nvGrpSpPr>
      <p:grpSpPr>
        <a:xfrm>
          <a:off x="0" y="0"/>
          <a:ext cx="0" cy="0"/>
          <a:chOff x="0" y="0"/>
          <a:chExt cx="0" cy="0"/>
        </a:xfrm>
      </p:grpSpPr>
      <p:grpSp>
        <p:nvGrpSpPr>
          <p:cNvPr id="2" name="Google Shape;565;p11"/>
          <p:cNvGrpSpPr/>
          <p:nvPr/>
        </p:nvGrpSpPr>
        <p:grpSpPr>
          <a:xfrm>
            <a:off x="-45603" y="4341395"/>
            <a:ext cx="9272423" cy="910791"/>
            <a:chOff x="-45603" y="440026"/>
            <a:chExt cx="9272423" cy="910791"/>
          </a:xfrm>
        </p:grpSpPr>
        <p:sp>
          <p:nvSpPr>
            <p:cNvPr id="566" name="Google Shape;566;p11"/>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67" name="Google Shape;567;p11"/>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68" name="Google Shape;568;p11"/>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69" name="Google Shape;569;p11"/>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0" name="Google Shape;570;p11"/>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1" name="Google Shape;571;p11"/>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2" name="Google Shape;572;p11"/>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3" name="Google Shape;573;p11"/>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4" name="Google Shape;574;p11"/>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5" name="Google Shape;575;p11"/>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6" name="Google Shape;576;p11"/>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7" name="Google Shape;577;p11"/>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8" name="Google Shape;578;p11"/>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9" name="Google Shape;579;p11"/>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0" name="Google Shape;580;p11"/>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1" name="Google Shape;581;p11"/>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2" name="Google Shape;582;p11"/>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3" name="Google Shape;583;p11"/>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4" name="Google Shape;584;p11"/>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5" name="Google Shape;585;p11"/>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 name="Google Shape;586;p11"/>
            <p:cNvGrpSpPr/>
            <p:nvPr/>
          </p:nvGrpSpPr>
          <p:grpSpPr>
            <a:xfrm rot="890855">
              <a:off x="3181660" y="515636"/>
              <a:ext cx="370663" cy="217580"/>
              <a:chOff x="1429156" y="1387535"/>
              <a:chExt cx="657769" cy="386112"/>
            </a:xfrm>
          </p:grpSpPr>
          <p:sp>
            <p:nvSpPr>
              <p:cNvPr id="587" name="Google Shape;587;p11"/>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8" name="Google Shape;588;p11"/>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89" name="Google Shape;589;p11"/>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0" name="Google Shape;590;p11"/>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 name="Google Shape;591;p11"/>
            <p:cNvGrpSpPr/>
            <p:nvPr/>
          </p:nvGrpSpPr>
          <p:grpSpPr>
            <a:xfrm>
              <a:off x="3707787" y="505390"/>
              <a:ext cx="212392" cy="256778"/>
              <a:chOff x="1010452" y="1144365"/>
              <a:chExt cx="376916" cy="455685"/>
            </a:xfrm>
          </p:grpSpPr>
          <p:sp>
            <p:nvSpPr>
              <p:cNvPr id="592" name="Google Shape;592;p11"/>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3" name="Google Shape;593;p11"/>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94" name="Google Shape;594;p11"/>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5" name="Google Shape;595;p11"/>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6" name="Google Shape;596;p11"/>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7" name="Google Shape;597;p11"/>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8" name="Google Shape;598;p11"/>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9" name="Google Shape;599;p11"/>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0" name="Google Shape;600;p11"/>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1" name="Google Shape;601;p11"/>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2" name="Google Shape;602;p11"/>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3" name="Google Shape;603;p11"/>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4" name="Google Shape;604;p11"/>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5" name="Google Shape;605;p11"/>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6" name="Google Shape;606;p11"/>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7" name="Google Shape;607;p11"/>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8" name="Google Shape;608;p11"/>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9" name="Google Shape;609;p11"/>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0" name="Google Shape;610;p11"/>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1" name="Google Shape;611;p11"/>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2" name="Google Shape;612;p11"/>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3" name="Google Shape;613;p11"/>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 name="Google Shape;614;p11"/>
            <p:cNvGrpSpPr/>
            <p:nvPr/>
          </p:nvGrpSpPr>
          <p:grpSpPr>
            <a:xfrm>
              <a:off x="7836651" y="987182"/>
              <a:ext cx="121750" cy="155749"/>
              <a:chOff x="6422295" y="3351500"/>
              <a:chExt cx="252856" cy="323399"/>
            </a:xfrm>
          </p:grpSpPr>
          <p:sp>
            <p:nvSpPr>
              <p:cNvPr id="615" name="Google Shape;615;p11"/>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6" name="Google Shape;616;p11"/>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17" name="Google Shape;617;p11"/>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8" name="Google Shape;618;p11"/>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 name="Google Shape;619;p11"/>
            <p:cNvGrpSpPr/>
            <p:nvPr/>
          </p:nvGrpSpPr>
          <p:grpSpPr>
            <a:xfrm>
              <a:off x="3137402" y="1006079"/>
              <a:ext cx="129429" cy="165162"/>
              <a:chOff x="6793660" y="3322411"/>
              <a:chExt cx="268804" cy="342944"/>
            </a:xfrm>
          </p:grpSpPr>
          <p:sp>
            <p:nvSpPr>
              <p:cNvPr id="620" name="Google Shape;620;p11"/>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21" name="Google Shape;621;p11"/>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22" name="Google Shape;622;p11"/>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23" name="Google Shape;623;p11"/>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24" name="Google Shape;624;p11"/>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25" name="Google Shape;625;p11"/>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with big pattern">
  <p:cSld name="Blank with big pattern">
    <p:spTree>
      <p:nvGrpSpPr>
        <p:cNvPr id="1" name="Shape 626"/>
        <p:cNvGrpSpPr/>
        <p:nvPr/>
      </p:nvGrpSpPr>
      <p:grpSpPr>
        <a:xfrm>
          <a:off x="0" y="0"/>
          <a:ext cx="0" cy="0"/>
          <a:chOff x="0" y="0"/>
          <a:chExt cx="0" cy="0"/>
        </a:xfrm>
      </p:grpSpPr>
      <p:sp>
        <p:nvSpPr>
          <p:cNvPr id="627" name="Google Shape;627;p12"/>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
        <p:nvSpPr>
          <p:cNvPr id="628" name="Google Shape;628;p12"/>
          <p:cNvSpPr/>
          <p:nvPr/>
        </p:nvSpPr>
        <p:spPr>
          <a:xfrm>
            <a:off x="3877329" y="86932"/>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29" name="Google Shape;629;p12"/>
          <p:cNvSpPr/>
          <p:nvPr/>
        </p:nvSpPr>
        <p:spPr>
          <a:xfrm>
            <a:off x="-73851" y="4335363"/>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0" name="Google Shape;630;p12"/>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1" name="Google Shape;631;p12"/>
          <p:cNvSpPr/>
          <p:nvPr/>
        </p:nvSpPr>
        <p:spPr>
          <a:xfrm rot="-1974315">
            <a:off x="1073776" y="40828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2" name="Google Shape;632;p12"/>
          <p:cNvSpPr/>
          <p:nvPr/>
        </p:nvSpPr>
        <p:spPr>
          <a:xfrm>
            <a:off x="4101001" y="4649181"/>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3" name="Google Shape;633;p12"/>
          <p:cNvSpPr/>
          <p:nvPr/>
        </p:nvSpPr>
        <p:spPr>
          <a:xfrm>
            <a:off x="8577164" y="951326"/>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4" name="Google Shape;634;p12"/>
          <p:cNvSpPr/>
          <p:nvPr/>
        </p:nvSpPr>
        <p:spPr>
          <a:xfrm rot="3971375">
            <a:off x="3138583" y="4622817"/>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5" name="Google Shape;635;p12"/>
          <p:cNvSpPr/>
          <p:nvPr/>
        </p:nvSpPr>
        <p:spPr>
          <a:xfrm rot="-3375824">
            <a:off x="8529406" y="42317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6" name="Google Shape;636;p12"/>
          <p:cNvSpPr/>
          <p:nvPr/>
        </p:nvSpPr>
        <p:spPr>
          <a:xfrm rot="3011666">
            <a:off x="3176487" y="4336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7" name="Google Shape;637;p12"/>
          <p:cNvSpPr/>
          <p:nvPr/>
        </p:nvSpPr>
        <p:spPr>
          <a:xfrm rot="2196195">
            <a:off x="6620202" y="37361"/>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8" name="Google Shape;638;p12"/>
          <p:cNvSpPr/>
          <p:nvPr/>
        </p:nvSpPr>
        <p:spPr>
          <a:xfrm rot="9911830">
            <a:off x="5498424" y="4613125"/>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9" name="Google Shape;639;p12"/>
          <p:cNvSpPr/>
          <p:nvPr/>
        </p:nvSpPr>
        <p:spPr>
          <a:xfrm>
            <a:off x="397765" y="122092"/>
            <a:ext cx="557022" cy="619824"/>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0" name="Google Shape;640;p12"/>
          <p:cNvSpPr/>
          <p:nvPr/>
        </p:nvSpPr>
        <p:spPr>
          <a:xfrm>
            <a:off x="1635738" y="4515632"/>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1" name="Google Shape;641;p12"/>
          <p:cNvSpPr/>
          <p:nvPr/>
        </p:nvSpPr>
        <p:spPr>
          <a:xfrm rot="-982808">
            <a:off x="7867085"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2" name="Google Shape;642;p12"/>
          <p:cNvSpPr/>
          <p:nvPr/>
        </p:nvSpPr>
        <p:spPr>
          <a:xfrm rot="1185294">
            <a:off x="4798352" y="4216901"/>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3" name="Google Shape;643;p12"/>
          <p:cNvSpPr/>
          <p:nvPr/>
        </p:nvSpPr>
        <p:spPr>
          <a:xfrm>
            <a:off x="954789" y="598452"/>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4" name="Google Shape;644;p12"/>
          <p:cNvSpPr/>
          <p:nvPr/>
        </p:nvSpPr>
        <p:spPr>
          <a:xfrm>
            <a:off x="7934148" y="3052342"/>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5" name="Google Shape;645;p12"/>
          <p:cNvSpPr/>
          <p:nvPr/>
        </p:nvSpPr>
        <p:spPr>
          <a:xfrm>
            <a:off x="8750637" y="1716147"/>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6" name="Google Shape;646;p12"/>
          <p:cNvSpPr/>
          <p:nvPr/>
        </p:nvSpPr>
        <p:spPr>
          <a:xfrm rot="-2424156">
            <a:off x="2052512"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7" name="Google Shape;647;p12"/>
          <p:cNvSpPr/>
          <p:nvPr/>
        </p:nvSpPr>
        <p:spPr>
          <a:xfrm>
            <a:off x="6114462" y="4565395"/>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 name="Google Shape;648;p12"/>
          <p:cNvGrpSpPr/>
          <p:nvPr/>
        </p:nvGrpSpPr>
        <p:grpSpPr>
          <a:xfrm rot="-2302891">
            <a:off x="692343" y="1703381"/>
            <a:ext cx="657775" cy="386116"/>
            <a:chOff x="1429156" y="1387535"/>
            <a:chExt cx="657769" cy="386112"/>
          </a:xfrm>
        </p:grpSpPr>
        <p:sp>
          <p:nvSpPr>
            <p:cNvPr id="649" name="Google Shape;649;p12"/>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0" name="Google Shape;650;p12"/>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51" name="Google Shape;651;p12"/>
          <p:cNvSpPr/>
          <p:nvPr/>
        </p:nvSpPr>
        <p:spPr>
          <a:xfrm rot="-1696692">
            <a:off x="7912035" y="1565241"/>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2" name="Google Shape;652;p12"/>
          <p:cNvSpPr/>
          <p:nvPr/>
        </p:nvSpPr>
        <p:spPr>
          <a:xfrm>
            <a:off x="573537" y="2390407"/>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 name="Google Shape;653;p12"/>
          <p:cNvGrpSpPr/>
          <p:nvPr/>
        </p:nvGrpSpPr>
        <p:grpSpPr>
          <a:xfrm>
            <a:off x="243202" y="3418115"/>
            <a:ext cx="376916" cy="455685"/>
            <a:chOff x="1010452" y="1144365"/>
            <a:chExt cx="376916" cy="455685"/>
          </a:xfrm>
        </p:grpSpPr>
        <p:sp>
          <p:nvSpPr>
            <p:cNvPr id="654" name="Google Shape;654;p12"/>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5" name="Google Shape;655;p12"/>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56" name="Google Shape;656;p12"/>
          <p:cNvSpPr/>
          <p:nvPr/>
        </p:nvSpPr>
        <p:spPr>
          <a:xfrm rot="-1109260">
            <a:off x="7931507" y="3919347"/>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7" name="Google Shape;657;p12"/>
          <p:cNvSpPr/>
          <p:nvPr/>
        </p:nvSpPr>
        <p:spPr>
          <a:xfrm>
            <a:off x="6730124" y="371345"/>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8" name="Google Shape;658;p12"/>
          <p:cNvSpPr/>
          <p:nvPr/>
        </p:nvSpPr>
        <p:spPr>
          <a:xfrm rot="1799564">
            <a:off x="7269685" y="4556614"/>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9" name="Google Shape;659;p12"/>
          <p:cNvSpPr/>
          <p:nvPr/>
        </p:nvSpPr>
        <p:spPr>
          <a:xfrm>
            <a:off x="8073207" y="696415"/>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0" name="Google Shape;660;p12"/>
          <p:cNvSpPr/>
          <p:nvPr/>
        </p:nvSpPr>
        <p:spPr>
          <a:xfrm>
            <a:off x="7347687" y="-80809"/>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1" name="Google Shape;661;p12"/>
          <p:cNvSpPr/>
          <p:nvPr/>
        </p:nvSpPr>
        <p:spPr>
          <a:xfrm>
            <a:off x="4940630" y="97286"/>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2" name="Google Shape;662;p12"/>
          <p:cNvSpPr/>
          <p:nvPr/>
        </p:nvSpPr>
        <p:spPr>
          <a:xfrm rot="-1245048">
            <a:off x="8307366" y="2023368"/>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3" name="Google Shape;663;p12"/>
          <p:cNvSpPr/>
          <p:nvPr/>
        </p:nvSpPr>
        <p:spPr>
          <a:xfrm>
            <a:off x="140851" y="1398976"/>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4" name="Google Shape;664;p12"/>
          <p:cNvSpPr/>
          <p:nvPr/>
        </p:nvSpPr>
        <p:spPr>
          <a:xfrm>
            <a:off x="2529725" y="4393751"/>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5" name="Google Shape;665;p12"/>
          <p:cNvSpPr/>
          <p:nvPr/>
        </p:nvSpPr>
        <p:spPr>
          <a:xfrm>
            <a:off x="774575" y="13431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6" name="Google Shape;666;p12"/>
          <p:cNvSpPr/>
          <p:nvPr/>
        </p:nvSpPr>
        <p:spPr>
          <a:xfrm>
            <a:off x="8496854" y="3855728"/>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7" name="Google Shape;667;p12"/>
          <p:cNvSpPr/>
          <p:nvPr/>
        </p:nvSpPr>
        <p:spPr>
          <a:xfrm>
            <a:off x="8204357" y="240187"/>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8" name="Google Shape;668;p12"/>
          <p:cNvSpPr/>
          <p:nvPr/>
        </p:nvSpPr>
        <p:spPr>
          <a:xfrm>
            <a:off x="8748502" y="3358540"/>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9" name="Google Shape;669;p12"/>
          <p:cNvSpPr/>
          <p:nvPr/>
        </p:nvSpPr>
        <p:spPr>
          <a:xfrm rot="9304419">
            <a:off x="3675877" y="4374276"/>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0" name="Google Shape;670;p12"/>
          <p:cNvSpPr/>
          <p:nvPr/>
        </p:nvSpPr>
        <p:spPr>
          <a:xfrm>
            <a:off x="3033704" y="205771"/>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1" name="Google Shape;671;p12"/>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2" name="Google Shape;672;p12"/>
          <p:cNvSpPr/>
          <p:nvPr/>
        </p:nvSpPr>
        <p:spPr>
          <a:xfrm>
            <a:off x="1334258" y="146271"/>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3" name="Google Shape;673;p12"/>
          <p:cNvSpPr/>
          <p:nvPr/>
        </p:nvSpPr>
        <p:spPr>
          <a:xfrm>
            <a:off x="7558459" y="39810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4" name="Google Shape;674;p12"/>
          <p:cNvSpPr/>
          <p:nvPr/>
        </p:nvSpPr>
        <p:spPr>
          <a:xfrm>
            <a:off x="527435" y="3050947"/>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5" name="Google Shape;675;p12"/>
          <p:cNvSpPr/>
          <p:nvPr/>
        </p:nvSpPr>
        <p:spPr>
          <a:xfrm>
            <a:off x="8754662" y="2772178"/>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6" name="Google Shape;676;p12"/>
          <p:cNvSpPr/>
          <p:nvPr/>
        </p:nvSpPr>
        <p:spPr>
          <a:xfrm>
            <a:off x="140854" y="836410"/>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 name="Google Shape;677;p12"/>
          <p:cNvGrpSpPr/>
          <p:nvPr/>
        </p:nvGrpSpPr>
        <p:grpSpPr>
          <a:xfrm>
            <a:off x="6967170" y="4176957"/>
            <a:ext cx="216066" cy="276377"/>
            <a:chOff x="6422295" y="3351500"/>
            <a:chExt cx="252856" cy="323399"/>
          </a:xfrm>
        </p:grpSpPr>
        <p:sp>
          <p:nvSpPr>
            <p:cNvPr id="678" name="Google Shape;678;p12"/>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9" name="Google Shape;679;p12"/>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80" name="Google Shape;680;p12"/>
          <p:cNvSpPr/>
          <p:nvPr/>
        </p:nvSpPr>
        <p:spPr>
          <a:xfrm>
            <a:off x="2318449" y="613816"/>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1" name="Google Shape;681;p12"/>
          <p:cNvSpPr/>
          <p:nvPr/>
        </p:nvSpPr>
        <p:spPr>
          <a:xfrm>
            <a:off x="6021196" y="137180"/>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 name="Google Shape;682;p12"/>
          <p:cNvGrpSpPr/>
          <p:nvPr/>
        </p:nvGrpSpPr>
        <p:grpSpPr>
          <a:xfrm>
            <a:off x="791254" y="4630083"/>
            <a:ext cx="229693" cy="293080"/>
            <a:chOff x="6793660" y="3322411"/>
            <a:chExt cx="268804" cy="342944"/>
          </a:xfrm>
        </p:grpSpPr>
        <p:sp>
          <p:nvSpPr>
            <p:cNvPr id="683" name="Google Shape;683;p12"/>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4" name="Google Shape;684;p12"/>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5" name="Google Shape;685;p12"/>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86" name="Google Shape;686;p12"/>
          <p:cNvSpPr/>
          <p:nvPr/>
        </p:nvSpPr>
        <p:spPr>
          <a:xfrm>
            <a:off x="4708237" y="588128"/>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7" name="Google Shape;687;p12"/>
          <p:cNvSpPr/>
          <p:nvPr/>
        </p:nvSpPr>
        <p:spPr>
          <a:xfrm rot="-2218186">
            <a:off x="-38492" y="151544"/>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8" name="Google Shape;688;p12"/>
          <p:cNvSpPr/>
          <p:nvPr/>
        </p:nvSpPr>
        <p:spPr>
          <a:xfrm rot="1464154">
            <a:off x="4569093"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9" name="Google Shape;689;p12"/>
          <p:cNvSpPr/>
          <p:nvPr/>
        </p:nvSpPr>
        <p:spPr>
          <a:xfrm rot="-2221343">
            <a:off x="830948" y="3628653"/>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endParaRPr lang="en-IN"/>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9B3EA20A-74FC-480F-9A1D-955D28312D48}" type="datetimeFigureOut">
              <a:rPr lang="en-IN" smtClean="0"/>
              <a:pPr/>
              <a:t>25-08-2023</a:t>
            </a:fld>
            <a:endParaRPr lang="en-IN"/>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BE04C89A-03C0-4DDF-B565-358563ED5AF5}"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1">
  <p:cSld name="QUOTE 1">
    <p:bg>
      <p:bgPr>
        <a:blipFill>
          <a:blip r:embed="rId2" cstate="print">
            <a:alphaModFix/>
          </a:blip>
          <a:stretch>
            <a:fillRect/>
          </a:stretch>
        </a:blipFill>
        <a:effectLst/>
      </p:bgPr>
    </p:bg>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1417350" y="3570550"/>
            <a:ext cx="6309300" cy="3654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chemeClr val="dk2"/>
              </a:buClr>
              <a:buSzPts val="1400"/>
              <a:buNone/>
              <a:defRPr sz="2400" i="0">
                <a:solidFill>
                  <a:schemeClr val="dk2"/>
                </a:solidFill>
              </a:defRPr>
            </a:lvl1pPr>
            <a:lvl2pPr lvl="1" rtl="0">
              <a:spcBef>
                <a:spcPts val="0"/>
              </a:spcBef>
              <a:spcAft>
                <a:spcPts val="0"/>
              </a:spcAft>
              <a:buSzPts val="1300"/>
              <a:buFont typeface="BenchNine"/>
              <a:buNone/>
              <a:defRPr sz="1300">
                <a:latin typeface="BenchNine"/>
                <a:ea typeface="BenchNine"/>
                <a:cs typeface="BenchNine"/>
                <a:sym typeface="BenchNine"/>
              </a:defRPr>
            </a:lvl2pPr>
            <a:lvl3pPr lvl="2" rtl="0">
              <a:spcBef>
                <a:spcPts val="0"/>
              </a:spcBef>
              <a:spcAft>
                <a:spcPts val="0"/>
              </a:spcAft>
              <a:buSzPts val="1300"/>
              <a:buFont typeface="BenchNine"/>
              <a:buNone/>
              <a:defRPr sz="1300">
                <a:latin typeface="BenchNine"/>
                <a:ea typeface="BenchNine"/>
                <a:cs typeface="BenchNine"/>
                <a:sym typeface="BenchNine"/>
              </a:defRPr>
            </a:lvl3pPr>
            <a:lvl4pPr lvl="3" rtl="0">
              <a:spcBef>
                <a:spcPts val="0"/>
              </a:spcBef>
              <a:spcAft>
                <a:spcPts val="0"/>
              </a:spcAft>
              <a:buSzPts val="1300"/>
              <a:buFont typeface="BenchNine"/>
              <a:buNone/>
              <a:defRPr sz="1300">
                <a:latin typeface="BenchNine"/>
                <a:ea typeface="BenchNine"/>
                <a:cs typeface="BenchNine"/>
                <a:sym typeface="BenchNine"/>
              </a:defRPr>
            </a:lvl4pPr>
            <a:lvl5pPr lvl="4" rtl="0">
              <a:spcBef>
                <a:spcPts val="0"/>
              </a:spcBef>
              <a:spcAft>
                <a:spcPts val="0"/>
              </a:spcAft>
              <a:buSzPts val="1300"/>
              <a:buFont typeface="BenchNine"/>
              <a:buNone/>
              <a:defRPr sz="1300">
                <a:latin typeface="BenchNine"/>
                <a:ea typeface="BenchNine"/>
                <a:cs typeface="BenchNine"/>
                <a:sym typeface="BenchNine"/>
              </a:defRPr>
            </a:lvl5pPr>
            <a:lvl6pPr lvl="5" rtl="0">
              <a:spcBef>
                <a:spcPts val="0"/>
              </a:spcBef>
              <a:spcAft>
                <a:spcPts val="0"/>
              </a:spcAft>
              <a:buSzPts val="1300"/>
              <a:buFont typeface="BenchNine"/>
              <a:buNone/>
              <a:defRPr sz="1300">
                <a:latin typeface="BenchNine"/>
                <a:ea typeface="BenchNine"/>
                <a:cs typeface="BenchNine"/>
                <a:sym typeface="BenchNine"/>
              </a:defRPr>
            </a:lvl6pPr>
            <a:lvl7pPr lvl="6" rtl="0">
              <a:spcBef>
                <a:spcPts val="0"/>
              </a:spcBef>
              <a:spcAft>
                <a:spcPts val="0"/>
              </a:spcAft>
              <a:buSzPts val="1300"/>
              <a:buFont typeface="BenchNine"/>
              <a:buNone/>
              <a:defRPr sz="1300">
                <a:latin typeface="BenchNine"/>
                <a:ea typeface="BenchNine"/>
                <a:cs typeface="BenchNine"/>
                <a:sym typeface="BenchNine"/>
              </a:defRPr>
            </a:lvl7pPr>
            <a:lvl8pPr lvl="7" rtl="0">
              <a:spcBef>
                <a:spcPts val="0"/>
              </a:spcBef>
              <a:spcAft>
                <a:spcPts val="0"/>
              </a:spcAft>
              <a:buSzPts val="1300"/>
              <a:buFont typeface="BenchNine"/>
              <a:buNone/>
              <a:defRPr sz="1300">
                <a:latin typeface="BenchNine"/>
                <a:ea typeface="BenchNine"/>
                <a:cs typeface="BenchNine"/>
                <a:sym typeface="BenchNine"/>
              </a:defRPr>
            </a:lvl8pPr>
            <a:lvl9pPr lvl="8" rtl="0">
              <a:spcBef>
                <a:spcPts val="0"/>
              </a:spcBef>
              <a:spcAft>
                <a:spcPts val="0"/>
              </a:spcAft>
              <a:buSzPts val="1300"/>
              <a:buFont typeface="BenchNine"/>
              <a:buNone/>
              <a:defRPr sz="1300">
                <a:latin typeface="BenchNine"/>
                <a:ea typeface="BenchNine"/>
                <a:cs typeface="BenchNine"/>
                <a:sym typeface="BenchNine"/>
              </a:defRPr>
            </a:lvl9pPr>
          </a:lstStyle>
          <a:p>
            <a:r>
              <a:rPr lang="en-US"/>
              <a:t>Click to edit Master title style</a:t>
            </a:r>
            <a:endParaRPr/>
          </a:p>
        </p:txBody>
      </p:sp>
      <p:sp>
        <p:nvSpPr>
          <p:cNvPr id="48" name="Google Shape;48;p5"/>
          <p:cNvSpPr txBox="1">
            <a:spLocks noGrp="1"/>
          </p:cNvSpPr>
          <p:nvPr>
            <p:ph type="subTitle" idx="1"/>
          </p:nvPr>
        </p:nvSpPr>
        <p:spPr>
          <a:xfrm>
            <a:off x="1417375" y="2231075"/>
            <a:ext cx="6309300" cy="699000"/>
          </a:xfrm>
          <a:prstGeom prst="rect">
            <a:avLst/>
          </a:prstGeom>
        </p:spPr>
        <p:txBody>
          <a:bodyPr spcFirstLastPara="1" wrap="square" lIns="0" tIns="0" rIns="0" bIns="0" anchor="b" anchorCtr="0">
            <a:noAutofit/>
          </a:bodyPr>
          <a:lstStyle>
            <a:lvl1pPr lvl="0" algn="ctr" rtl="0">
              <a:spcBef>
                <a:spcPts val="0"/>
              </a:spcBef>
              <a:spcAft>
                <a:spcPts val="0"/>
              </a:spcAft>
              <a:buNone/>
              <a:defRPr sz="2400"/>
            </a:lvl1pPr>
            <a:lvl2pPr lvl="1" algn="ctr" rtl="0">
              <a:spcBef>
                <a:spcPts val="0"/>
              </a:spcBef>
              <a:spcAft>
                <a:spcPts val="0"/>
              </a:spcAft>
              <a:buNone/>
              <a:defRPr sz="2400"/>
            </a:lvl2pPr>
            <a:lvl3pPr lvl="2" algn="ctr" rtl="0">
              <a:spcBef>
                <a:spcPts val="0"/>
              </a:spcBef>
              <a:spcAft>
                <a:spcPts val="0"/>
              </a:spcAft>
              <a:buNone/>
              <a:defRPr sz="2400"/>
            </a:lvl3pPr>
            <a:lvl4pPr lvl="3" algn="ctr" rtl="0">
              <a:spcBef>
                <a:spcPts val="0"/>
              </a:spcBef>
              <a:spcAft>
                <a:spcPts val="0"/>
              </a:spcAft>
              <a:buNone/>
              <a:defRPr sz="2400"/>
            </a:lvl4pPr>
            <a:lvl5pPr lvl="4" algn="ctr" rtl="0">
              <a:spcBef>
                <a:spcPts val="0"/>
              </a:spcBef>
              <a:spcAft>
                <a:spcPts val="0"/>
              </a:spcAft>
              <a:buNone/>
              <a:defRPr sz="2400"/>
            </a:lvl5pPr>
            <a:lvl6pPr lvl="5" algn="ctr" rtl="0">
              <a:spcBef>
                <a:spcPts val="0"/>
              </a:spcBef>
              <a:spcAft>
                <a:spcPts val="0"/>
              </a:spcAft>
              <a:buNone/>
              <a:defRPr sz="2400"/>
            </a:lvl6pPr>
            <a:lvl7pPr lvl="6" algn="ctr" rtl="0">
              <a:spcBef>
                <a:spcPts val="0"/>
              </a:spcBef>
              <a:spcAft>
                <a:spcPts val="0"/>
              </a:spcAft>
              <a:buNone/>
              <a:defRPr sz="2400"/>
            </a:lvl7pPr>
            <a:lvl8pPr lvl="7" algn="ctr" rtl="0">
              <a:spcBef>
                <a:spcPts val="0"/>
              </a:spcBef>
              <a:spcAft>
                <a:spcPts val="0"/>
              </a:spcAft>
              <a:buNone/>
              <a:defRPr sz="2400"/>
            </a:lvl8pPr>
            <a:lvl9pPr lvl="8" algn="ctr" rtl="0">
              <a:spcBef>
                <a:spcPts val="0"/>
              </a:spcBef>
              <a:spcAft>
                <a:spcPts val="0"/>
              </a:spcAft>
              <a:buNone/>
              <a:defRPr sz="2400"/>
            </a:lvl9pPr>
          </a:lstStyle>
          <a:p>
            <a:r>
              <a:rPr lang="en-US"/>
              <a:t>Click to edit Master subtitle style</a:t>
            </a:r>
            <a:endParaRPr/>
          </a:p>
        </p:txBody>
      </p:sp>
      <p:grpSp>
        <p:nvGrpSpPr>
          <p:cNvPr id="2" name="Google Shape;49;p5"/>
          <p:cNvGrpSpPr/>
          <p:nvPr/>
        </p:nvGrpSpPr>
        <p:grpSpPr>
          <a:xfrm>
            <a:off x="646177" y="496498"/>
            <a:ext cx="8246369" cy="4435550"/>
            <a:chOff x="646175" y="496497"/>
            <a:chExt cx="8246369" cy="4435550"/>
          </a:xfrm>
        </p:grpSpPr>
        <p:sp>
          <p:nvSpPr>
            <p:cNvPr id="50" name="Google Shape;50;p5"/>
            <p:cNvSpPr/>
            <p:nvPr/>
          </p:nvSpPr>
          <p:spPr>
            <a:xfrm>
              <a:off x="8382375" y="24687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1739846" y="483339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7061966" y="866622"/>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8428966" y="47083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646175" y="4964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GENDA">
  <p:cSld name="AGENDA">
    <p:bg>
      <p:bgPr>
        <a:blipFill>
          <a:blip r:embed="rId2" cstate="print">
            <a:alphaModFix/>
          </a:blip>
          <a:stretch>
            <a:fillRect/>
          </a:stretch>
        </a:blipFill>
        <a:effectLst/>
      </p:bgPr>
    </p:bg>
    <p:spTree>
      <p:nvGrpSpPr>
        <p:cNvPr id="1" name="Shape 56"/>
        <p:cNvGrpSpPr/>
        <p:nvPr/>
      </p:nvGrpSpPr>
      <p:grpSpPr>
        <a:xfrm>
          <a:off x="0" y="0"/>
          <a:ext cx="0" cy="0"/>
          <a:chOff x="0" y="0"/>
          <a:chExt cx="0" cy="0"/>
        </a:xfrm>
      </p:grpSpPr>
      <p:sp>
        <p:nvSpPr>
          <p:cNvPr id="57" name="Google Shape;57;p6"/>
          <p:cNvSpPr txBox="1">
            <a:spLocks noGrp="1"/>
          </p:cNvSpPr>
          <p:nvPr>
            <p:ph type="title"/>
          </p:nvPr>
        </p:nvSpPr>
        <p:spPr>
          <a:xfrm>
            <a:off x="1762475" y="1271090"/>
            <a:ext cx="2512500" cy="421500"/>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sz="2400" i="0">
                <a:solidFill>
                  <a:schemeClr val="accent1"/>
                </a:solidFill>
              </a:defRPr>
            </a:lvl1pPr>
            <a:lvl2pPr lvl="1" algn="r">
              <a:spcBef>
                <a:spcPts val="0"/>
              </a:spcBef>
              <a:spcAft>
                <a:spcPts val="0"/>
              </a:spcAft>
              <a:buSzPts val="1400"/>
              <a:buNone/>
              <a:defRPr sz="1400"/>
            </a:lvl2pPr>
            <a:lvl3pPr lvl="2" algn="r">
              <a:spcBef>
                <a:spcPts val="0"/>
              </a:spcBef>
              <a:spcAft>
                <a:spcPts val="0"/>
              </a:spcAft>
              <a:buSzPts val="1400"/>
              <a:buNone/>
              <a:defRPr sz="1400"/>
            </a:lvl3pPr>
            <a:lvl4pPr lvl="3" algn="r">
              <a:spcBef>
                <a:spcPts val="0"/>
              </a:spcBef>
              <a:spcAft>
                <a:spcPts val="0"/>
              </a:spcAft>
              <a:buSzPts val="1400"/>
              <a:buNone/>
              <a:defRPr sz="1400"/>
            </a:lvl4pPr>
            <a:lvl5pPr lvl="4" algn="r">
              <a:spcBef>
                <a:spcPts val="0"/>
              </a:spcBef>
              <a:spcAft>
                <a:spcPts val="0"/>
              </a:spcAft>
              <a:buSzPts val="1400"/>
              <a:buNone/>
              <a:defRPr sz="1400"/>
            </a:lvl5pPr>
            <a:lvl6pPr lvl="5" algn="r">
              <a:spcBef>
                <a:spcPts val="0"/>
              </a:spcBef>
              <a:spcAft>
                <a:spcPts val="0"/>
              </a:spcAft>
              <a:buSzPts val="1400"/>
              <a:buNone/>
              <a:defRPr sz="1400"/>
            </a:lvl6pPr>
            <a:lvl7pPr lvl="6" algn="r">
              <a:spcBef>
                <a:spcPts val="0"/>
              </a:spcBef>
              <a:spcAft>
                <a:spcPts val="0"/>
              </a:spcAft>
              <a:buSzPts val="1400"/>
              <a:buNone/>
              <a:defRPr sz="1400"/>
            </a:lvl7pPr>
            <a:lvl8pPr lvl="7" algn="r">
              <a:spcBef>
                <a:spcPts val="0"/>
              </a:spcBef>
              <a:spcAft>
                <a:spcPts val="0"/>
              </a:spcAft>
              <a:buSzPts val="1400"/>
              <a:buNone/>
              <a:defRPr sz="1400"/>
            </a:lvl8pPr>
            <a:lvl9pPr lvl="8" algn="r">
              <a:spcBef>
                <a:spcPts val="0"/>
              </a:spcBef>
              <a:spcAft>
                <a:spcPts val="0"/>
              </a:spcAft>
              <a:buSzPts val="1400"/>
              <a:buNone/>
              <a:defRPr sz="1400"/>
            </a:lvl9pPr>
          </a:lstStyle>
          <a:p>
            <a:r>
              <a:rPr lang="en-US"/>
              <a:t>Click to edit Master title style</a:t>
            </a:r>
            <a:endParaRPr/>
          </a:p>
        </p:txBody>
      </p:sp>
      <p:sp>
        <p:nvSpPr>
          <p:cNvPr id="58" name="Google Shape;58;p6"/>
          <p:cNvSpPr txBox="1">
            <a:spLocks noGrp="1"/>
          </p:cNvSpPr>
          <p:nvPr>
            <p:ph type="subTitle" idx="1"/>
          </p:nvPr>
        </p:nvSpPr>
        <p:spPr>
          <a:xfrm>
            <a:off x="1762475" y="1730900"/>
            <a:ext cx="2512500" cy="4956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a:t>Click to edit Master subtitle style</a:t>
            </a:r>
            <a:endParaRPr/>
          </a:p>
        </p:txBody>
      </p:sp>
      <p:sp>
        <p:nvSpPr>
          <p:cNvPr id="59" name="Google Shape;59;p6"/>
          <p:cNvSpPr txBox="1">
            <a:spLocks noGrp="1"/>
          </p:cNvSpPr>
          <p:nvPr>
            <p:ph type="title" idx="2" hasCustomPrompt="1"/>
          </p:nvPr>
        </p:nvSpPr>
        <p:spPr>
          <a:xfrm>
            <a:off x="1762475" y="534975"/>
            <a:ext cx="2512500" cy="697800"/>
          </a:xfrm>
          <a:prstGeom prst="rect">
            <a:avLst/>
          </a:prstGeom>
        </p:spPr>
        <p:txBody>
          <a:bodyPr spcFirstLastPara="1" wrap="square" lIns="0" tIns="0" rIns="0" bIns="0" anchor="b" anchorCtr="0">
            <a:noAutofit/>
          </a:bodyPr>
          <a:lstStyle>
            <a:lvl1pPr lvl="0" algn="ctr" rtl="0">
              <a:spcBef>
                <a:spcPts val="0"/>
              </a:spcBef>
              <a:spcAft>
                <a:spcPts val="0"/>
              </a:spcAft>
              <a:buClr>
                <a:schemeClr val="accent1"/>
              </a:buClr>
              <a:buSzPts val="7200"/>
              <a:buNone/>
              <a:defRPr sz="5800">
                <a:solidFill>
                  <a:schemeClr val="accent1"/>
                </a:solidFill>
              </a:defRPr>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sp>
        <p:nvSpPr>
          <p:cNvPr id="60" name="Google Shape;60;p6"/>
          <p:cNvSpPr txBox="1">
            <a:spLocks noGrp="1"/>
          </p:cNvSpPr>
          <p:nvPr>
            <p:ph type="title" idx="3"/>
          </p:nvPr>
        </p:nvSpPr>
        <p:spPr>
          <a:xfrm>
            <a:off x="1762475" y="3590474"/>
            <a:ext cx="2512500" cy="4215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2400" i="0">
                <a:solidFill>
                  <a:schemeClr val="accent1"/>
                </a:solidFill>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r>
              <a:rPr lang="en-US"/>
              <a:t>Click to edit Master title style</a:t>
            </a:r>
            <a:endParaRPr/>
          </a:p>
        </p:txBody>
      </p:sp>
      <p:sp>
        <p:nvSpPr>
          <p:cNvPr id="61" name="Google Shape;61;p6"/>
          <p:cNvSpPr txBox="1">
            <a:spLocks noGrp="1"/>
          </p:cNvSpPr>
          <p:nvPr>
            <p:ph type="subTitle" idx="4"/>
          </p:nvPr>
        </p:nvSpPr>
        <p:spPr>
          <a:xfrm>
            <a:off x="1762475" y="4050275"/>
            <a:ext cx="2512500" cy="4956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a:t>Click to edit Master subtitle style</a:t>
            </a:r>
            <a:endParaRPr/>
          </a:p>
        </p:txBody>
      </p:sp>
      <p:sp>
        <p:nvSpPr>
          <p:cNvPr id="62" name="Google Shape;62;p6"/>
          <p:cNvSpPr txBox="1">
            <a:spLocks noGrp="1"/>
          </p:cNvSpPr>
          <p:nvPr>
            <p:ph type="title" idx="5" hasCustomPrompt="1"/>
          </p:nvPr>
        </p:nvSpPr>
        <p:spPr>
          <a:xfrm>
            <a:off x="1762475" y="2854359"/>
            <a:ext cx="2512500" cy="697800"/>
          </a:xfrm>
          <a:prstGeom prst="rect">
            <a:avLst/>
          </a:prstGeom>
        </p:spPr>
        <p:txBody>
          <a:bodyPr spcFirstLastPara="1" wrap="square" lIns="0" tIns="0" rIns="0" bIns="0" anchor="b" anchorCtr="0">
            <a:noAutofit/>
          </a:bodyPr>
          <a:lstStyle>
            <a:lvl1pPr lvl="0" algn="ctr" rtl="0">
              <a:spcBef>
                <a:spcPts val="0"/>
              </a:spcBef>
              <a:spcAft>
                <a:spcPts val="0"/>
              </a:spcAft>
              <a:buClr>
                <a:schemeClr val="accent1"/>
              </a:buClr>
              <a:buSzPts val="7200"/>
              <a:buNone/>
              <a:defRPr sz="5800">
                <a:solidFill>
                  <a:schemeClr val="accent1"/>
                </a:solidFill>
              </a:defRPr>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sp>
        <p:nvSpPr>
          <p:cNvPr id="63" name="Google Shape;63;p6"/>
          <p:cNvSpPr txBox="1">
            <a:spLocks noGrp="1"/>
          </p:cNvSpPr>
          <p:nvPr>
            <p:ph type="title" idx="6"/>
          </p:nvPr>
        </p:nvSpPr>
        <p:spPr>
          <a:xfrm>
            <a:off x="4869047" y="1271090"/>
            <a:ext cx="2512500" cy="4215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2400" i="0">
                <a:solidFill>
                  <a:schemeClr val="accent1"/>
                </a:solidFill>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r>
              <a:rPr lang="en-US"/>
              <a:t>Click to edit Master title style</a:t>
            </a:r>
            <a:endParaRPr/>
          </a:p>
        </p:txBody>
      </p:sp>
      <p:sp>
        <p:nvSpPr>
          <p:cNvPr id="64" name="Google Shape;64;p6"/>
          <p:cNvSpPr txBox="1">
            <a:spLocks noGrp="1"/>
          </p:cNvSpPr>
          <p:nvPr>
            <p:ph type="subTitle" idx="7"/>
          </p:nvPr>
        </p:nvSpPr>
        <p:spPr>
          <a:xfrm>
            <a:off x="4869049" y="1730900"/>
            <a:ext cx="2512500" cy="4956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a:t>Click to edit Master subtitle style</a:t>
            </a:r>
            <a:endParaRPr/>
          </a:p>
        </p:txBody>
      </p:sp>
      <p:sp>
        <p:nvSpPr>
          <p:cNvPr id="65" name="Google Shape;65;p6"/>
          <p:cNvSpPr txBox="1">
            <a:spLocks noGrp="1"/>
          </p:cNvSpPr>
          <p:nvPr>
            <p:ph type="title" idx="8" hasCustomPrompt="1"/>
          </p:nvPr>
        </p:nvSpPr>
        <p:spPr>
          <a:xfrm>
            <a:off x="4869047" y="534975"/>
            <a:ext cx="2512500" cy="697800"/>
          </a:xfrm>
          <a:prstGeom prst="rect">
            <a:avLst/>
          </a:prstGeom>
        </p:spPr>
        <p:txBody>
          <a:bodyPr spcFirstLastPara="1" wrap="square" lIns="0" tIns="0" rIns="0" bIns="0" anchor="b" anchorCtr="0">
            <a:noAutofit/>
          </a:bodyPr>
          <a:lstStyle>
            <a:lvl1pPr lvl="0" algn="ctr" rtl="0">
              <a:spcBef>
                <a:spcPts val="0"/>
              </a:spcBef>
              <a:spcAft>
                <a:spcPts val="0"/>
              </a:spcAft>
              <a:buClr>
                <a:schemeClr val="accent1"/>
              </a:buClr>
              <a:buSzPts val="7200"/>
              <a:buNone/>
              <a:defRPr sz="5800">
                <a:solidFill>
                  <a:schemeClr val="accent1"/>
                </a:solidFill>
              </a:defRPr>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sp>
        <p:nvSpPr>
          <p:cNvPr id="66" name="Google Shape;66;p6"/>
          <p:cNvSpPr txBox="1">
            <a:spLocks noGrp="1"/>
          </p:cNvSpPr>
          <p:nvPr>
            <p:ph type="title" idx="9"/>
          </p:nvPr>
        </p:nvSpPr>
        <p:spPr>
          <a:xfrm>
            <a:off x="4869047" y="3590474"/>
            <a:ext cx="2512500" cy="4215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2400" i="0">
                <a:solidFill>
                  <a:schemeClr val="accent1"/>
                </a:solidFill>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r>
              <a:rPr lang="en-US"/>
              <a:t>Click to edit Master title style</a:t>
            </a:r>
            <a:endParaRPr/>
          </a:p>
        </p:txBody>
      </p:sp>
      <p:sp>
        <p:nvSpPr>
          <p:cNvPr id="67" name="Google Shape;67;p6"/>
          <p:cNvSpPr txBox="1">
            <a:spLocks noGrp="1"/>
          </p:cNvSpPr>
          <p:nvPr>
            <p:ph type="subTitle" idx="13"/>
          </p:nvPr>
        </p:nvSpPr>
        <p:spPr>
          <a:xfrm>
            <a:off x="4869049" y="4050275"/>
            <a:ext cx="2512500" cy="4956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a:t>Click to edit Master subtitle style</a:t>
            </a:r>
            <a:endParaRPr/>
          </a:p>
        </p:txBody>
      </p:sp>
      <p:sp>
        <p:nvSpPr>
          <p:cNvPr id="68" name="Google Shape;68;p6"/>
          <p:cNvSpPr txBox="1">
            <a:spLocks noGrp="1"/>
          </p:cNvSpPr>
          <p:nvPr>
            <p:ph type="title" idx="14" hasCustomPrompt="1"/>
          </p:nvPr>
        </p:nvSpPr>
        <p:spPr>
          <a:xfrm>
            <a:off x="4869047" y="2854359"/>
            <a:ext cx="2512500" cy="697800"/>
          </a:xfrm>
          <a:prstGeom prst="rect">
            <a:avLst/>
          </a:prstGeom>
        </p:spPr>
        <p:txBody>
          <a:bodyPr spcFirstLastPara="1" wrap="square" lIns="0" tIns="0" rIns="0" bIns="0" anchor="b" anchorCtr="0">
            <a:noAutofit/>
          </a:bodyPr>
          <a:lstStyle>
            <a:lvl1pPr lvl="0" algn="ctr" rtl="0">
              <a:spcBef>
                <a:spcPts val="0"/>
              </a:spcBef>
              <a:spcAft>
                <a:spcPts val="0"/>
              </a:spcAft>
              <a:buClr>
                <a:schemeClr val="accent1"/>
              </a:buClr>
              <a:buSzPts val="7200"/>
              <a:buNone/>
              <a:defRPr sz="5800">
                <a:solidFill>
                  <a:schemeClr val="accent1"/>
                </a:solidFill>
              </a:defRPr>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grpSp>
        <p:nvGrpSpPr>
          <p:cNvPr id="2" name="Google Shape;69;p6"/>
          <p:cNvGrpSpPr/>
          <p:nvPr/>
        </p:nvGrpSpPr>
        <p:grpSpPr>
          <a:xfrm>
            <a:off x="646177" y="496498"/>
            <a:ext cx="8246369" cy="4435550"/>
            <a:chOff x="646175" y="496497"/>
            <a:chExt cx="8246369" cy="4435550"/>
          </a:xfrm>
        </p:grpSpPr>
        <p:sp>
          <p:nvSpPr>
            <p:cNvPr id="70" name="Google Shape;70;p6"/>
            <p:cNvSpPr/>
            <p:nvPr/>
          </p:nvSpPr>
          <p:spPr>
            <a:xfrm>
              <a:off x="1739846" y="483339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a:off x="7061966" y="866622"/>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a:off x="8428966" y="47083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a:off x="646175" y="4964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extLst>
    <p:ext uri="{DCECCB84-F9BA-43D5-87BE-67443E8EF086}">
      <p15:sldGuideLst xmlns:p15="http://schemas.microsoft.com/office/powerpoint/2012/main">
        <p15:guide id="1" pos="5507">
          <p15:clr>
            <a:srgbClr val="F9AD4C"/>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HEADLINE DESIGN ">
  <p:cSld name="HEADLINE DESIGN ">
    <p:bg>
      <p:bgPr>
        <a:blipFill>
          <a:blip r:embed="rId2" cstate="print">
            <a:alphaModFix/>
          </a:blip>
          <a:stretch>
            <a:fillRect/>
          </a:stretch>
        </a:blipFill>
        <a:effectLst/>
      </p:bgPr>
    </p:bg>
    <p:spTree>
      <p:nvGrpSpPr>
        <p:cNvPr id="1" name="Shape 75"/>
        <p:cNvGrpSpPr/>
        <p:nvPr/>
      </p:nvGrpSpPr>
      <p:grpSpPr>
        <a:xfrm>
          <a:off x="0" y="0"/>
          <a:ext cx="0" cy="0"/>
          <a:chOff x="0" y="0"/>
          <a:chExt cx="0" cy="0"/>
        </a:xfrm>
      </p:grpSpPr>
      <p:sp>
        <p:nvSpPr>
          <p:cNvPr id="76" name="Google Shape;76;p7"/>
          <p:cNvSpPr txBox="1">
            <a:spLocks noGrp="1"/>
          </p:cNvSpPr>
          <p:nvPr>
            <p:ph type="title"/>
          </p:nvPr>
        </p:nvSpPr>
        <p:spPr>
          <a:xfrm>
            <a:off x="2887051" y="1332225"/>
            <a:ext cx="3369900" cy="22428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4800"/>
              <a:buNone/>
              <a:defRPr sz="4800" i="0"/>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a:r>
              <a:rPr lang="en-US"/>
              <a:t>Click to edit Master title style</a:t>
            </a:r>
            <a:endParaRPr/>
          </a:p>
        </p:txBody>
      </p:sp>
      <p:sp>
        <p:nvSpPr>
          <p:cNvPr id="77" name="Google Shape;77;p7"/>
          <p:cNvSpPr txBox="1">
            <a:spLocks noGrp="1"/>
          </p:cNvSpPr>
          <p:nvPr>
            <p:ph type="subTitle" idx="1"/>
          </p:nvPr>
        </p:nvSpPr>
        <p:spPr>
          <a:xfrm>
            <a:off x="2480101" y="3882801"/>
            <a:ext cx="4183800" cy="355200"/>
          </a:xfrm>
          <a:prstGeom prst="rect">
            <a:avLst/>
          </a:prstGeom>
        </p:spPr>
        <p:txBody>
          <a:bodyPr spcFirstLastPara="1" wrap="square" lIns="0" tIns="0" rIns="0" bIns="0" anchor="t" anchorCtr="0">
            <a:noAutofit/>
          </a:bodyPr>
          <a:lstStyle>
            <a:lvl1pPr lvl="0" algn="ctr" rtl="0">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r>
              <a:rPr lang="en-US"/>
              <a:t>Click to edit Master subtitle style</a:t>
            </a:r>
            <a:endParaRPr/>
          </a:p>
        </p:txBody>
      </p:sp>
      <p:grpSp>
        <p:nvGrpSpPr>
          <p:cNvPr id="2" name="Google Shape;78;p7"/>
          <p:cNvGrpSpPr/>
          <p:nvPr/>
        </p:nvGrpSpPr>
        <p:grpSpPr>
          <a:xfrm rot="10800000">
            <a:off x="2326314" y="871271"/>
            <a:ext cx="4491275" cy="3544029"/>
            <a:chOff x="2256903" y="816487"/>
            <a:chExt cx="4630180" cy="3653639"/>
          </a:xfrm>
        </p:grpSpPr>
        <p:sp>
          <p:nvSpPr>
            <p:cNvPr id="79" name="Google Shape;79;p7"/>
            <p:cNvSpPr/>
            <p:nvPr/>
          </p:nvSpPr>
          <p:spPr>
            <a:xfrm>
              <a:off x="2256903" y="816487"/>
              <a:ext cx="4630180" cy="3653639"/>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a:off x="2748611" y="1192720"/>
              <a:ext cx="3311049" cy="2747418"/>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81;p7"/>
          <p:cNvGrpSpPr/>
          <p:nvPr/>
        </p:nvGrpSpPr>
        <p:grpSpPr>
          <a:xfrm>
            <a:off x="329730" y="496498"/>
            <a:ext cx="8562814" cy="4347320"/>
            <a:chOff x="329730" y="496497"/>
            <a:chExt cx="8562814" cy="4347320"/>
          </a:xfrm>
        </p:grpSpPr>
        <p:sp>
          <p:nvSpPr>
            <p:cNvPr id="82" name="Google Shape;82;p7"/>
            <p:cNvSpPr/>
            <p:nvPr/>
          </p:nvSpPr>
          <p:spPr>
            <a:xfrm>
              <a:off x="2037446" y="441349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a:off x="4682315" y="58997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7"/>
            <p:cNvSpPr/>
            <p:nvPr/>
          </p:nvSpPr>
          <p:spPr>
            <a:xfrm>
              <a:off x="6319091" y="19485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7"/>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a:off x="646175" y="4964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HEADLINE DESIGN  2">
  <p:cSld name="HEADLINE DESIGN  2">
    <p:bg>
      <p:bgPr>
        <a:blipFill>
          <a:blip r:embed="rId2" cstate="print">
            <a:alphaModFix/>
          </a:blip>
          <a:stretch>
            <a:fillRect/>
          </a:stretch>
        </a:blipFill>
        <a:effectLst/>
      </p:bgPr>
    </p:bg>
    <p:spTree>
      <p:nvGrpSpPr>
        <p:cNvPr id="1" name="Shape 89"/>
        <p:cNvGrpSpPr/>
        <p:nvPr/>
      </p:nvGrpSpPr>
      <p:grpSpPr>
        <a:xfrm>
          <a:off x="0" y="0"/>
          <a:ext cx="0" cy="0"/>
          <a:chOff x="0" y="0"/>
          <a:chExt cx="0" cy="0"/>
        </a:xfrm>
      </p:grpSpPr>
      <p:grpSp>
        <p:nvGrpSpPr>
          <p:cNvPr id="2" name="Google Shape;90;p8"/>
          <p:cNvGrpSpPr/>
          <p:nvPr/>
        </p:nvGrpSpPr>
        <p:grpSpPr>
          <a:xfrm rot="10800000">
            <a:off x="6629062" y="1385160"/>
            <a:ext cx="2151645" cy="1697846"/>
            <a:chOff x="2256903" y="816487"/>
            <a:chExt cx="4630180" cy="3653639"/>
          </a:xfrm>
        </p:grpSpPr>
        <p:sp>
          <p:nvSpPr>
            <p:cNvPr id="91" name="Google Shape;91;p8"/>
            <p:cNvSpPr/>
            <p:nvPr/>
          </p:nvSpPr>
          <p:spPr>
            <a:xfrm>
              <a:off x="2256903" y="816487"/>
              <a:ext cx="4630180" cy="3653639"/>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2748611" y="1192720"/>
              <a:ext cx="3311049" cy="2747418"/>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712675" y="1057100"/>
            <a:ext cx="4183800" cy="2242800"/>
          </a:xfrm>
          <a:prstGeom prst="rect">
            <a:avLst/>
          </a:prstGeom>
          <a:noFill/>
          <a:ln>
            <a:noFill/>
          </a:ln>
        </p:spPr>
        <p:txBody>
          <a:bodyPr spcFirstLastPara="1" wrap="square" lIns="0" tIns="0" rIns="0" bIns="0" anchor="b" anchorCtr="0">
            <a:noAutofit/>
          </a:bodyPr>
          <a:lstStyle>
            <a:lvl1pPr lvl="0" rtl="0">
              <a:spcBef>
                <a:spcPts val="0"/>
              </a:spcBef>
              <a:spcAft>
                <a:spcPts val="0"/>
              </a:spcAft>
              <a:buSzPts val="4800"/>
              <a:buNone/>
              <a:defRPr sz="4800" i="0"/>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a:r>
              <a:rPr lang="en-US"/>
              <a:t>Click to edit Master title style</a:t>
            </a:r>
            <a:endParaRPr/>
          </a:p>
        </p:txBody>
      </p:sp>
      <p:sp>
        <p:nvSpPr>
          <p:cNvPr id="94" name="Google Shape;94;p8"/>
          <p:cNvSpPr txBox="1">
            <a:spLocks noGrp="1"/>
          </p:cNvSpPr>
          <p:nvPr>
            <p:ph type="subTitle" idx="1"/>
          </p:nvPr>
        </p:nvSpPr>
        <p:spPr>
          <a:xfrm>
            <a:off x="712676" y="3775801"/>
            <a:ext cx="4183800" cy="355200"/>
          </a:xfrm>
          <a:prstGeom prst="rect">
            <a:avLst/>
          </a:prstGeom>
        </p:spPr>
        <p:txBody>
          <a:bodyPr spcFirstLastPara="1" wrap="square" lIns="0" tIns="0" rIns="0" bIns="0" anchor="t" anchorCtr="0">
            <a:noAutofit/>
          </a:bodyPr>
          <a:lstStyle>
            <a:lvl1pPr lvl="0" rtl="0">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a:r>
              <a:rPr lang="en-US"/>
              <a:t>Click to edit Master subtitle style</a:t>
            </a:r>
            <a:endParaRPr/>
          </a:p>
        </p:txBody>
      </p:sp>
      <p:sp>
        <p:nvSpPr>
          <p:cNvPr id="95" name="Google Shape;95;p8"/>
          <p:cNvSpPr txBox="1">
            <a:spLocks noGrp="1"/>
          </p:cNvSpPr>
          <p:nvPr>
            <p:ph type="title" idx="2" hasCustomPrompt="1"/>
          </p:nvPr>
        </p:nvSpPr>
        <p:spPr>
          <a:xfrm>
            <a:off x="7047125" y="1828800"/>
            <a:ext cx="1384200" cy="790200"/>
          </a:xfrm>
          <a:prstGeom prst="rect">
            <a:avLst/>
          </a:prstGeom>
        </p:spPr>
        <p:txBody>
          <a:bodyPr spcFirstLastPara="1" wrap="square" lIns="0" tIns="0" rIns="0" bIns="0" anchor="b" anchorCtr="0">
            <a:noAutofit/>
          </a:bodyPr>
          <a:lstStyle>
            <a:lvl1pPr lvl="0" algn="ctr" rtl="0">
              <a:spcBef>
                <a:spcPts val="0"/>
              </a:spcBef>
              <a:spcAft>
                <a:spcPts val="0"/>
              </a:spcAft>
              <a:buClr>
                <a:schemeClr val="accent1"/>
              </a:buClr>
              <a:buSzPts val="7200"/>
              <a:buNone/>
              <a:defRPr sz="6700">
                <a:solidFill>
                  <a:schemeClr val="accent1"/>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grpSp>
        <p:nvGrpSpPr>
          <p:cNvPr id="3" name="Google Shape;96;p8"/>
          <p:cNvGrpSpPr/>
          <p:nvPr/>
        </p:nvGrpSpPr>
        <p:grpSpPr>
          <a:xfrm>
            <a:off x="329730" y="589970"/>
            <a:ext cx="8562814" cy="4253847"/>
            <a:chOff x="329730" y="589970"/>
            <a:chExt cx="8562814" cy="4253847"/>
          </a:xfrm>
        </p:grpSpPr>
        <p:sp>
          <p:nvSpPr>
            <p:cNvPr id="97" name="Google Shape;97;p8"/>
            <p:cNvSpPr/>
            <p:nvPr/>
          </p:nvSpPr>
          <p:spPr>
            <a:xfrm>
              <a:off x="2037446" y="441349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a:off x="4682315" y="58997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8"/>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8"/>
            <p:cNvSpPr/>
            <p:nvPr/>
          </p:nvSpPr>
          <p:spPr>
            <a:xfrm>
              <a:off x="6319091" y="19485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8"/>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mp; TEXT LIST">
  <p:cSld name="TITLE &amp; TEXT LIST">
    <p:bg>
      <p:bgPr>
        <a:blipFill>
          <a:blip r:embed="rId2" cstate="print">
            <a:alphaModFix/>
          </a:blip>
          <a:stretch>
            <a:fillRect/>
          </a:stretch>
        </a:blipFill>
        <a:effectLst/>
      </p:bgPr>
    </p:bg>
    <p:spTree>
      <p:nvGrpSpPr>
        <p:cNvPr id="1" name="Shape 103"/>
        <p:cNvGrpSpPr/>
        <p:nvPr/>
      </p:nvGrpSpPr>
      <p:grpSpPr>
        <a:xfrm>
          <a:off x="0" y="0"/>
          <a:ext cx="0" cy="0"/>
          <a:chOff x="0" y="0"/>
          <a:chExt cx="0" cy="0"/>
        </a:xfrm>
      </p:grpSpPr>
      <p:sp>
        <p:nvSpPr>
          <p:cNvPr id="104" name="Google Shape;104;p9"/>
          <p:cNvSpPr txBox="1">
            <a:spLocks noGrp="1"/>
          </p:cNvSpPr>
          <p:nvPr>
            <p:ph type="title"/>
          </p:nvPr>
        </p:nvSpPr>
        <p:spPr>
          <a:xfrm>
            <a:off x="712675" y="688400"/>
            <a:ext cx="3636000" cy="1306800"/>
          </a:xfrm>
          <a:prstGeom prst="rect">
            <a:avLst/>
          </a:prstGeom>
          <a:noFill/>
          <a:ln>
            <a:noFill/>
          </a:ln>
        </p:spPr>
        <p:txBody>
          <a:bodyPr spcFirstLastPara="1" wrap="square" lIns="0" tIns="0" rIns="0" bIns="0" anchor="t" anchorCtr="0">
            <a:noAutofit/>
          </a:bodyPr>
          <a:lstStyle>
            <a:lvl1pPr lvl="0" rtl="0">
              <a:spcBef>
                <a:spcPts val="0"/>
              </a:spcBef>
              <a:spcAft>
                <a:spcPts val="0"/>
              </a:spcAft>
              <a:buSzPts val="700"/>
              <a:buNone/>
              <a:defRPr sz="4200" i="0"/>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a:r>
              <a:rPr lang="en-US"/>
              <a:t>Click to edit Master title style</a:t>
            </a:r>
            <a:endParaRPr/>
          </a:p>
        </p:txBody>
      </p:sp>
      <p:sp>
        <p:nvSpPr>
          <p:cNvPr id="105" name="Google Shape;105;p9"/>
          <p:cNvSpPr txBox="1">
            <a:spLocks noGrp="1"/>
          </p:cNvSpPr>
          <p:nvPr>
            <p:ph type="subTitle" idx="1"/>
          </p:nvPr>
        </p:nvSpPr>
        <p:spPr>
          <a:xfrm>
            <a:off x="712675" y="2294246"/>
            <a:ext cx="7718700" cy="2242800"/>
          </a:xfrm>
          <a:prstGeom prst="rect">
            <a:avLst/>
          </a:prstGeom>
        </p:spPr>
        <p:txBody>
          <a:bodyPr spcFirstLastPara="1" wrap="square" lIns="0" tIns="0" rIns="0" bIns="0" anchor="t" anchorCtr="0">
            <a:noAutofit/>
          </a:bodyPr>
          <a:lstStyle>
            <a:lvl1pPr lvl="0" rtl="0">
              <a:lnSpc>
                <a:spcPct val="115000"/>
              </a:lnSpc>
              <a:spcBef>
                <a:spcPts val="0"/>
              </a:spcBef>
              <a:spcAft>
                <a:spcPts val="0"/>
              </a:spcAft>
              <a:buNone/>
              <a:defRPr sz="1600"/>
            </a:lvl1pPr>
            <a:lvl2pPr lvl="1" rtl="0">
              <a:lnSpc>
                <a:spcPct val="115000"/>
              </a:lnSpc>
              <a:spcBef>
                <a:spcPts val="0"/>
              </a:spcBef>
              <a:spcAft>
                <a:spcPts val="0"/>
              </a:spcAft>
              <a:buNone/>
              <a:defRPr sz="1600"/>
            </a:lvl2pPr>
            <a:lvl3pPr lvl="2" rtl="0">
              <a:lnSpc>
                <a:spcPct val="115000"/>
              </a:lnSpc>
              <a:spcBef>
                <a:spcPts val="0"/>
              </a:spcBef>
              <a:spcAft>
                <a:spcPts val="0"/>
              </a:spcAft>
              <a:buNone/>
              <a:defRPr sz="1600"/>
            </a:lvl3pPr>
            <a:lvl4pPr lvl="3" rtl="0">
              <a:lnSpc>
                <a:spcPct val="115000"/>
              </a:lnSpc>
              <a:spcBef>
                <a:spcPts val="0"/>
              </a:spcBef>
              <a:spcAft>
                <a:spcPts val="0"/>
              </a:spcAft>
              <a:buNone/>
              <a:defRPr sz="1600"/>
            </a:lvl4pPr>
            <a:lvl5pPr lvl="4" rtl="0">
              <a:lnSpc>
                <a:spcPct val="115000"/>
              </a:lnSpc>
              <a:spcBef>
                <a:spcPts val="0"/>
              </a:spcBef>
              <a:spcAft>
                <a:spcPts val="0"/>
              </a:spcAft>
              <a:buNone/>
              <a:defRPr sz="1600"/>
            </a:lvl5pPr>
            <a:lvl6pPr lvl="5" rtl="0">
              <a:lnSpc>
                <a:spcPct val="115000"/>
              </a:lnSpc>
              <a:spcBef>
                <a:spcPts val="0"/>
              </a:spcBef>
              <a:spcAft>
                <a:spcPts val="0"/>
              </a:spcAft>
              <a:buNone/>
              <a:defRPr sz="1600"/>
            </a:lvl6pPr>
            <a:lvl7pPr lvl="6" rtl="0">
              <a:lnSpc>
                <a:spcPct val="115000"/>
              </a:lnSpc>
              <a:spcBef>
                <a:spcPts val="0"/>
              </a:spcBef>
              <a:spcAft>
                <a:spcPts val="0"/>
              </a:spcAft>
              <a:buNone/>
              <a:defRPr sz="1600"/>
            </a:lvl7pPr>
            <a:lvl8pPr lvl="7" rtl="0">
              <a:lnSpc>
                <a:spcPct val="115000"/>
              </a:lnSpc>
              <a:spcBef>
                <a:spcPts val="0"/>
              </a:spcBef>
              <a:spcAft>
                <a:spcPts val="0"/>
              </a:spcAft>
              <a:buNone/>
              <a:defRPr sz="1600"/>
            </a:lvl8pPr>
            <a:lvl9pPr lvl="8" rtl="0">
              <a:lnSpc>
                <a:spcPct val="115000"/>
              </a:lnSpc>
              <a:spcBef>
                <a:spcPts val="0"/>
              </a:spcBef>
              <a:spcAft>
                <a:spcPts val="0"/>
              </a:spcAft>
              <a:buNone/>
              <a:defRPr sz="1600"/>
            </a:lvl9pPr>
          </a:lstStyle>
          <a:p>
            <a:r>
              <a:rPr lang="en-US"/>
              <a:t>Click to edit Master subtitle style</a:t>
            </a:r>
            <a:endParaRPr/>
          </a:p>
        </p:txBody>
      </p:sp>
      <p:sp>
        <p:nvSpPr>
          <p:cNvPr id="106" name="Google Shape;106;p9"/>
          <p:cNvSpPr/>
          <p:nvPr/>
        </p:nvSpPr>
        <p:spPr>
          <a:xfrm flipH="1">
            <a:off x="365938" y="481773"/>
            <a:ext cx="1999760" cy="1577995"/>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07;p9"/>
          <p:cNvGrpSpPr/>
          <p:nvPr/>
        </p:nvGrpSpPr>
        <p:grpSpPr>
          <a:xfrm>
            <a:off x="329730" y="162020"/>
            <a:ext cx="8628146" cy="4650615"/>
            <a:chOff x="329730" y="162020"/>
            <a:chExt cx="8628146" cy="4650615"/>
          </a:xfrm>
        </p:grpSpPr>
        <p:sp>
          <p:nvSpPr>
            <p:cNvPr id="108" name="Google Shape;108;p9"/>
            <p:cNvSpPr/>
            <p:nvPr/>
          </p:nvSpPr>
          <p:spPr>
            <a:xfrm>
              <a:off x="1900171" y="471398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a:off x="2120015" y="16202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a:off x="8789216" y="4230622"/>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LUMNS">
  <p:cSld name="TWO COLUMNS">
    <p:bg>
      <p:bgPr>
        <a:blipFill>
          <a:blip r:embed="rId2" cstate="print">
            <a:alphaModFix/>
          </a:blip>
          <a:stretch>
            <a:fillRect/>
          </a:stretch>
        </a:blipFill>
        <a:effectLst/>
      </p:bgPr>
    </p:bg>
    <p:spTree>
      <p:nvGrpSpPr>
        <p:cNvPr id="1" name="Shape 113"/>
        <p:cNvGrpSpPr/>
        <p:nvPr/>
      </p:nvGrpSpPr>
      <p:grpSpPr>
        <a:xfrm>
          <a:off x="0" y="0"/>
          <a:ext cx="0" cy="0"/>
          <a:chOff x="0" y="0"/>
          <a:chExt cx="0" cy="0"/>
        </a:xfrm>
      </p:grpSpPr>
      <p:sp>
        <p:nvSpPr>
          <p:cNvPr id="114" name="Google Shape;114;p10"/>
          <p:cNvSpPr txBox="1">
            <a:spLocks noGrp="1"/>
          </p:cNvSpPr>
          <p:nvPr>
            <p:ph type="subTitle" idx="1"/>
          </p:nvPr>
        </p:nvSpPr>
        <p:spPr>
          <a:xfrm>
            <a:off x="1096000" y="3186925"/>
            <a:ext cx="2962800" cy="10110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a:t>Click to edit Master subtitle style</a:t>
            </a:r>
            <a:endParaRPr/>
          </a:p>
        </p:txBody>
      </p:sp>
      <p:sp>
        <p:nvSpPr>
          <p:cNvPr id="115" name="Google Shape;115;p10"/>
          <p:cNvSpPr txBox="1">
            <a:spLocks noGrp="1"/>
          </p:cNvSpPr>
          <p:nvPr>
            <p:ph type="title"/>
          </p:nvPr>
        </p:nvSpPr>
        <p:spPr>
          <a:xfrm>
            <a:off x="1794700" y="2580875"/>
            <a:ext cx="1565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600"/>
              <a:buNone/>
              <a:defRPr sz="2200" i="0">
                <a:solidFill>
                  <a:schemeClr val="dk2"/>
                </a:solidFill>
              </a:defRPr>
            </a:lvl1pPr>
            <a:lvl2pPr lvl="1" algn="ctr" rtl="0">
              <a:spcBef>
                <a:spcPts val="0"/>
              </a:spcBef>
              <a:spcAft>
                <a:spcPts val="0"/>
              </a:spcAft>
              <a:buClr>
                <a:schemeClr val="accent1"/>
              </a:buClr>
              <a:buSzPts val="1600"/>
              <a:buNone/>
              <a:defRPr sz="1600">
                <a:solidFill>
                  <a:schemeClr val="accent1"/>
                </a:solidFill>
              </a:defRPr>
            </a:lvl2pPr>
            <a:lvl3pPr lvl="2" algn="ctr" rtl="0">
              <a:spcBef>
                <a:spcPts val="0"/>
              </a:spcBef>
              <a:spcAft>
                <a:spcPts val="0"/>
              </a:spcAft>
              <a:buClr>
                <a:schemeClr val="accent1"/>
              </a:buClr>
              <a:buSzPts val="1600"/>
              <a:buNone/>
              <a:defRPr sz="1600">
                <a:solidFill>
                  <a:schemeClr val="accent1"/>
                </a:solidFill>
              </a:defRPr>
            </a:lvl3pPr>
            <a:lvl4pPr lvl="3" algn="ctr" rtl="0">
              <a:spcBef>
                <a:spcPts val="0"/>
              </a:spcBef>
              <a:spcAft>
                <a:spcPts val="0"/>
              </a:spcAft>
              <a:buClr>
                <a:schemeClr val="accent1"/>
              </a:buClr>
              <a:buSzPts val="1600"/>
              <a:buNone/>
              <a:defRPr sz="1600">
                <a:solidFill>
                  <a:schemeClr val="accent1"/>
                </a:solidFill>
              </a:defRPr>
            </a:lvl4pPr>
            <a:lvl5pPr lvl="4" algn="ctr" rtl="0">
              <a:spcBef>
                <a:spcPts val="0"/>
              </a:spcBef>
              <a:spcAft>
                <a:spcPts val="0"/>
              </a:spcAft>
              <a:buClr>
                <a:schemeClr val="accent1"/>
              </a:buClr>
              <a:buSzPts val="1600"/>
              <a:buNone/>
              <a:defRPr sz="1600">
                <a:solidFill>
                  <a:schemeClr val="accent1"/>
                </a:solidFill>
              </a:defRPr>
            </a:lvl5pPr>
            <a:lvl6pPr lvl="5" algn="ctr" rtl="0">
              <a:spcBef>
                <a:spcPts val="0"/>
              </a:spcBef>
              <a:spcAft>
                <a:spcPts val="0"/>
              </a:spcAft>
              <a:buClr>
                <a:schemeClr val="accent1"/>
              </a:buClr>
              <a:buSzPts val="1600"/>
              <a:buNone/>
              <a:defRPr sz="1600">
                <a:solidFill>
                  <a:schemeClr val="accent1"/>
                </a:solidFill>
              </a:defRPr>
            </a:lvl6pPr>
            <a:lvl7pPr lvl="6" algn="ctr" rtl="0">
              <a:spcBef>
                <a:spcPts val="0"/>
              </a:spcBef>
              <a:spcAft>
                <a:spcPts val="0"/>
              </a:spcAft>
              <a:buClr>
                <a:schemeClr val="accent1"/>
              </a:buClr>
              <a:buSzPts val="1600"/>
              <a:buNone/>
              <a:defRPr sz="1600">
                <a:solidFill>
                  <a:schemeClr val="accent1"/>
                </a:solidFill>
              </a:defRPr>
            </a:lvl7pPr>
            <a:lvl8pPr lvl="7" algn="ctr" rtl="0">
              <a:spcBef>
                <a:spcPts val="0"/>
              </a:spcBef>
              <a:spcAft>
                <a:spcPts val="0"/>
              </a:spcAft>
              <a:buClr>
                <a:schemeClr val="accent1"/>
              </a:buClr>
              <a:buSzPts val="1600"/>
              <a:buNone/>
              <a:defRPr sz="1600">
                <a:solidFill>
                  <a:schemeClr val="accent1"/>
                </a:solidFill>
              </a:defRPr>
            </a:lvl8pPr>
            <a:lvl9pPr lvl="8" algn="ctr" rtl="0">
              <a:spcBef>
                <a:spcPts val="0"/>
              </a:spcBef>
              <a:spcAft>
                <a:spcPts val="0"/>
              </a:spcAft>
              <a:buClr>
                <a:schemeClr val="accent1"/>
              </a:buClr>
              <a:buSzPts val="1600"/>
              <a:buNone/>
              <a:defRPr sz="1600">
                <a:solidFill>
                  <a:schemeClr val="accent1"/>
                </a:solidFill>
              </a:defRPr>
            </a:lvl9pPr>
          </a:lstStyle>
          <a:p>
            <a:r>
              <a:rPr lang="en-US"/>
              <a:t>Click to edit Master title style</a:t>
            </a:r>
            <a:endParaRPr/>
          </a:p>
        </p:txBody>
      </p:sp>
      <p:sp>
        <p:nvSpPr>
          <p:cNvPr id="116" name="Google Shape;116;p10"/>
          <p:cNvSpPr txBox="1">
            <a:spLocks noGrp="1"/>
          </p:cNvSpPr>
          <p:nvPr>
            <p:ph type="subTitle" idx="2"/>
          </p:nvPr>
        </p:nvSpPr>
        <p:spPr>
          <a:xfrm>
            <a:off x="5085212" y="3186917"/>
            <a:ext cx="2962800" cy="10110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r>
              <a:rPr lang="en-US"/>
              <a:t>Click to edit Master subtitle style</a:t>
            </a:r>
            <a:endParaRPr/>
          </a:p>
        </p:txBody>
      </p:sp>
      <p:sp>
        <p:nvSpPr>
          <p:cNvPr id="117" name="Google Shape;117;p10"/>
          <p:cNvSpPr txBox="1">
            <a:spLocks noGrp="1"/>
          </p:cNvSpPr>
          <p:nvPr>
            <p:ph type="title" idx="3"/>
          </p:nvPr>
        </p:nvSpPr>
        <p:spPr>
          <a:xfrm>
            <a:off x="5783912" y="2580875"/>
            <a:ext cx="1565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600"/>
              <a:buNone/>
              <a:defRPr sz="2200" i="0">
                <a:solidFill>
                  <a:schemeClr val="accent6"/>
                </a:solidFill>
              </a:defRPr>
            </a:lvl1pPr>
            <a:lvl2pPr lvl="1" algn="ctr" rtl="0">
              <a:spcBef>
                <a:spcPts val="0"/>
              </a:spcBef>
              <a:spcAft>
                <a:spcPts val="0"/>
              </a:spcAft>
              <a:buClr>
                <a:schemeClr val="accent1"/>
              </a:buClr>
              <a:buSzPts val="1600"/>
              <a:buNone/>
              <a:defRPr sz="1600">
                <a:solidFill>
                  <a:schemeClr val="accent1"/>
                </a:solidFill>
              </a:defRPr>
            </a:lvl2pPr>
            <a:lvl3pPr lvl="2" algn="ctr" rtl="0">
              <a:spcBef>
                <a:spcPts val="0"/>
              </a:spcBef>
              <a:spcAft>
                <a:spcPts val="0"/>
              </a:spcAft>
              <a:buClr>
                <a:schemeClr val="accent1"/>
              </a:buClr>
              <a:buSzPts val="1600"/>
              <a:buNone/>
              <a:defRPr sz="1600">
                <a:solidFill>
                  <a:schemeClr val="accent1"/>
                </a:solidFill>
              </a:defRPr>
            </a:lvl3pPr>
            <a:lvl4pPr lvl="3" algn="ctr" rtl="0">
              <a:spcBef>
                <a:spcPts val="0"/>
              </a:spcBef>
              <a:spcAft>
                <a:spcPts val="0"/>
              </a:spcAft>
              <a:buClr>
                <a:schemeClr val="accent1"/>
              </a:buClr>
              <a:buSzPts val="1600"/>
              <a:buNone/>
              <a:defRPr sz="1600">
                <a:solidFill>
                  <a:schemeClr val="accent1"/>
                </a:solidFill>
              </a:defRPr>
            </a:lvl4pPr>
            <a:lvl5pPr lvl="4" algn="ctr" rtl="0">
              <a:spcBef>
                <a:spcPts val="0"/>
              </a:spcBef>
              <a:spcAft>
                <a:spcPts val="0"/>
              </a:spcAft>
              <a:buClr>
                <a:schemeClr val="accent1"/>
              </a:buClr>
              <a:buSzPts val="1600"/>
              <a:buNone/>
              <a:defRPr sz="1600">
                <a:solidFill>
                  <a:schemeClr val="accent1"/>
                </a:solidFill>
              </a:defRPr>
            </a:lvl5pPr>
            <a:lvl6pPr lvl="5" algn="ctr" rtl="0">
              <a:spcBef>
                <a:spcPts val="0"/>
              </a:spcBef>
              <a:spcAft>
                <a:spcPts val="0"/>
              </a:spcAft>
              <a:buClr>
                <a:schemeClr val="accent1"/>
              </a:buClr>
              <a:buSzPts val="1600"/>
              <a:buNone/>
              <a:defRPr sz="1600">
                <a:solidFill>
                  <a:schemeClr val="accent1"/>
                </a:solidFill>
              </a:defRPr>
            </a:lvl6pPr>
            <a:lvl7pPr lvl="6" algn="ctr" rtl="0">
              <a:spcBef>
                <a:spcPts val="0"/>
              </a:spcBef>
              <a:spcAft>
                <a:spcPts val="0"/>
              </a:spcAft>
              <a:buClr>
                <a:schemeClr val="accent1"/>
              </a:buClr>
              <a:buSzPts val="1600"/>
              <a:buNone/>
              <a:defRPr sz="1600">
                <a:solidFill>
                  <a:schemeClr val="accent1"/>
                </a:solidFill>
              </a:defRPr>
            </a:lvl7pPr>
            <a:lvl8pPr lvl="7" algn="ctr" rtl="0">
              <a:spcBef>
                <a:spcPts val="0"/>
              </a:spcBef>
              <a:spcAft>
                <a:spcPts val="0"/>
              </a:spcAft>
              <a:buClr>
                <a:schemeClr val="accent1"/>
              </a:buClr>
              <a:buSzPts val="1600"/>
              <a:buNone/>
              <a:defRPr sz="1600">
                <a:solidFill>
                  <a:schemeClr val="accent1"/>
                </a:solidFill>
              </a:defRPr>
            </a:lvl8pPr>
            <a:lvl9pPr lvl="8" algn="ctr" rtl="0">
              <a:spcBef>
                <a:spcPts val="0"/>
              </a:spcBef>
              <a:spcAft>
                <a:spcPts val="0"/>
              </a:spcAft>
              <a:buClr>
                <a:schemeClr val="accent1"/>
              </a:buClr>
              <a:buSzPts val="1600"/>
              <a:buNone/>
              <a:defRPr sz="1600">
                <a:solidFill>
                  <a:schemeClr val="accent1"/>
                </a:solidFill>
              </a:defRPr>
            </a:lvl9pPr>
          </a:lstStyle>
          <a:p>
            <a:r>
              <a:rPr lang="en-US"/>
              <a:t>Click to edit Master title style</a:t>
            </a:r>
            <a:endParaRPr/>
          </a:p>
        </p:txBody>
      </p:sp>
      <p:sp>
        <p:nvSpPr>
          <p:cNvPr id="118" name="Google Shape;118;p10"/>
          <p:cNvSpPr txBox="1">
            <a:spLocks noGrp="1"/>
          </p:cNvSpPr>
          <p:nvPr>
            <p:ph type="title" idx="4"/>
          </p:nvPr>
        </p:nvSpPr>
        <p:spPr>
          <a:xfrm>
            <a:off x="1739850" y="53497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2400"/>
              <a:buNone/>
              <a:defRPr sz="2400" i="0"/>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rPr lang="en-US"/>
              <a:t>Click to edit Master title style</a:t>
            </a:r>
            <a:endParaRPr/>
          </a:p>
        </p:txBody>
      </p:sp>
      <p:grpSp>
        <p:nvGrpSpPr>
          <p:cNvPr id="2" name="Google Shape;119;p10"/>
          <p:cNvGrpSpPr/>
          <p:nvPr/>
        </p:nvGrpSpPr>
        <p:grpSpPr>
          <a:xfrm>
            <a:off x="329730" y="281345"/>
            <a:ext cx="8562814" cy="4661127"/>
            <a:chOff x="329730" y="281345"/>
            <a:chExt cx="8562814" cy="4661127"/>
          </a:xfrm>
        </p:grpSpPr>
        <p:sp>
          <p:nvSpPr>
            <p:cNvPr id="120" name="Google Shape;120;p10"/>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0"/>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0"/>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0"/>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0"/>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a:blip r:embed="rId24" cstate="print">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629349" y="731450"/>
            <a:ext cx="5885400" cy="12522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Clr>
                <a:schemeClr val="lt1"/>
              </a:buClr>
              <a:buSzPts val="700"/>
              <a:buFont typeface="Sue Ellen Francisco"/>
              <a:buNone/>
              <a:defRPr sz="3300" i="0" u="none" strike="noStrike" cap="none">
                <a:solidFill>
                  <a:schemeClr val="lt1"/>
                </a:solidFill>
                <a:latin typeface="Sue Ellen Francisco"/>
                <a:ea typeface="Sue Ellen Francisco"/>
                <a:cs typeface="Sue Ellen Francisco"/>
                <a:sym typeface="Sue Ellen Francisco"/>
              </a:defRPr>
            </a:lvl1pPr>
            <a:lvl2pPr lvl="1">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2pPr>
            <a:lvl3pPr lvl="2">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3pPr>
            <a:lvl4pPr lvl="3">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4pPr>
            <a:lvl5pPr lvl="4">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5pPr>
            <a:lvl6pPr lvl="5">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6pPr>
            <a:lvl7pPr lvl="6">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7pPr>
            <a:lvl8pPr lvl="7">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8pPr>
            <a:lvl9pPr lvl="8">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9pPr>
          </a:lstStyle>
          <a:p>
            <a:endParaRPr/>
          </a:p>
        </p:txBody>
      </p:sp>
      <p:sp>
        <p:nvSpPr>
          <p:cNvPr id="7" name="Google Shape;7;p1"/>
          <p:cNvSpPr txBox="1">
            <a:spLocks noGrp="1"/>
          </p:cNvSpPr>
          <p:nvPr>
            <p:ph type="body" idx="1"/>
          </p:nvPr>
        </p:nvSpPr>
        <p:spPr>
          <a:xfrm>
            <a:off x="1390725" y="2374775"/>
            <a:ext cx="4365900" cy="14775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1pPr>
            <a:lvl2pPr marL="914400" marR="0" lvl="1"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2pPr>
            <a:lvl3pPr marL="1371600" marR="0" lvl="2"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3pPr>
            <a:lvl4pPr marL="1828800" marR="0" lvl="3"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4pPr>
            <a:lvl5pPr marL="2286000" marR="0" lvl="4"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5pPr>
            <a:lvl6pPr marL="2743200" marR="0" lvl="5"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6pPr>
            <a:lvl7pPr marL="3200400" marR="0" lvl="6"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7pPr>
            <a:lvl8pPr marL="3657600" marR="0" lvl="7"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8pPr>
            <a:lvl9pPr marL="4114800" marR="0" lvl="8"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257"/>
        <p:cNvGrpSpPr/>
        <p:nvPr/>
      </p:nvGrpSpPr>
      <p:grpSpPr>
        <a:xfrm>
          <a:off x="0" y="0"/>
          <a:ext cx="0" cy="0"/>
          <a:chOff x="0" y="0"/>
          <a:chExt cx="0" cy="0"/>
        </a:xfrm>
      </p:grpSpPr>
      <p:sp>
        <p:nvSpPr>
          <p:cNvPr id="258" name="Google Shape;258;p2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59" name="Google Shape;259;p2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84"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grpSp>
        <p:nvGrpSpPr>
          <p:cNvPr id="2" name="Google Shape;6;p1"/>
          <p:cNvGrpSpPr/>
          <p:nvPr/>
        </p:nvGrpSpPr>
        <p:grpSpPr>
          <a:xfrm>
            <a:off x="0" y="0"/>
            <a:ext cx="9144000" cy="5143500"/>
            <a:chOff x="0" y="0"/>
            <a:chExt cx="9144000" cy="5143500"/>
          </a:xfrm>
        </p:grpSpPr>
        <p:pic>
          <p:nvPicPr>
            <p:cNvPr id="7" name="Google Shape;7;p1"/>
            <p:cNvPicPr preferRelativeResize="0"/>
            <p:nvPr/>
          </p:nvPicPr>
          <p:blipFill rotWithShape="1">
            <a:blip r:embed="rId14" cstate="print">
              <a:alphaModFix/>
            </a:blip>
            <a:srcRect/>
            <a:stretch/>
          </p:blipFill>
          <p:spPr>
            <a:xfrm>
              <a:off x="0" y="0"/>
              <a:ext cx="9144000" cy="5143500"/>
            </a:xfrm>
            <a:prstGeom prst="rect">
              <a:avLst/>
            </a:prstGeom>
            <a:noFill/>
            <a:ln>
              <a:noFill/>
            </a:ln>
          </p:spPr>
        </p:pic>
        <p:grpSp>
          <p:nvGrpSpPr>
            <p:cNvPr id="3" name="Google Shape;8;p1"/>
            <p:cNvGrpSpPr/>
            <p:nvPr/>
          </p:nvGrpSpPr>
          <p:grpSpPr>
            <a:xfrm>
              <a:off x="0" y="566400"/>
              <a:ext cx="9144000" cy="4015149"/>
              <a:chOff x="0" y="566400"/>
              <a:chExt cx="9144000" cy="4015149"/>
            </a:xfrm>
          </p:grpSpPr>
          <p:sp>
            <p:nvSpPr>
              <p:cNvPr id="9" name="Google Shape;9;p1"/>
              <p:cNvSpPr/>
              <p:nvPr/>
            </p:nvSpPr>
            <p:spPr>
              <a:xfrm>
                <a:off x="0" y="566400"/>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0" y="1138664"/>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0" y="2283193"/>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0" y="2855457"/>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0" y="3427721"/>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0" y="3999985"/>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0" y="4572249"/>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0" y="1710928"/>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 name="Google Shape;17;p1"/>
          <p:cNvSpPr txBox="1">
            <a:spLocks noGrp="1"/>
          </p:cNvSpPr>
          <p:nvPr>
            <p:ph type="title"/>
          </p:nvPr>
        </p:nvSpPr>
        <p:spPr>
          <a:xfrm>
            <a:off x="1028375" y="662026"/>
            <a:ext cx="7087200" cy="550200"/>
          </a:xfrm>
          <a:prstGeom prst="rect">
            <a:avLst/>
          </a:prstGeom>
          <a:noFill/>
          <a:ln>
            <a:noFill/>
          </a:ln>
        </p:spPr>
        <p:txBody>
          <a:bodyPr spcFirstLastPara="1" wrap="square" lIns="0" tIns="0" rIns="0" bIns="0" anchor="b" anchorCtr="0">
            <a:noAutofit/>
          </a:bodyPr>
          <a:lstStyle>
            <a:lvl1pPr lvl="0"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1pPr>
            <a:lvl2pPr lvl="1"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2pPr>
            <a:lvl3pPr lvl="2"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3pPr>
            <a:lvl4pPr lvl="3"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4pPr>
            <a:lvl5pPr lvl="4"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5pPr>
            <a:lvl6pPr lvl="5"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6pPr>
            <a:lvl7pPr lvl="6"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7pPr>
            <a:lvl8pPr lvl="7"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8pPr>
            <a:lvl9pPr lvl="8"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9pPr>
          </a:lstStyle>
          <a:p>
            <a:endParaRPr/>
          </a:p>
        </p:txBody>
      </p:sp>
      <p:sp>
        <p:nvSpPr>
          <p:cNvPr id="18" name="Google Shape;18;p1"/>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lvl1pPr lvl="0" algn="ctr" rtl="0">
              <a:buNone/>
              <a:defRPr sz="1000">
                <a:solidFill>
                  <a:schemeClr val="dk2"/>
                </a:solidFill>
                <a:latin typeface="Quicksand"/>
                <a:ea typeface="Quicksand"/>
                <a:cs typeface="Quicksand"/>
                <a:sym typeface="Quicksand"/>
              </a:defRPr>
            </a:lvl1pPr>
            <a:lvl2pPr lvl="1" algn="ctr" rtl="0">
              <a:buNone/>
              <a:defRPr sz="1000">
                <a:solidFill>
                  <a:schemeClr val="dk2"/>
                </a:solidFill>
                <a:latin typeface="Quicksand"/>
                <a:ea typeface="Quicksand"/>
                <a:cs typeface="Quicksand"/>
                <a:sym typeface="Quicksand"/>
              </a:defRPr>
            </a:lvl2pPr>
            <a:lvl3pPr lvl="2" algn="ctr" rtl="0">
              <a:buNone/>
              <a:defRPr sz="1000">
                <a:solidFill>
                  <a:schemeClr val="dk2"/>
                </a:solidFill>
                <a:latin typeface="Quicksand"/>
                <a:ea typeface="Quicksand"/>
                <a:cs typeface="Quicksand"/>
                <a:sym typeface="Quicksand"/>
              </a:defRPr>
            </a:lvl3pPr>
            <a:lvl4pPr lvl="3" algn="ctr" rtl="0">
              <a:buNone/>
              <a:defRPr sz="1000">
                <a:solidFill>
                  <a:schemeClr val="dk2"/>
                </a:solidFill>
                <a:latin typeface="Quicksand"/>
                <a:ea typeface="Quicksand"/>
                <a:cs typeface="Quicksand"/>
                <a:sym typeface="Quicksand"/>
              </a:defRPr>
            </a:lvl4pPr>
            <a:lvl5pPr lvl="4" algn="ctr" rtl="0">
              <a:buNone/>
              <a:defRPr sz="1000">
                <a:solidFill>
                  <a:schemeClr val="dk2"/>
                </a:solidFill>
                <a:latin typeface="Quicksand"/>
                <a:ea typeface="Quicksand"/>
                <a:cs typeface="Quicksand"/>
                <a:sym typeface="Quicksand"/>
              </a:defRPr>
            </a:lvl5pPr>
            <a:lvl6pPr lvl="5" algn="ctr" rtl="0">
              <a:buNone/>
              <a:defRPr sz="1000">
                <a:solidFill>
                  <a:schemeClr val="dk2"/>
                </a:solidFill>
                <a:latin typeface="Quicksand"/>
                <a:ea typeface="Quicksand"/>
                <a:cs typeface="Quicksand"/>
                <a:sym typeface="Quicksand"/>
              </a:defRPr>
            </a:lvl6pPr>
            <a:lvl7pPr lvl="6" algn="ctr" rtl="0">
              <a:buNone/>
              <a:defRPr sz="1000">
                <a:solidFill>
                  <a:schemeClr val="dk2"/>
                </a:solidFill>
                <a:latin typeface="Quicksand"/>
                <a:ea typeface="Quicksand"/>
                <a:cs typeface="Quicksand"/>
                <a:sym typeface="Quicksand"/>
              </a:defRPr>
            </a:lvl7pPr>
            <a:lvl8pPr lvl="7" algn="ctr" rtl="0">
              <a:buNone/>
              <a:defRPr sz="1000">
                <a:solidFill>
                  <a:schemeClr val="dk2"/>
                </a:solidFill>
                <a:latin typeface="Quicksand"/>
                <a:ea typeface="Quicksand"/>
                <a:cs typeface="Quicksand"/>
                <a:sym typeface="Quicksand"/>
              </a:defRPr>
            </a:lvl8pPr>
            <a:lvl9pPr lvl="8" algn="ctr" rtl="0">
              <a:buNone/>
              <a:defRPr sz="1000">
                <a:solidFill>
                  <a:schemeClr val="dk2"/>
                </a:solidFill>
                <a:latin typeface="Quicksand"/>
                <a:ea typeface="Quicksand"/>
                <a:cs typeface="Quicksand"/>
                <a:sym typeface="Quicksand"/>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
        <p:nvSpPr>
          <p:cNvPr id="19" name="Google Shape;19;p1"/>
          <p:cNvSpPr txBox="1">
            <a:spLocks noGrp="1"/>
          </p:cNvSpPr>
          <p:nvPr>
            <p:ph type="body" idx="1"/>
          </p:nvPr>
        </p:nvSpPr>
        <p:spPr>
          <a:xfrm>
            <a:off x="1028375" y="1327952"/>
            <a:ext cx="7087200" cy="2683200"/>
          </a:xfrm>
          <a:prstGeom prst="rect">
            <a:avLst/>
          </a:prstGeom>
          <a:noFill/>
          <a:ln>
            <a:noFill/>
          </a:ln>
        </p:spPr>
        <p:txBody>
          <a:bodyPr spcFirstLastPara="1" wrap="square" lIns="0" tIns="0" rIns="0" bIns="0" anchor="t" anchorCtr="0">
            <a:noAutofit/>
          </a:bodyPr>
          <a:lstStyle>
            <a:lvl1pPr marL="457200" lvl="0" indent="-342900" rtl="0">
              <a:lnSpc>
                <a:spcPct val="115000"/>
              </a:lnSpc>
              <a:spcBef>
                <a:spcPts val="60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1pPr>
            <a:lvl2pPr marL="914400" lvl="1"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2pPr>
            <a:lvl3pPr marL="1371600" lvl="2"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3pPr>
            <a:lvl4pPr marL="1828800" lvl="3"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4pPr>
            <a:lvl5pPr marL="2286000" lvl="4"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5pPr>
            <a:lvl6pPr marL="2743200" lvl="5"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6pPr>
            <a:lvl7pPr marL="3200400" lvl="6"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7pPr>
            <a:lvl8pPr marL="3657600" lvl="7"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8pPr>
            <a:lvl9pPr marL="4114800" lvl="8"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hyperlink" Target="https://www.facebook.com/techarbiters1" TargetMode="External"/><Relationship Id="rId2" Type="http://schemas.openxmlformats.org/officeDocument/2006/relationships/hyperlink" Target="https://twitter.com/home" TargetMode="Externa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hyperlink" Target="https://techarbiters.com/virtualization-in-cloud-computing/" TargetMode="Externa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2" Type="http://schemas.openxmlformats.org/officeDocument/2006/relationships/hyperlink" Target="https://www.geeksforgeeks.org/amazon-web-services-setting-up-an-aws-account/" TargetMode="External"/><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2" Type="http://schemas.openxmlformats.org/officeDocument/2006/relationships/hyperlink" Target="https://www.geeksforgeeks.org/platform-as-a-service-paas-and-its-types/" TargetMode="Externa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2" Type="http://schemas.openxmlformats.org/officeDocument/2006/relationships/hyperlink" Target="https://www.ibm.com/topics/cloud-computing" TargetMode="External"/><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3.xml.rels><?xml version="1.0" encoding="UTF-8" standalone="yes"?>
<Relationships xmlns="http://schemas.openxmlformats.org/package/2006/relationships"><Relationship Id="rId2" Type="http://schemas.openxmlformats.org/officeDocument/2006/relationships/hyperlink" Target="https://www.geeksforgeeks.org/software-as-a-service-saas/" TargetMode="External"/><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Unit-2  Part A</a:t>
            </a:r>
            <a:br>
              <a:rPr lang="en-US" dirty="0"/>
            </a:br>
            <a:r>
              <a:rPr lang="en-US" dirty="0"/>
              <a:t>Introduction to cloud computing</a:t>
            </a:r>
            <a:endParaRPr lang="en-IN" dirty="0"/>
          </a:p>
        </p:txBody>
      </p:sp>
      <p:sp>
        <p:nvSpPr>
          <p:cNvPr id="4" name="TextBox 3">
            <a:extLst>
              <a:ext uri="{FF2B5EF4-FFF2-40B4-BE49-F238E27FC236}">
                <a16:creationId xmlns:a16="http://schemas.microsoft.com/office/drawing/2014/main" id="{05F8D9D4-4F42-3947-2E0C-CA01ECABC8EF}"/>
              </a:ext>
            </a:extLst>
          </p:cNvPr>
          <p:cNvSpPr txBox="1"/>
          <p:nvPr/>
        </p:nvSpPr>
        <p:spPr>
          <a:xfrm>
            <a:off x="6199632" y="4774168"/>
            <a:ext cx="4645152" cy="369332"/>
          </a:xfrm>
          <a:prstGeom prst="rect">
            <a:avLst/>
          </a:prstGeom>
          <a:noFill/>
        </p:spPr>
        <p:txBody>
          <a:bodyPr wrap="square">
            <a:spAutoFit/>
          </a:bodyPr>
          <a:lstStyle/>
          <a:p>
            <a:r>
              <a:rPr lang="en-US" dirty="0"/>
              <a:t>Abhishek </a:t>
            </a:r>
            <a:r>
              <a:rPr lang="en-US" dirty="0" err="1"/>
              <a:t>Bhattacherjee</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a:t>
            </a:r>
            <a:endParaRPr lang="en-GB" dirty="0"/>
          </a:p>
        </p:txBody>
      </p:sp>
      <p:sp>
        <p:nvSpPr>
          <p:cNvPr id="3" name="Text Placeholder 2"/>
          <p:cNvSpPr>
            <a:spLocks noGrp="1"/>
          </p:cNvSpPr>
          <p:nvPr>
            <p:ph type="body" idx="1"/>
          </p:nvPr>
        </p:nvSpPr>
        <p:spPr/>
        <p:txBody>
          <a:bodyPr/>
          <a:lstStyle/>
          <a:p>
            <a:r>
              <a:rPr lang="en-GB" dirty="0" smtClean="0"/>
              <a:t>Which Cloud Platform and services are used by Social Media Apllications like Facebook, Instagram, Twitter etc?</a:t>
            </a:r>
            <a:endParaRPr lang="en-GB" dirty="0"/>
          </a:p>
        </p:txBody>
      </p:sp>
    </p:spTree>
    <p:extLst>
      <p:ext uri="{BB962C8B-B14F-4D97-AF65-F5344CB8AC3E}">
        <p14:creationId xmlns:p14="http://schemas.microsoft.com/office/powerpoint/2010/main" val="2442379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ROOTS OF CLOUD COMPUTING</a:t>
            </a:r>
          </a:p>
        </p:txBody>
      </p:sp>
      <p:sp>
        <p:nvSpPr>
          <p:cNvPr id="3" name="Text Placeholder 2"/>
          <p:cNvSpPr>
            <a:spLocks noGrp="1"/>
          </p:cNvSpPr>
          <p:nvPr>
            <p:ph type="body" idx="1"/>
          </p:nvPr>
        </p:nvSpPr>
        <p:spPr/>
        <p:txBody>
          <a:bodyPr/>
          <a:lstStyle/>
          <a:p>
            <a:pPr algn="just"/>
            <a:r>
              <a:rPr lang="en-IN" dirty="0"/>
              <a:t>We can track the roots of clouds computing by observing the </a:t>
            </a:r>
            <a:r>
              <a:rPr lang="en-IN" dirty="0">
                <a:solidFill>
                  <a:srgbClr val="FF0000"/>
                </a:solidFill>
              </a:rPr>
              <a:t>advancement</a:t>
            </a:r>
            <a:r>
              <a:rPr lang="en-IN" dirty="0"/>
              <a:t> of several technologies, especially </a:t>
            </a:r>
            <a:r>
              <a:rPr lang="en-IN" dirty="0">
                <a:solidFill>
                  <a:srgbClr val="FF0000"/>
                </a:solidFill>
              </a:rPr>
              <a:t>in hardware (virtualization, multi-core chips), Internet technologies (Web services, service-oriented architectures, Web 2.0), distributed computing (clusters, grids), and systems management </a:t>
            </a:r>
            <a:r>
              <a:rPr lang="en-IN" dirty="0"/>
              <a:t>(autonomic computing, data </a:t>
            </a:r>
            <a:r>
              <a:rPr lang="en-IN" dirty="0" err="1"/>
              <a:t>center</a:t>
            </a:r>
            <a:r>
              <a:rPr lang="en-IN" dirty="0"/>
              <a:t> automation).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725770" y="138038"/>
            <a:ext cx="5188039" cy="4788959"/>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3476" y="493987"/>
            <a:ext cx="8071945" cy="3517166"/>
          </a:xfrm>
        </p:spPr>
        <p:txBody>
          <a:bodyPr/>
          <a:lstStyle/>
          <a:p>
            <a:pPr algn="just"/>
            <a:r>
              <a:rPr lang="en-IN" dirty="0"/>
              <a:t>This model brings benefits to both consumers and providers of IT services. Consumers can attain </a:t>
            </a:r>
            <a:r>
              <a:rPr lang="en-IN" u="sng" dirty="0">
                <a:solidFill>
                  <a:srgbClr val="FF0000"/>
                </a:solidFill>
              </a:rPr>
              <a:t>reduction on IT-related costs by choosing to obtain cheaper services from external providers as opposed to heavily investing on IT infrastructure and personnel hiring</a:t>
            </a:r>
            <a:r>
              <a:rPr lang="en-IN" dirty="0"/>
              <a:t>. The “on-demand” component of this model allows consumers to adapt their IT usage to rapidly increasing or unpredictable computing needs.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04496" y="357352"/>
            <a:ext cx="7977351" cy="3653800"/>
          </a:xfrm>
        </p:spPr>
        <p:txBody>
          <a:bodyPr/>
          <a:lstStyle/>
          <a:p>
            <a:pPr algn="just"/>
            <a:r>
              <a:rPr lang="en-IN" dirty="0"/>
              <a:t>Web services can </a:t>
            </a:r>
            <a:r>
              <a:rPr lang="en-IN" u="sng" dirty="0">
                <a:solidFill>
                  <a:srgbClr val="FF0000"/>
                </a:solidFill>
              </a:rPr>
              <a:t>glue together </a:t>
            </a:r>
            <a:r>
              <a:rPr lang="en-IN" dirty="0"/>
              <a:t>applications running on different messaging product platforms, enabling information from one application to be made available to others, and enabling internal applications to be made available over the Internet.</a:t>
            </a:r>
          </a:p>
          <a:p>
            <a:r>
              <a:rPr lang="en-IN" dirty="0"/>
              <a:t>The purpose of a SOA is to address requirements of loosely coupled, standards-based, and protocol-independent distributed computing users.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pPr algn="just"/>
            <a:r>
              <a:rPr lang="en-GB" sz="1600" dirty="0"/>
              <a:t>Companies actively use web services for common tasks, for instance, when integrating payments to their platforms or while registering users on a new website via Facebook or Google credentials.</a:t>
            </a:r>
            <a:endParaRPr lang="en-GB" sz="1600" dirty="0" smtClean="0"/>
          </a:p>
          <a:p>
            <a:pPr algn="just"/>
            <a:r>
              <a:rPr lang="en-GB" sz="1600" dirty="0" smtClean="0"/>
              <a:t>Asking </a:t>
            </a:r>
            <a:r>
              <a:rPr lang="en-GB" sz="1600" dirty="0"/>
              <a:t>Siri or Alexa the weather forecast and using Google Maps are other examples of web services in a day-to-day routine.</a:t>
            </a:r>
          </a:p>
        </p:txBody>
      </p:sp>
    </p:spTree>
    <p:extLst>
      <p:ext uri="{BB962C8B-B14F-4D97-AF65-F5344CB8AC3E}">
        <p14:creationId xmlns:p14="http://schemas.microsoft.com/office/powerpoint/2010/main" val="3182687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Root 1: Internet Technologies</a:t>
            </a:r>
            <a:endParaRPr lang="en-GB" dirty="0"/>
          </a:p>
        </p:txBody>
      </p:sp>
      <p:sp>
        <p:nvSpPr>
          <p:cNvPr id="3" name="Text Placeholder 2"/>
          <p:cNvSpPr>
            <a:spLocks noGrp="1"/>
          </p:cNvSpPr>
          <p:nvPr>
            <p:ph type="body" idx="1"/>
          </p:nvPr>
        </p:nvSpPr>
        <p:spPr/>
        <p:txBody>
          <a:bodyPr/>
          <a:lstStyle/>
          <a:p>
            <a:r>
              <a:rPr lang="en-GB" sz="1600" b="1" dirty="0"/>
              <a:t>The first root is Internet Technologies from the roots of cloud computing which contains service-oriented architecture (SOA), web 2.0, and web services</a:t>
            </a:r>
            <a:r>
              <a:rPr lang="en-GB" sz="1600" b="1" dirty="0" smtClean="0"/>
              <a:t>.</a:t>
            </a:r>
          </a:p>
          <a:p>
            <a:r>
              <a:rPr lang="en-GB" sz="1600" dirty="0"/>
              <a:t>Internet technologies are widely accessible to the public. People can access the content and run applications that depend on the network connection.</a:t>
            </a:r>
          </a:p>
        </p:txBody>
      </p:sp>
    </p:spTree>
    <p:extLst>
      <p:ext uri="{BB962C8B-B14F-4D97-AF65-F5344CB8AC3E}">
        <p14:creationId xmlns:p14="http://schemas.microsoft.com/office/powerpoint/2010/main" val="3856716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r>
              <a:rPr lang="en-GB" sz="1400" b="1" dirty="0"/>
              <a:t>Service-oriented Architecture,</a:t>
            </a:r>
            <a:r>
              <a:rPr lang="en-GB" sz="1400" dirty="0"/>
              <a:t> or SOA, is a self-contained module specially designed for business functionalities</a:t>
            </a:r>
            <a:r>
              <a:rPr lang="en-GB" sz="1400" dirty="0" smtClean="0"/>
              <a:t>.</a:t>
            </a:r>
          </a:p>
          <a:p>
            <a:r>
              <a:rPr lang="en-GB" sz="1400" dirty="0"/>
              <a:t>As the business grows, there is a large number of implementation of software and hardware requirements, which is difficult to manage. Hence SOA helps to maintain and implement the architecture.</a:t>
            </a:r>
            <a:endParaRPr lang="en-GB" sz="1400" dirty="0" smtClean="0"/>
          </a:p>
          <a:p>
            <a:r>
              <a:rPr lang="en-GB" sz="1400" b="1" dirty="0"/>
              <a:t>Web Services</a:t>
            </a:r>
            <a:r>
              <a:rPr lang="en-GB" sz="1400" dirty="0"/>
              <a:t> like XML and HTTP provide web delivery services using common mechanisms. It is a universal concept of web service all over the world.</a:t>
            </a:r>
          </a:p>
          <a:p>
            <a:r>
              <a:rPr lang="en-GB" sz="1400" b="1" dirty="0"/>
              <a:t>WEB 2.0</a:t>
            </a:r>
            <a:r>
              <a:rPr lang="en-GB" sz="1400" dirty="0"/>
              <a:t> Services are more convenient for the users, as they do not have to learn more about coding and concepts to work with it.</a:t>
            </a:r>
          </a:p>
          <a:p>
            <a:endParaRPr lang="en-GB" sz="1400" dirty="0"/>
          </a:p>
        </p:txBody>
      </p:sp>
    </p:spTree>
    <p:extLst>
      <p:ext uri="{BB962C8B-B14F-4D97-AF65-F5344CB8AC3E}">
        <p14:creationId xmlns:p14="http://schemas.microsoft.com/office/powerpoint/2010/main" val="3655516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r>
              <a:rPr lang="en-GB" dirty="0"/>
              <a:t>Some examples of WEB 2.0 services are host services like </a:t>
            </a:r>
            <a:r>
              <a:rPr lang="en-GB" b="1" dirty="0"/>
              <a:t>Google Maps</a:t>
            </a:r>
            <a:r>
              <a:rPr lang="en-GB" dirty="0"/>
              <a:t>, microblogging sites like</a:t>
            </a:r>
            <a:r>
              <a:rPr lang="en-GB" b="1" dirty="0"/>
              <a:t> </a:t>
            </a:r>
            <a:r>
              <a:rPr lang="en-GB" b="1" dirty="0">
                <a:hlinkClick r:id="rId2"/>
              </a:rPr>
              <a:t>Twitter</a:t>
            </a:r>
            <a:r>
              <a:rPr lang="en-GB" dirty="0"/>
              <a:t>, and social networking sites like </a:t>
            </a:r>
            <a:r>
              <a:rPr lang="en-GB" b="1" dirty="0">
                <a:hlinkClick r:id="rId3"/>
              </a:rPr>
              <a:t>Facebook</a:t>
            </a:r>
            <a:r>
              <a:rPr lang="en-GB" dirty="0"/>
              <a:t>.</a:t>
            </a:r>
          </a:p>
        </p:txBody>
      </p:sp>
    </p:spTree>
    <p:extLst>
      <p:ext uri="{BB962C8B-B14F-4D97-AF65-F5344CB8AC3E}">
        <p14:creationId xmlns:p14="http://schemas.microsoft.com/office/powerpoint/2010/main" val="170654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02857" y="388883"/>
            <a:ext cx="8000011" cy="3611758"/>
          </a:xfrm>
        </p:spPr>
        <p:txBody>
          <a:bodyPr/>
          <a:lstStyle/>
          <a:p>
            <a:pPr algn="just"/>
            <a:r>
              <a:rPr lang="en-IN" dirty="0"/>
              <a:t>In a SOA, </a:t>
            </a:r>
            <a:r>
              <a:rPr lang="en-IN" u="sng" dirty="0"/>
              <a:t>software resources are packaged as “services,” </a:t>
            </a:r>
            <a:r>
              <a:rPr lang="en-IN" dirty="0"/>
              <a:t>which are well-defined, self-contained modules that provide standard business functionality and are independent of the state or context of other services. Services are described in a standard definition language and have a published interface.</a:t>
            </a:r>
          </a:p>
          <a:p>
            <a:pPr algn="just"/>
            <a:r>
              <a:rPr lang="en-IN" dirty="0"/>
              <a:t>Programmable Web is a public repository of service APIs and </a:t>
            </a:r>
            <a:r>
              <a:rPr lang="en-IN" dirty="0" err="1"/>
              <a:t>mashups</a:t>
            </a:r>
            <a:r>
              <a:rPr lang="en-IN" dirty="0"/>
              <a:t> currently listing thousands of APIs and </a:t>
            </a:r>
            <a:r>
              <a:rPr lang="en-IN" dirty="0" err="1"/>
              <a:t>mashups</a:t>
            </a:r>
            <a:r>
              <a:rPr lang="en-IN"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9698"/>
            <a:ext cx="7772400" cy="861848"/>
          </a:xfrm>
        </p:spPr>
        <p:txBody>
          <a:bodyPr/>
          <a:lstStyle/>
          <a:p>
            <a:r>
              <a:rPr lang="en-US" dirty="0"/>
              <a:t>Contents</a:t>
            </a:r>
            <a:endParaRPr lang="en-IN" dirty="0"/>
          </a:p>
        </p:txBody>
      </p:sp>
      <p:sp>
        <p:nvSpPr>
          <p:cNvPr id="3" name="Subtitle 2"/>
          <p:cNvSpPr>
            <a:spLocks noGrp="1"/>
          </p:cNvSpPr>
          <p:nvPr>
            <p:ph type="subTitle" idx="1"/>
          </p:nvPr>
        </p:nvSpPr>
        <p:spPr>
          <a:xfrm>
            <a:off x="1371600" y="1061545"/>
            <a:ext cx="6400800" cy="3167555"/>
          </a:xfrm>
        </p:spPr>
        <p:txBody>
          <a:bodyPr/>
          <a:lstStyle/>
          <a:p>
            <a:pPr algn="l">
              <a:buFont typeface="Arial" pitchFamily="34" charset="0"/>
              <a:buChar char="•"/>
            </a:pPr>
            <a:r>
              <a:rPr lang="en-IN" dirty="0"/>
              <a:t>Cloud Computing in a Nutshell</a:t>
            </a:r>
          </a:p>
          <a:p>
            <a:pPr algn="l">
              <a:buFont typeface="Arial" pitchFamily="34" charset="0"/>
              <a:buChar char="•"/>
            </a:pPr>
            <a:r>
              <a:rPr lang="en-IN" dirty="0"/>
              <a:t>Roots of Cloud Computing</a:t>
            </a:r>
          </a:p>
          <a:p>
            <a:pPr algn="l">
              <a:buFont typeface="Arial" pitchFamily="34" charset="0"/>
              <a:buChar char="•"/>
            </a:pPr>
            <a:r>
              <a:rPr lang="en-IN" dirty="0"/>
              <a:t>Layers and Types of Clouds</a:t>
            </a:r>
          </a:p>
          <a:p>
            <a:pPr algn="l">
              <a:buFont typeface="Arial" pitchFamily="34" charset="0"/>
              <a:buChar char="•"/>
            </a:pPr>
            <a:r>
              <a:rPr lang="en-IN" dirty="0"/>
              <a:t>Desired Features of a Cloud</a:t>
            </a:r>
          </a:p>
          <a:p>
            <a:pPr algn="l">
              <a:buFont typeface="Arial" pitchFamily="34" charset="0"/>
              <a:buChar char="•"/>
            </a:pPr>
            <a:r>
              <a:rPr lang="en-IN" dirty="0"/>
              <a:t>Cloud Infrastructure Management</a:t>
            </a:r>
          </a:p>
          <a:p>
            <a:pPr algn="l">
              <a:buFont typeface="Arial" pitchFamily="34" charset="0"/>
              <a:buChar char="•"/>
            </a:pPr>
            <a:r>
              <a:rPr lang="en-IN" dirty="0"/>
              <a:t>Examining the Characteristics of Cloud Computing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5518" y="357353"/>
            <a:ext cx="8439806" cy="3815254"/>
          </a:xfrm>
        </p:spPr>
        <p:txBody>
          <a:bodyPr/>
          <a:lstStyle/>
          <a:p>
            <a:pPr algn="just"/>
            <a:r>
              <a:rPr lang="en-IN" sz="1800" dirty="0"/>
              <a:t>In the consumer Web, information and services may be programmatically aggregated, acting as </a:t>
            </a:r>
            <a:r>
              <a:rPr lang="en-IN" sz="1800" u="sng" dirty="0"/>
              <a:t>building blocks of complex compositions,</a:t>
            </a:r>
            <a:r>
              <a:rPr lang="en-IN" sz="1800" dirty="0"/>
              <a:t> called service </a:t>
            </a:r>
            <a:r>
              <a:rPr lang="en-IN" sz="1800" dirty="0" err="1"/>
              <a:t>mashups</a:t>
            </a:r>
            <a:r>
              <a:rPr lang="en-IN" sz="1800" dirty="0"/>
              <a:t>. Many service providers, such as Amazon, del.icio.us, Facebook, and Google, make their service APIs publicly accessible using standard protocols such as </a:t>
            </a:r>
            <a:r>
              <a:rPr lang="en-IN" sz="1800" u="sng" dirty="0"/>
              <a:t>SOAP(</a:t>
            </a:r>
            <a:r>
              <a:rPr lang="en-US" sz="1800" b="1" dirty="0"/>
              <a:t>Simple Object Access Protocol</a:t>
            </a:r>
            <a:r>
              <a:rPr lang="en-IN" sz="1800" dirty="0"/>
              <a:t>) and REST(</a:t>
            </a:r>
            <a:r>
              <a:rPr lang="en-US" sz="1800" b="1" dirty="0"/>
              <a:t>Representational state transfer</a:t>
            </a:r>
            <a:r>
              <a:rPr lang="en-IN" sz="1800" dirty="0"/>
              <a:t>)</a:t>
            </a:r>
          </a:p>
          <a:p>
            <a:endParaRPr lang="en-IN" sz="1200" dirty="0"/>
          </a:p>
        </p:txBody>
      </p:sp>
      <p:pic>
        <p:nvPicPr>
          <p:cNvPr id="1026" name="Picture 2" descr="Article 1: SOAP vs R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387" y="2391104"/>
            <a:ext cx="6282523" cy="30847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Distributed Computing</a:t>
            </a:r>
            <a:endParaRPr lang="en-GB" dirty="0"/>
          </a:p>
        </p:txBody>
      </p:sp>
      <p:sp>
        <p:nvSpPr>
          <p:cNvPr id="3" name="Text Placeholder 2"/>
          <p:cNvSpPr>
            <a:spLocks noGrp="1"/>
          </p:cNvSpPr>
          <p:nvPr>
            <p:ph type="body" idx="1"/>
          </p:nvPr>
        </p:nvSpPr>
        <p:spPr/>
        <p:txBody>
          <a:bodyPr/>
          <a:lstStyle/>
          <a:p>
            <a:r>
              <a:rPr lang="en-GB" sz="1600" b="1" dirty="0"/>
              <a:t>The second root is Distributed Computing from the roots of cloud computing which contains grids, utility computing, and cluster</a:t>
            </a:r>
            <a:r>
              <a:rPr lang="en-GB" sz="1600" b="1" dirty="0" smtClean="0"/>
              <a:t>.</a:t>
            </a:r>
          </a:p>
          <a:p>
            <a:r>
              <a:rPr lang="en-GB" sz="1600" dirty="0" smtClean="0"/>
              <a:t>for </a:t>
            </a:r>
            <a:r>
              <a:rPr lang="en-GB" sz="1600" dirty="0"/>
              <a:t>example, a computer is a general store and documents in the form of files</a:t>
            </a:r>
            <a:r>
              <a:rPr lang="en-GB" sz="1600" dirty="0" smtClean="0"/>
              <a:t>.</a:t>
            </a:r>
          </a:p>
          <a:p>
            <a:r>
              <a:rPr lang="en-GB" sz="1600" dirty="0"/>
              <a:t>Each document stored in the computer has a specific location, either on the</a:t>
            </a:r>
            <a:r>
              <a:rPr lang="en-GB" sz="1600" b="1" dirty="0"/>
              <a:t> local hard disk</a:t>
            </a:r>
            <a:r>
              <a:rPr lang="en-GB" sz="1600" dirty="0"/>
              <a:t> or it is </a:t>
            </a:r>
            <a:r>
              <a:rPr lang="en-GB" sz="1600" b="1" dirty="0"/>
              <a:t>stored over the internet</a:t>
            </a:r>
            <a:r>
              <a:rPr lang="en-GB" sz="1600" b="1" dirty="0" smtClean="0"/>
              <a:t>.</a:t>
            </a:r>
          </a:p>
          <a:p>
            <a:r>
              <a:rPr lang="en-GB" sz="1600" dirty="0"/>
              <a:t>Now, when someone visits your website over the internet, they browse through the files on the browser without downloading them.</a:t>
            </a:r>
          </a:p>
        </p:txBody>
      </p:sp>
    </p:spTree>
    <p:extLst>
      <p:ext uri="{BB962C8B-B14F-4D97-AF65-F5344CB8AC3E}">
        <p14:creationId xmlns:p14="http://schemas.microsoft.com/office/powerpoint/2010/main" val="379149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88578" y="441434"/>
            <a:ext cx="8008883" cy="3569718"/>
          </a:xfrm>
        </p:spPr>
        <p:txBody>
          <a:bodyPr/>
          <a:lstStyle/>
          <a:p>
            <a:pPr algn="just"/>
            <a:r>
              <a:rPr lang="en-IN" sz="1800" u="sng" dirty="0"/>
              <a:t>A key aspect </a:t>
            </a:r>
            <a:r>
              <a:rPr lang="en-IN" sz="1800" dirty="0"/>
              <a:t>of the grid computing services in roots to cloud has been building standard Web services-based protocols that allow distributed resources to be </a:t>
            </a:r>
            <a:r>
              <a:rPr lang="en-IN" sz="1800" u="sng" dirty="0"/>
              <a:t>“discovered, accessed, allocated, monitored, accounted for, and </a:t>
            </a:r>
            <a:r>
              <a:rPr lang="en-IN" sz="1800" u="sng" dirty="0">
                <a:solidFill>
                  <a:srgbClr val="FF0000"/>
                </a:solidFill>
              </a:rPr>
              <a:t>billed</a:t>
            </a:r>
            <a:r>
              <a:rPr lang="en-IN" sz="1800" u="sng" dirty="0"/>
              <a:t> for, etc., and in general managed as a single virtual system.</a:t>
            </a:r>
          </a:p>
        </p:txBody>
      </p:sp>
      <p:pic>
        <p:nvPicPr>
          <p:cNvPr id="2050" name="Picture 2" descr="Grid Computing Sudhindra Rao. - ppt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6113" y="1862877"/>
            <a:ext cx="4542549" cy="34069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Root 3: Hardware</a:t>
            </a:r>
            <a:endParaRPr lang="en-GB" dirty="0"/>
          </a:p>
        </p:txBody>
      </p:sp>
      <p:sp>
        <p:nvSpPr>
          <p:cNvPr id="3" name="Text Placeholder 2"/>
          <p:cNvSpPr>
            <a:spLocks noGrp="1"/>
          </p:cNvSpPr>
          <p:nvPr>
            <p:ph type="body" idx="1"/>
          </p:nvPr>
        </p:nvSpPr>
        <p:spPr/>
        <p:txBody>
          <a:bodyPr/>
          <a:lstStyle/>
          <a:p>
            <a:r>
              <a:rPr lang="en-GB" sz="1600" b="1" dirty="0"/>
              <a:t>The third root is Hardware from the roots of cloud computing which contains multi-core chips and virtualization</a:t>
            </a:r>
            <a:r>
              <a:rPr lang="en-GB" sz="1600" b="1" dirty="0" smtClean="0"/>
              <a:t>.</a:t>
            </a:r>
          </a:p>
          <a:p>
            <a:r>
              <a:rPr lang="en-GB" sz="1600" dirty="0"/>
              <a:t>Generally, computers require hardware such as</a:t>
            </a:r>
            <a:r>
              <a:rPr lang="en-GB" sz="1600" b="1" dirty="0"/>
              <a:t> CPU, RAM, ROM, and Motherboard</a:t>
            </a:r>
            <a:r>
              <a:rPr lang="en-GB" sz="1600" dirty="0"/>
              <a:t> to process, store, analyze, and manage the data.</a:t>
            </a:r>
          </a:p>
          <a:p>
            <a:r>
              <a:rPr lang="en-GB" sz="1600" dirty="0"/>
              <a:t>There are no hardware devices or components in Cloud Computing because the applications are managed via the</a:t>
            </a:r>
            <a:r>
              <a:rPr lang="en-GB" sz="1600" b="1" dirty="0"/>
              <a:t> internet</a:t>
            </a:r>
            <a:r>
              <a:rPr lang="en-GB" sz="1600" dirty="0"/>
              <a:t>.</a:t>
            </a:r>
          </a:p>
          <a:p>
            <a:endParaRPr lang="en-GB" sz="1600" dirty="0"/>
          </a:p>
        </p:txBody>
      </p:sp>
    </p:spTree>
    <p:extLst>
      <p:ext uri="{BB962C8B-B14F-4D97-AF65-F5344CB8AC3E}">
        <p14:creationId xmlns:p14="http://schemas.microsoft.com/office/powerpoint/2010/main" val="3046109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r>
              <a:rPr lang="en-GB" sz="1600" dirty="0"/>
              <a:t>In cloud computing, </a:t>
            </a:r>
            <a:r>
              <a:rPr lang="en-GB" sz="1600" b="1" dirty="0">
                <a:hlinkClick r:id="rId2"/>
              </a:rPr>
              <a:t>virtualization</a:t>
            </a:r>
            <a:r>
              <a:rPr lang="en-GB" sz="1600" dirty="0"/>
              <a:t> allows users to use resources from </a:t>
            </a:r>
            <a:r>
              <a:rPr lang="en-GB" sz="1600" b="1" dirty="0"/>
              <a:t>multiple virtual machines</a:t>
            </a:r>
            <a:r>
              <a:rPr lang="en-GB" sz="1600" dirty="0"/>
              <a:t>. It makes it easier and cheaper for customers to use cloud services</a:t>
            </a:r>
            <a:r>
              <a:rPr lang="en-GB" sz="1600" dirty="0" smtClean="0"/>
              <a:t>.</a:t>
            </a:r>
          </a:p>
          <a:p>
            <a:r>
              <a:rPr lang="en-GB" sz="1600" dirty="0"/>
              <a:t>In short, a single cloud computing platform provides all the requirements of hardware, software, and operating system.</a:t>
            </a:r>
          </a:p>
        </p:txBody>
      </p:sp>
    </p:spTree>
    <p:extLst>
      <p:ext uri="{BB962C8B-B14F-4D97-AF65-F5344CB8AC3E}">
        <p14:creationId xmlns:p14="http://schemas.microsoft.com/office/powerpoint/2010/main" val="2829974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2966" y="283779"/>
            <a:ext cx="8156027" cy="3727373"/>
          </a:xfrm>
        </p:spPr>
        <p:txBody>
          <a:bodyPr/>
          <a:lstStyle/>
          <a:p>
            <a:pPr algn="just"/>
            <a:r>
              <a:rPr lang="en-IN" dirty="0"/>
              <a:t>The idea of virtualizing a computer system’s resources, including processors, memory, and I/O devices, has been well established for decades, aiming at </a:t>
            </a:r>
            <a:r>
              <a:rPr lang="en-IN" u="sng" dirty="0"/>
              <a:t>improving sharing and utilization of computer systems</a:t>
            </a:r>
            <a:r>
              <a:rPr lang="en-IN" dirty="0"/>
              <a:t>.</a:t>
            </a:r>
          </a:p>
          <a:p>
            <a:pPr algn="just"/>
            <a:r>
              <a:rPr lang="en-IN" dirty="0"/>
              <a:t>The advent of several innovative technologies—multi-core chips, para virtualization, hardware-assisted virtualization, and live migration of VMs—has contributed to an increasing </a:t>
            </a:r>
            <a:r>
              <a:rPr lang="en-IN" u="sng" dirty="0"/>
              <a:t>adoption of virtualization </a:t>
            </a:r>
            <a:r>
              <a:rPr lang="en-IN" dirty="0"/>
              <a:t>on server systems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Root 4: System Management</a:t>
            </a:r>
            <a:endParaRPr lang="en-GB" dirty="0"/>
          </a:p>
        </p:txBody>
      </p:sp>
      <p:sp>
        <p:nvSpPr>
          <p:cNvPr id="3" name="Text Placeholder 2"/>
          <p:cNvSpPr>
            <a:spLocks noGrp="1"/>
          </p:cNvSpPr>
          <p:nvPr>
            <p:ph type="body" idx="1"/>
          </p:nvPr>
        </p:nvSpPr>
        <p:spPr/>
        <p:txBody>
          <a:bodyPr/>
          <a:lstStyle/>
          <a:p>
            <a:r>
              <a:rPr lang="en-GB" sz="1400" b="1" dirty="0"/>
              <a:t>The fourth root of cloud computing (System Management) contains data centre automation and autonomic computing</a:t>
            </a:r>
            <a:r>
              <a:rPr lang="en-GB" sz="1400" b="1" dirty="0" smtClean="0"/>
              <a:t>.</a:t>
            </a:r>
          </a:p>
          <a:p>
            <a:r>
              <a:rPr lang="en-GB" sz="1400" dirty="0"/>
              <a:t>System management handles the operations to improve the productivity and efficiency of the system.</a:t>
            </a:r>
            <a:endParaRPr lang="en-GB" sz="1400" b="1" dirty="0" smtClean="0"/>
          </a:p>
          <a:p>
            <a:r>
              <a:rPr lang="en-GB" sz="1400" dirty="0" smtClean="0"/>
              <a:t>To </a:t>
            </a:r>
            <a:r>
              <a:rPr lang="en-GB" sz="1400" dirty="0"/>
              <a:t>achieve this, management ensures all employees have easy access to all the necessary information</a:t>
            </a:r>
            <a:r>
              <a:rPr lang="en-GB" sz="1400" dirty="0" smtClean="0"/>
              <a:t>.</a:t>
            </a:r>
          </a:p>
          <a:p>
            <a:r>
              <a:rPr lang="en-GB" sz="1400" dirty="0" smtClean="0"/>
              <a:t>In </a:t>
            </a:r>
            <a:r>
              <a:rPr lang="en-GB" sz="1400" dirty="0"/>
              <a:t>an autonomic system, admin work becomes easier as the system is autonomic or self-managing. Additionally, data analysis and monitoring are handled by the sensors.</a:t>
            </a:r>
          </a:p>
        </p:txBody>
      </p:sp>
    </p:spTree>
    <p:extLst>
      <p:ext uri="{BB962C8B-B14F-4D97-AF65-F5344CB8AC3E}">
        <p14:creationId xmlns:p14="http://schemas.microsoft.com/office/powerpoint/2010/main" val="1076717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r>
              <a:rPr lang="en-GB" dirty="0"/>
              <a:t>Data center automation is the process by which routine workflows and processes of a data center—scheduling, monitoring, maintenance, application delivery, and so on—are managed and executed without human administration.</a:t>
            </a:r>
          </a:p>
        </p:txBody>
      </p:sp>
    </p:spTree>
    <p:extLst>
      <p:ext uri="{BB962C8B-B14F-4D97-AF65-F5344CB8AC3E}">
        <p14:creationId xmlns:p14="http://schemas.microsoft.com/office/powerpoint/2010/main" val="2886051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descr="Cloud Memes to Give You the Perfect Morning Kick of Laughs! | SMiD Cloud,  secure encryption solutions"/>
          <p:cNvPicPr>
            <a:picLocks noChangeAspect="1" noChangeArrowheads="1"/>
          </p:cNvPicPr>
          <p:nvPr/>
        </p:nvPicPr>
        <p:blipFill>
          <a:blip r:embed="rId2" cstate="print"/>
          <a:srcRect/>
          <a:stretch>
            <a:fillRect/>
          </a:stretch>
        </p:blipFill>
        <p:spPr bwMode="auto">
          <a:xfrm>
            <a:off x="2320705" y="367862"/>
            <a:ext cx="4541591" cy="4223681"/>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2456" y="672663"/>
            <a:ext cx="7998372" cy="4078014"/>
          </a:xfrm>
        </p:spPr>
        <p:txBody>
          <a:bodyPr/>
          <a:lstStyle/>
          <a:p>
            <a:r>
              <a:rPr lang="en-IN" sz="2400" dirty="0"/>
              <a:t>Cloud is a parallel and</a:t>
            </a:r>
            <a:br>
              <a:rPr lang="en-IN" sz="2400" dirty="0"/>
            </a:br>
            <a:r>
              <a:rPr lang="en-IN" sz="2400" dirty="0"/>
              <a:t>distributed computing system consisting of a collection of inter-connected</a:t>
            </a:r>
            <a:br>
              <a:rPr lang="en-IN" sz="2400" dirty="0"/>
            </a:br>
            <a:r>
              <a:rPr lang="en-IN" sz="2400" dirty="0"/>
              <a:t>and virtualised computers that are dynamically provisioned and presented as one</a:t>
            </a:r>
            <a:br>
              <a:rPr lang="en-IN" sz="2400" dirty="0"/>
            </a:br>
            <a:r>
              <a:rPr lang="en-IN" sz="2400" dirty="0"/>
              <a:t>or more unified computing resources based on service-level agreements (SLA)</a:t>
            </a:r>
            <a:br>
              <a:rPr lang="en-IN" sz="2400" dirty="0"/>
            </a:br>
            <a:r>
              <a:rPr lang="en-IN" sz="2400" dirty="0"/>
              <a:t>established through negotiation between the service provider and consumers.</a:t>
            </a:r>
            <a:br>
              <a:rPr lang="en-IN" sz="2400" dirty="0"/>
            </a:br>
            <a:r>
              <a:rPr lang="en-IN" sz="2800" dirty="0"/>
              <a:t/>
            </a:r>
            <a:br>
              <a:rPr lang="en-IN" sz="2800" dirty="0"/>
            </a:br>
            <a:r>
              <a:rPr lang="en-IN" sz="2800" dirty="0"/>
              <a:t>-</a:t>
            </a:r>
            <a:r>
              <a:rPr lang="en-IN" sz="2800" dirty="0" err="1"/>
              <a:t>Rajkumar</a:t>
            </a:r>
            <a:r>
              <a:rPr lang="en-IN" sz="2800" dirty="0"/>
              <a:t> </a:t>
            </a:r>
            <a:r>
              <a:rPr lang="en-IN" sz="2800" dirty="0" err="1"/>
              <a:t>buyya</a:t>
            </a:r>
            <a:endParaRPr lang="en-IN"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09903" y="599090"/>
            <a:ext cx="8219090" cy="3329935"/>
          </a:xfrm>
        </p:spPr>
        <p:txBody>
          <a:bodyPr/>
          <a:lstStyle/>
          <a:p>
            <a:pPr>
              <a:buNone/>
            </a:pPr>
            <a:r>
              <a:rPr lang="en-IN" i="1" dirty="0"/>
              <a:t>Cloud computing is more than a service, sitting in some remote data centre. </a:t>
            </a:r>
            <a:r>
              <a:rPr lang="en-IN" dirty="0"/>
              <a:t>It’s a set of approaches that can help organizations quickly, effectively add and subtract resources in almost real time.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028" y="178676"/>
            <a:ext cx="8113986" cy="767255"/>
          </a:xfrm>
        </p:spPr>
        <p:txBody>
          <a:bodyPr/>
          <a:lstStyle/>
          <a:p>
            <a:r>
              <a:rPr lang="en-US" dirty="0"/>
              <a:t>Types of cloud</a:t>
            </a:r>
            <a:endParaRPr lang="en-IN" dirty="0"/>
          </a:p>
        </p:txBody>
      </p:sp>
      <p:pic>
        <p:nvPicPr>
          <p:cNvPr id="3074" name="Picture 2"/>
          <p:cNvPicPr>
            <a:picLocks noChangeAspect="1" noChangeArrowheads="1"/>
          </p:cNvPicPr>
          <p:nvPr/>
        </p:nvPicPr>
        <p:blipFill>
          <a:blip r:embed="rId2" cstate="print"/>
          <a:srcRect/>
          <a:stretch>
            <a:fillRect/>
          </a:stretch>
        </p:blipFill>
        <p:spPr bwMode="auto">
          <a:xfrm>
            <a:off x="1119947" y="945931"/>
            <a:ext cx="6946148" cy="4379093"/>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5750"/>
            <a:ext cx="9144000" cy="4572000"/>
          </a:xfrm>
          <a:prstGeom prst="rect">
            <a:avLst/>
          </a:prstGeom>
        </p:spPr>
      </p:pic>
    </p:spTree>
    <p:extLst>
      <p:ext uri="{BB962C8B-B14F-4D97-AF65-F5344CB8AC3E}">
        <p14:creationId xmlns:p14="http://schemas.microsoft.com/office/powerpoint/2010/main" val="18579444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57048" y="430924"/>
            <a:ext cx="7987862" cy="3580228"/>
          </a:xfrm>
        </p:spPr>
        <p:txBody>
          <a:bodyPr/>
          <a:lstStyle/>
          <a:p>
            <a:r>
              <a:rPr lang="en-IN" dirty="0"/>
              <a:t>Cloud computing services are divided into three classes, according to the abstraction level of the capability provided and the service model of providers, namely: </a:t>
            </a:r>
          </a:p>
          <a:p>
            <a:pPr>
              <a:buNone/>
            </a:pPr>
            <a:r>
              <a:rPr lang="en-IN" dirty="0"/>
              <a:t>(1) Infrastructure as a Service</a:t>
            </a:r>
          </a:p>
          <a:p>
            <a:pPr>
              <a:buNone/>
            </a:pPr>
            <a:r>
              <a:rPr lang="en-IN" dirty="0"/>
              <a:t>(2) Platform as a Service</a:t>
            </a:r>
          </a:p>
          <a:p>
            <a:pPr>
              <a:buNone/>
            </a:pPr>
            <a:r>
              <a:rPr lang="en-IN" dirty="0"/>
              <a:t>(3) Software as a Service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1434" y="336331"/>
            <a:ext cx="8145518" cy="3674821"/>
          </a:xfrm>
        </p:spPr>
        <p:txBody>
          <a:bodyPr/>
          <a:lstStyle/>
          <a:p>
            <a:pPr algn="just"/>
            <a:r>
              <a:rPr lang="en-GB" sz="1600" dirty="0"/>
              <a:t>These are sometimes called the </a:t>
            </a:r>
            <a:r>
              <a:rPr lang="en-GB" sz="1600" b="1" dirty="0"/>
              <a:t>cloud computing stack</a:t>
            </a:r>
            <a:r>
              <a:rPr lang="en-GB" sz="1600" dirty="0"/>
              <a:t> because they are built on top of one another</a:t>
            </a:r>
            <a:r>
              <a:rPr lang="en-GB" sz="1600" dirty="0" smtClean="0"/>
              <a:t>. </a:t>
            </a:r>
            <a:endParaRPr lang="en-IN" sz="1600" dirty="0" smtClean="0"/>
          </a:p>
          <a:p>
            <a:pPr algn="just"/>
            <a:r>
              <a:rPr lang="en-IN" sz="1600" dirty="0" smtClean="0"/>
              <a:t>These </a:t>
            </a:r>
            <a:r>
              <a:rPr lang="en-IN" sz="1600" dirty="0"/>
              <a:t>abstraction levels can also be viewed as a layered architecture where services of a higher layer can be composed from services of the underlying </a:t>
            </a:r>
            <a:r>
              <a:rPr lang="en-IN" sz="1600" dirty="0" smtClean="0"/>
              <a:t>layer</a:t>
            </a:r>
            <a:r>
              <a:rPr lang="en-GB" sz="1600" dirty="0" smtClean="0"/>
              <a:t> </a:t>
            </a:r>
            <a:r>
              <a:rPr lang="en-GB" sz="1600" dirty="0"/>
              <a:t>i.e, SaaS can provide Infrastructure. </a:t>
            </a:r>
            <a:endParaRPr lang="en-IN" sz="1600" dirty="0"/>
          </a:p>
          <a:p>
            <a:pPr algn="just"/>
            <a:r>
              <a:rPr lang="en-IN" sz="1600" dirty="0"/>
              <a:t>Cloud development environments are built on top of infrastructure services to offer application development and deployment capabilities; in this level, various programming models, libraries, APIs, and </a:t>
            </a:r>
            <a:r>
              <a:rPr lang="en-IN" sz="1600" dirty="0" err="1"/>
              <a:t>mashup</a:t>
            </a:r>
            <a:r>
              <a:rPr lang="en-IN" sz="1600" dirty="0"/>
              <a:t> editors enable the creation of a range of business, Web, and scientific applications.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pPr marL="114300" indent="0">
              <a:buNone/>
            </a:pPr>
            <a:r>
              <a:rPr lang="en-GB" dirty="0" smtClean="0"/>
              <a:t>*Note: Mashups Editors:-</a:t>
            </a:r>
          </a:p>
          <a:p>
            <a:pPr marL="114300" indent="0">
              <a:buNone/>
            </a:pPr>
            <a:r>
              <a:rPr lang="en-GB" dirty="0"/>
              <a:t>to provide a visual interface to build up a mashup. -often it allows the user to drag &amp; drop data points into a web application</a:t>
            </a:r>
          </a:p>
        </p:txBody>
      </p:sp>
    </p:spTree>
    <p:extLst>
      <p:ext uri="{BB962C8B-B14F-4D97-AF65-F5344CB8AC3E}">
        <p14:creationId xmlns:p14="http://schemas.microsoft.com/office/powerpoint/2010/main" val="15544569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375" y="178676"/>
            <a:ext cx="7087200" cy="515007"/>
          </a:xfrm>
        </p:spPr>
        <p:txBody>
          <a:bodyPr/>
          <a:lstStyle/>
          <a:p>
            <a:r>
              <a:rPr lang="en-US" dirty="0"/>
              <a:t>Infrastructure-as-a-service</a:t>
            </a:r>
            <a:endParaRPr lang="en-IN" dirty="0"/>
          </a:p>
        </p:txBody>
      </p:sp>
      <p:sp>
        <p:nvSpPr>
          <p:cNvPr id="3" name="Text Placeholder 2"/>
          <p:cNvSpPr>
            <a:spLocks noGrp="1"/>
          </p:cNvSpPr>
          <p:nvPr>
            <p:ph type="body" idx="1"/>
          </p:nvPr>
        </p:nvSpPr>
        <p:spPr>
          <a:xfrm>
            <a:off x="483476" y="830317"/>
            <a:ext cx="8145517" cy="3180835"/>
          </a:xfrm>
        </p:spPr>
        <p:txBody>
          <a:bodyPr/>
          <a:lstStyle/>
          <a:p>
            <a:pPr algn="just"/>
            <a:r>
              <a:rPr lang="en-IN" i="1" dirty="0"/>
              <a:t>Infrastructure as a Service (</a:t>
            </a:r>
            <a:r>
              <a:rPr lang="en-IN" i="1" dirty="0" err="1"/>
              <a:t>IaaS</a:t>
            </a:r>
            <a:r>
              <a:rPr lang="en-IN" i="1" dirty="0"/>
              <a:t>) </a:t>
            </a:r>
            <a:r>
              <a:rPr lang="en-IN" i="1" dirty="0">
                <a:solidFill>
                  <a:srgbClr val="FF0000"/>
                </a:solidFill>
              </a:rPr>
              <a:t>is the delivery of computer hardware</a:t>
            </a:r>
            <a:r>
              <a:rPr lang="en-IN" i="1" dirty="0"/>
              <a:t> (servers, </a:t>
            </a:r>
            <a:r>
              <a:rPr lang="en-IN" dirty="0"/>
              <a:t>networking technology, storage, and data </a:t>
            </a:r>
            <a:r>
              <a:rPr lang="en-IN" dirty="0" err="1"/>
              <a:t>center</a:t>
            </a:r>
            <a:r>
              <a:rPr lang="en-IN" dirty="0"/>
              <a:t> space) as a service. It may also include the delivery of operating systems and virtualization technology to manage the resources.</a:t>
            </a:r>
          </a:p>
          <a:p>
            <a:pPr algn="just"/>
            <a:r>
              <a:rPr lang="en-IN" dirty="0"/>
              <a:t>Dynamic scaling as applied to infrastructure means that the infrastructure can be automatically scaled up or down, based on the requirements of the application.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r>
              <a:rPr lang="en-GB" sz="1600" dirty="0"/>
              <a:t>IaaS is a service where infrastructure is provided as outsourcing to enterprises such as networking equipment, devices, database, and web servers. </a:t>
            </a:r>
            <a:endParaRPr lang="en-GB" sz="1600" dirty="0" smtClean="0"/>
          </a:p>
          <a:p>
            <a:r>
              <a:rPr lang="en-GB" sz="1600" dirty="0"/>
              <a:t>It is also known as </a:t>
            </a:r>
            <a:r>
              <a:rPr lang="en-GB" sz="1600" b="1" dirty="0"/>
              <a:t>Hardware as a Service (HaaS</a:t>
            </a:r>
            <a:r>
              <a:rPr lang="en-GB" sz="1600" b="1" dirty="0" smtClean="0"/>
              <a:t>).</a:t>
            </a:r>
          </a:p>
          <a:p>
            <a:r>
              <a:rPr lang="en-GB" sz="1600" dirty="0"/>
              <a:t>It simply provides the underlying operating systems, security, networking, and servers for developing such applications, and services, and deploying development tools, databases, etc. </a:t>
            </a:r>
          </a:p>
        </p:txBody>
      </p:sp>
    </p:spTree>
    <p:extLst>
      <p:ext uri="{BB962C8B-B14F-4D97-AF65-F5344CB8AC3E}">
        <p14:creationId xmlns:p14="http://schemas.microsoft.com/office/powerpoint/2010/main" val="17237590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r>
              <a:rPr lang="en-GB" dirty="0"/>
              <a:t>The various companies providing </a:t>
            </a:r>
            <a:r>
              <a:rPr lang="en-GB" i="1" dirty="0"/>
              <a:t>Infrastructure as a service</a:t>
            </a:r>
            <a:r>
              <a:rPr lang="en-GB" dirty="0"/>
              <a:t> are </a:t>
            </a:r>
            <a:r>
              <a:rPr lang="en-GB" u="sng" dirty="0">
                <a:hlinkClick r:id="rId2"/>
              </a:rPr>
              <a:t>Amazon web services</a:t>
            </a:r>
            <a:r>
              <a:rPr lang="en-GB" dirty="0"/>
              <a:t>, Bluestack, IBM, Openstack, Rackspace, and Vmware.</a:t>
            </a:r>
          </a:p>
        </p:txBody>
      </p:sp>
    </p:spTree>
    <p:extLst>
      <p:ext uri="{BB962C8B-B14F-4D97-AF65-F5344CB8AC3E}">
        <p14:creationId xmlns:p14="http://schemas.microsoft.com/office/powerpoint/2010/main" val="15079963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375" y="168166"/>
            <a:ext cx="7087200" cy="546537"/>
          </a:xfrm>
        </p:spPr>
        <p:txBody>
          <a:bodyPr/>
          <a:lstStyle/>
          <a:p>
            <a:r>
              <a:rPr lang="en-US" dirty="0"/>
              <a:t>Platform-as-a-service</a:t>
            </a:r>
            <a:endParaRPr lang="en-IN" dirty="0"/>
          </a:p>
        </p:txBody>
      </p:sp>
      <p:sp>
        <p:nvSpPr>
          <p:cNvPr id="3" name="Text Placeholder 2"/>
          <p:cNvSpPr>
            <a:spLocks noGrp="1"/>
          </p:cNvSpPr>
          <p:nvPr>
            <p:ph type="body" idx="1"/>
          </p:nvPr>
        </p:nvSpPr>
        <p:spPr>
          <a:xfrm>
            <a:off x="472966" y="809297"/>
            <a:ext cx="8177048" cy="3201855"/>
          </a:xfrm>
        </p:spPr>
        <p:txBody>
          <a:bodyPr/>
          <a:lstStyle/>
          <a:p>
            <a:pPr algn="just"/>
            <a:r>
              <a:rPr lang="en-IN" dirty="0"/>
              <a:t>With </a:t>
            </a:r>
            <a:r>
              <a:rPr lang="en-IN" i="1" dirty="0"/>
              <a:t>Platform as a Service (</a:t>
            </a:r>
            <a:r>
              <a:rPr lang="en-IN" i="1" dirty="0" err="1"/>
              <a:t>PaaS</a:t>
            </a:r>
            <a:r>
              <a:rPr lang="en-IN" i="1" dirty="0"/>
              <a:t>), the provider delivers more than infrastructure. </a:t>
            </a:r>
            <a:r>
              <a:rPr lang="en-IN" dirty="0">
                <a:solidFill>
                  <a:srgbClr val="FF0000"/>
                </a:solidFill>
              </a:rPr>
              <a:t>It delivers what you might call a </a:t>
            </a:r>
            <a:r>
              <a:rPr lang="en-IN" i="1" dirty="0">
                <a:solidFill>
                  <a:srgbClr val="FF0000"/>
                </a:solidFill>
              </a:rPr>
              <a:t>solution stack </a:t>
            </a:r>
            <a:r>
              <a:rPr lang="en-IN" i="1" dirty="0"/>
              <a:t>— an integrated set of software </a:t>
            </a:r>
            <a:r>
              <a:rPr lang="en-IN" dirty="0"/>
              <a:t>that provides everything a </a:t>
            </a:r>
            <a:r>
              <a:rPr lang="en-IN" dirty="0">
                <a:solidFill>
                  <a:srgbClr val="FF0000"/>
                </a:solidFill>
              </a:rPr>
              <a:t>developer needs</a:t>
            </a:r>
            <a:r>
              <a:rPr lang="en-IN" dirty="0"/>
              <a:t> to build an application — for both software development and runtime.</a:t>
            </a:r>
          </a:p>
          <a:p>
            <a:pPr algn="just"/>
            <a:r>
              <a:rPr lang="en-IN" dirty="0" err="1"/>
              <a:t>PaaS</a:t>
            </a:r>
            <a:r>
              <a:rPr lang="en-IN" dirty="0"/>
              <a:t> can be viewed as an evolution of Web hosting. In recent years, Webhosting companies have provided fairly complete software stacks for developing Websites. </a:t>
            </a:r>
          </a:p>
          <a:p>
            <a:pPr algn="just"/>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375" y="285135"/>
            <a:ext cx="7087200" cy="845575"/>
          </a:xfrm>
        </p:spPr>
        <p:txBody>
          <a:bodyPr/>
          <a:lstStyle/>
          <a:p>
            <a:r>
              <a:rPr lang="en-GB" dirty="0"/>
              <a:t>Platform as a Service</a:t>
            </a:r>
            <a:br>
              <a:rPr lang="en-GB" dirty="0"/>
            </a:br>
            <a:endParaRPr lang="en-GB" dirty="0"/>
          </a:p>
        </p:txBody>
      </p:sp>
      <p:sp>
        <p:nvSpPr>
          <p:cNvPr id="3" name="Text Placeholder 2"/>
          <p:cNvSpPr>
            <a:spLocks noGrp="1"/>
          </p:cNvSpPr>
          <p:nvPr>
            <p:ph type="body" idx="1"/>
          </p:nvPr>
        </p:nvSpPr>
        <p:spPr>
          <a:xfrm>
            <a:off x="1028375" y="1130710"/>
            <a:ext cx="7087200" cy="2880442"/>
          </a:xfrm>
        </p:spPr>
        <p:txBody>
          <a:bodyPr/>
          <a:lstStyle/>
          <a:p>
            <a:pPr fontAlgn="base"/>
            <a:r>
              <a:rPr lang="en-GB" sz="1600" u="sng" dirty="0" smtClean="0">
                <a:hlinkClick r:id="rId2"/>
              </a:rPr>
              <a:t>PaaS</a:t>
            </a:r>
            <a:r>
              <a:rPr lang="en-GB" sz="1600" dirty="0" smtClean="0"/>
              <a:t> is a category of cloud computing that provides a platform and environment to allow developers to build applications and services over the internet.</a:t>
            </a:r>
          </a:p>
          <a:p>
            <a:r>
              <a:rPr lang="en-GB" sz="1600" dirty="0"/>
              <a:t> PaaS services are hosted in the cloud and accessed by users simply via their web browser. </a:t>
            </a:r>
            <a:endParaRPr lang="en-GB" sz="1600" dirty="0" smtClean="0"/>
          </a:p>
          <a:p>
            <a:r>
              <a:rPr lang="en-GB" sz="1600" dirty="0"/>
              <a:t>The consumer does not manage or control the underlying cloud infrastructure including network, servers, operating systems, or storage, but has control over the deployed applications and possibly configuration settings for the application-hosting environment.</a:t>
            </a:r>
          </a:p>
        </p:txBody>
      </p:sp>
    </p:spTree>
    <p:extLst>
      <p:ext uri="{BB962C8B-B14F-4D97-AF65-F5344CB8AC3E}">
        <p14:creationId xmlns:p14="http://schemas.microsoft.com/office/powerpoint/2010/main" val="4101962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375" y="344129"/>
            <a:ext cx="7087200" cy="884903"/>
          </a:xfrm>
        </p:spPr>
        <p:txBody>
          <a:bodyPr/>
          <a:lstStyle/>
          <a:p>
            <a:r>
              <a:rPr lang="en-GB" dirty="0"/>
              <a:t>Cloud Computing</a:t>
            </a:r>
            <a:br>
              <a:rPr lang="en-GB" dirty="0"/>
            </a:br>
            <a:endParaRPr lang="en-GB" dirty="0"/>
          </a:p>
        </p:txBody>
      </p:sp>
      <p:sp>
        <p:nvSpPr>
          <p:cNvPr id="3" name="Text Placeholder 2"/>
          <p:cNvSpPr>
            <a:spLocks noGrp="1"/>
          </p:cNvSpPr>
          <p:nvPr>
            <p:ph type="body" idx="1"/>
          </p:nvPr>
        </p:nvSpPr>
        <p:spPr>
          <a:xfrm>
            <a:off x="1028375" y="1150374"/>
            <a:ext cx="7087200" cy="2860778"/>
          </a:xfrm>
        </p:spPr>
        <p:txBody>
          <a:bodyPr/>
          <a:lstStyle/>
          <a:p>
            <a:pPr algn="just"/>
            <a:r>
              <a:rPr lang="en-GB" sz="1200" dirty="0"/>
              <a:t>In Simplest terms, cloud computing means storing and accessing the data and programs on remote servers that are hosted on the internet instead of the computer’s hard drive or local server. Cloud computing is also referred to as Internet-based computing. </a:t>
            </a:r>
            <a:endParaRPr lang="en-GB" sz="1200" dirty="0" smtClean="0"/>
          </a:p>
          <a:p>
            <a:pPr algn="just" fontAlgn="base"/>
            <a:r>
              <a:rPr lang="en-GB" sz="1200" b="1" dirty="0"/>
              <a:t>What is Cloud Computing?</a:t>
            </a:r>
          </a:p>
          <a:p>
            <a:pPr marL="114300" indent="0" algn="just" fontAlgn="base">
              <a:buNone/>
            </a:pPr>
            <a:r>
              <a:rPr lang="en-GB" sz="1200" dirty="0"/>
              <a:t>The term “</a:t>
            </a:r>
            <a:r>
              <a:rPr lang="en-GB" sz="1200" b="1" dirty="0"/>
              <a:t>Cloud Computing</a:t>
            </a:r>
            <a:r>
              <a:rPr lang="en-GB" sz="1200" dirty="0"/>
              <a:t>” generally refers to the ability of a system to store data or applications on remote servers, process data or applications from servers, and access data and applications via the Internet. Cloud computing provides scalability, flexibility, cost-effectiveness, and security to individuals and organizations to manage their IT operations. Cloud computing works on a Pay-on-Use basis for individuals and organizations. It is an on-demand availability of system resources and computing power without direct active management by the user.</a:t>
            </a:r>
          </a:p>
          <a:p>
            <a:pPr algn="just"/>
            <a:endParaRPr lang="en-GB" sz="1200" dirty="0"/>
          </a:p>
        </p:txBody>
      </p:sp>
    </p:spTree>
    <p:extLst>
      <p:ext uri="{BB962C8B-B14F-4D97-AF65-F5344CB8AC3E}">
        <p14:creationId xmlns:p14="http://schemas.microsoft.com/office/powerpoint/2010/main" val="7550905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r>
              <a:rPr lang="en-GB" sz="1600" dirty="0"/>
              <a:t>PaaS, or Platform-as-a-Service, is a </a:t>
            </a:r>
            <a:r>
              <a:rPr lang="en-GB" sz="1600" dirty="0">
                <a:hlinkClick r:id="rId2" tooltip="cloud-computing"/>
              </a:rPr>
              <a:t>cloud computing</a:t>
            </a:r>
            <a:r>
              <a:rPr lang="en-GB" sz="1600" dirty="0"/>
              <a:t> model that provides customers a complete cloud platform—hardware, software, and infrastructure—for developing, running, and managing applications without the cost, complexity, and inflexibility that often comes with building and maintaining that platform on-premises</a:t>
            </a:r>
            <a:r>
              <a:rPr lang="en-GB" sz="1600" dirty="0" smtClean="0"/>
              <a:t>.</a:t>
            </a:r>
          </a:p>
          <a:p>
            <a:r>
              <a:rPr lang="en-GB" sz="1600" dirty="0"/>
              <a:t>The PaaS provider hosts everything—servers, networks, storage, operating system software, databases, development tools—at their data center.</a:t>
            </a:r>
          </a:p>
        </p:txBody>
      </p:sp>
    </p:spTree>
    <p:extLst>
      <p:ext uri="{BB962C8B-B14F-4D97-AF65-F5344CB8AC3E}">
        <p14:creationId xmlns:p14="http://schemas.microsoft.com/office/powerpoint/2010/main" val="40688191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r>
              <a:rPr lang="en-GB" sz="1600" dirty="0" smtClean="0"/>
              <a:t>Example:an </a:t>
            </a:r>
            <a:r>
              <a:rPr lang="en-GB" sz="1600" dirty="0"/>
              <a:t>annual day function, you will have two options either to create a venue or to rent a venue but the function is the same</a:t>
            </a:r>
            <a:r>
              <a:rPr lang="en-GB" sz="1600" dirty="0" smtClean="0"/>
              <a:t>.</a:t>
            </a:r>
          </a:p>
          <a:p>
            <a:r>
              <a:rPr lang="en-GB" sz="1600" dirty="0"/>
              <a:t>The various companies providing </a:t>
            </a:r>
            <a:r>
              <a:rPr lang="en-GB" sz="1600" i="1" dirty="0"/>
              <a:t>Platform as a service</a:t>
            </a:r>
            <a:r>
              <a:rPr lang="en-GB" sz="1600" dirty="0"/>
              <a:t> are Amazon Web services Elastic Beanstalk, Salesforce, Windows Azure, Google App Engine, cloud Bees and IBM smart cloud. </a:t>
            </a:r>
            <a:endParaRPr lang="en-GB" sz="1600" dirty="0" smtClean="0"/>
          </a:p>
          <a:p>
            <a:r>
              <a:rPr lang="en-GB" sz="1600" dirty="0"/>
              <a:t>PaaS providers manage the bulk of your cloud computing services, such as servers, runtime and virtualization. As a PaaS customer, your company maintains management of applications and data.</a:t>
            </a:r>
            <a:endParaRPr lang="en-GB" sz="1600" dirty="0" smtClean="0"/>
          </a:p>
          <a:p>
            <a:endParaRPr lang="en-GB" sz="1600" dirty="0"/>
          </a:p>
        </p:txBody>
      </p:sp>
    </p:spTree>
    <p:extLst>
      <p:ext uri="{BB962C8B-B14F-4D97-AF65-F5344CB8AC3E}">
        <p14:creationId xmlns:p14="http://schemas.microsoft.com/office/powerpoint/2010/main" val="20101403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375" y="168166"/>
            <a:ext cx="7087200" cy="430924"/>
          </a:xfrm>
        </p:spPr>
        <p:txBody>
          <a:bodyPr/>
          <a:lstStyle/>
          <a:p>
            <a:r>
              <a:rPr lang="en-US" dirty="0"/>
              <a:t>Software-as-a-service</a:t>
            </a:r>
            <a:endParaRPr lang="en-IN" dirty="0"/>
          </a:p>
        </p:txBody>
      </p:sp>
      <p:sp>
        <p:nvSpPr>
          <p:cNvPr id="3" name="Text Placeholder 2"/>
          <p:cNvSpPr>
            <a:spLocks noGrp="1"/>
          </p:cNvSpPr>
          <p:nvPr>
            <p:ph type="body" idx="1"/>
          </p:nvPr>
        </p:nvSpPr>
        <p:spPr>
          <a:xfrm>
            <a:off x="515007" y="693683"/>
            <a:ext cx="8124496" cy="3317469"/>
          </a:xfrm>
        </p:spPr>
        <p:txBody>
          <a:bodyPr/>
          <a:lstStyle/>
          <a:p>
            <a:pPr algn="just"/>
            <a:r>
              <a:rPr lang="en-IN" dirty="0"/>
              <a:t>One of the first implementations of cloud services was </a:t>
            </a:r>
            <a:r>
              <a:rPr lang="en-IN" i="1" dirty="0"/>
              <a:t>Software as a Service (</a:t>
            </a:r>
            <a:r>
              <a:rPr lang="en-IN" i="1" dirty="0" err="1"/>
              <a:t>SaaS</a:t>
            </a:r>
            <a:r>
              <a:rPr lang="en-IN" i="1" dirty="0"/>
              <a:t>) — </a:t>
            </a:r>
            <a:r>
              <a:rPr lang="en-IN" i="1" dirty="0">
                <a:solidFill>
                  <a:srgbClr val="FF0000"/>
                </a:solidFill>
              </a:rPr>
              <a:t>business applications that are hosted by the provider and delivered </a:t>
            </a:r>
            <a:r>
              <a:rPr lang="en-IN" dirty="0">
                <a:solidFill>
                  <a:srgbClr val="FF0000"/>
                </a:solidFill>
              </a:rPr>
              <a:t>as a service.</a:t>
            </a:r>
          </a:p>
          <a:p>
            <a:pPr algn="just"/>
            <a:r>
              <a:rPr lang="en-IN" dirty="0"/>
              <a:t>At the top of the stack is </a:t>
            </a:r>
            <a:r>
              <a:rPr lang="en-IN" dirty="0" err="1"/>
              <a:t>SaaS</a:t>
            </a:r>
            <a:r>
              <a:rPr lang="en-IN" dirty="0"/>
              <a:t>. </a:t>
            </a:r>
            <a:r>
              <a:rPr lang="en-IN" dirty="0" err="1"/>
              <a:t>SaaS</a:t>
            </a:r>
            <a:r>
              <a:rPr lang="en-IN" dirty="0"/>
              <a:t> is a complete application delivered as a service to the service consumer. The service consumer has only to configure some application-specific parameters and manage users.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as a Service</a:t>
            </a:r>
            <a:endParaRPr lang="en-GB" dirty="0"/>
          </a:p>
        </p:txBody>
      </p:sp>
      <p:sp>
        <p:nvSpPr>
          <p:cNvPr id="3" name="Text Placeholder 2"/>
          <p:cNvSpPr>
            <a:spLocks noGrp="1"/>
          </p:cNvSpPr>
          <p:nvPr>
            <p:ph type="body" idx="1"/>
          </p:nvPr>
        </p:nvSpPr>
        <p:spPr/>
        <p:txBody>
          <a:bodyPr/>
          <a:lstStyle/>
          <a:p>
            <a:pPr fontAlgn="base"/>
            <a:r>
              <a:rPr lang="en-GB" sz="1600" u="sng" dirty="0" smtClean="0">
                <a:hlinkClick r:id="rId2"/>
              </a:rPr>
              <a:t>Software-as-a-Service </a:t>
            </a:r>
            <a:r>
              <a:rPr lang="en-GB" sz="1600" u="sng" dirty="0">
                <a:hlinkClick r:id="rId2"/>
              </a:rPr>
              <a:t>(SaaS)</a:t>
            </a:r>
            <a:r>
              <a:rPr lang="en-GB" sz="1600" dirty="0"/>
              <a:t> is a way of delivering services and applications over the Internet. Instead of installing and maintaining software, we simply access it via the Internet, freeing ourselves from the complex software and hardware management</a:t>
            </a:r>
            <a:r>
              <a:rPr lang="en-GB" sz="1600" dirty="0" smtClean="0"/>
              <a:t>.</a:t>
            </a:r>
          </a:p>
          <a:p>
            <a:pPr fontAlgn="base"/>
            <a:r>
              <a:rPr lang="en-GB" sz="1600" dirty="0"/>
              <a:t>It removes the need to install and run applications on our own computers or in the data centers eliminating the expenses of hardware as well as software maintenance. </a:t>
            </a:r>
          </a:p>
          <a:p>
            <a:endParaRPr lang="en-GB" sz="1600" dirty="0"/>
          </a:p>
        </p:txBody>
      </p:sp>
    </p:spTree>
    <p:extLst>
      <p:ext uri="{BB962C8B-B14F-4D97-AF65-F5344CB8AC3E}">
        <p14:creationId xmlns:p14="http://schemas.microsoft.com/office/powerpoint/2010/main" val="22197108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r>
              <a:rPr lang="en-GB" sz="1400" dirty="0"/>
              <a:t>Most SaaS applications can be run directly from a web browser without any downloads or installations required. </a:t>
            </a:r>
            <a:endParaRPr lang="en-GB" sz="1400" dirty="0" smtClean="0"/>
          </a:p>
          <a:p>
            <a:r>
              <a:rPr lang="en-GB" sz="1400" dirty="0"/>
              <a:t>SaaS (sometimes called cloud application services) is cloud-hosted, ready-to-use application software</a:t>
            </a:r>
            <a:r>
              <a:rPr lang="en-GB" sz="1400" dirty="0" smtClean="0"/>
              <a:t>.</a:t>
            </a:r>
          </a:p>
          <a:p>
            <a:r>
              <a:rPr lang="en-GB" sz="1400" dirty="0"/>
              <a:t>Users pay a monthly or annual fee to use a complete application from within a web browser, desktop client or mobile app</a:t>
            </a:r>
            <a:r>
              <a:rPr lang="en-GB" sz="1400" dirty="0" smtClean="0"/>
              <a:t>.</a:t>
            </a:r>
          </a:p>
          <a:p>
            <a:r>
              <a:rPr lang="en-GB" sz="1400" dirty="0"/>
              <a:t>Email, social media, and cloud file storage solutions (such as Dropbox or Box) are examples of SaaS applications people use every day in their personal lives.</a:t>
            </a:r>
          </a:p>
        </p:txBody>
      </p:sp>
    </p:spTree>
    <p:extLst>
      <p:ext uri="{BB962C8B-B14F-4D97-AF65-F5344CB8AC3E}">
        <p14:creationId xmlns:p14="http://schemas.microsoft.com/office/powerpoint/2010/main" val="8120143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frastructure as a servi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8375" y="475489"/>
            <a:ext cx="6975607" cy="4388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9948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graphicFrame>
        <p:nvGraphicFramePr>
          <p:cNvPr id="4" name="Table 3"/>
          <p:cNvGraphicFramePr>
            <a:graphicFrameLocks noGrp="1"/>
          </p:cNvGraphicFramePr>
          <p:nvPr>
            <p:extLst>
              <p:ext uri="{D42A27DB-BD31-4B8C-83A1-F6EECF244321}">
                <p14:modId xmlns:p14="http://schemas.microsoft.com/office/powerpoint/2010/main" val="3102028410"/>
              </p:ext>
            </p:extLst>
          </p:nvPr>
        </p:nvGraphicFramePr>
        <p:xfrm>
          <a:off x="1466850" y="1877695"/>
          <a:ext cx="6210300" cy="1584960"/>
        </p:xfrm>
        <a:graphic>
          <a:graphicData uri="http://schemas.openxmlformats.org/drawingml/2006/table">
            <a:tbl>
              <a:tblPr/>
              <a:tblGrid>
                <a:gridCol w="2070100">
                  <a:extLst>
                    <a:ext uri="{9D8B030D-6E8A-4147-A177-3AD203B41FA5}">
                      <a16:colId xmlns:a16="http://schemas.microsoft.com/office/drawing/2014/main" val="1763851411"/>
                    </a:ext>
                  </a:extLst>
                </a:gridCol>
                <a:gridCol w="2070100">
                  <a:extLst>
                    <a:ext uri="{9D8B030D-6E8A-4147-A177-3AD203B41FA5}">
                      <a16:colId xmlns:a16="http://schemas.microsoft.com/office/drawing/2014/main" val="3934264475"/>
                    </a:ext>
                  </a:extLst>
                </a:gridCol>
                <a:gridCol w="2070100">
                  <a:extLst>
                    <a:ext uri="{9D8B030D-6E8A-4147-A177-3AD203B41FA5}">
                      <a16:colId xmlns:a16="http://schemas.microsoft.com/office/drawing/2014/main" val="1425021553"/>
                    </a:ext>
                  </a:extLst>
                </a:gridCol>
              </a:tblGrid>
              <a:tr h="247650">
                <a:tc>
                  <a:txBody>
                    <a:bodyPr/>
                    <a:lstStyle/>
                    <a:p>
                      <a:pPr algn="l" fontAlgn="t"/>
                      <a:r>
                        <a:rPr lang="en-GB" b="1">
                          <a:solidFill>
                            <a:srgbClr val="202124"/>
                          </a:solidFill>
                          <a:effectLst/>
                        </a:rPr>
                        <a:t>SaaS</a:t>
                      </a:r>
                    </a:p>
                  </a:txBody>
                  <a:tcPr marR="95250" marT="76200" marB="76200">
                    <a:lnL>
                      <a:noFill/>
                    </a:lnL>
                    <a:lnR>
                      <a:noFill/>
                    </a:lnR>
                    <a:lnT>
                      <a:noFill/>
                    </a:lnT>
                    <a:lnB w="9525" cap="flat" cmpd="sng" algn="ctr">
                      <a:solidFill>
                        <a:srgbClr val="DADCE0"/>
                      </a:solidFill>
                      <a:prstDash val="solid"/>
                      <a:round/>
                      <a:headEnd type="none" w="med" len="med"/>
                      <a:tailEnd type="none" w="med" len="med"/>
                    </a:lnB>
                    <a:solidFill>
                      <a:srgbClr val="FFFFFF"/>
                    </a:solidFill>
                  </a:tcPr>
                </a:tc>
                <a:tc>
                  <a:txBody>
                    <a:bodyPr/>
                    <a:lstStyle/>
                    <a:p>
                      <a:pPr algn="l" fontAlgn="t"/>
                      <a:r>
                        <a:rPr lang="en-GB" b="1">
                          <a:solidFill>
                            <a:srgbClr val="202124"/>
                          </a:solidFill>
                          <a:effectLst/>
                        </a:rPr>
                        <a:t>PaaS</a:t>
                      </a:r>
                    </a:p>
                  </a:txBody>
                  <a:tcPr marL="95250" marR="95250" marT="76200" marB="76200">
                    <a:lnL>
                      <a:noFill/>
                    </a:lnL>
                    <a:lnR>
                      <a:noFill/>
                    </a:lnR>
                    <a:lnT>
                      <a:noFill/>
                    </a:lnT>
                    <a:lnB w="9525" cap="flat" cmpd="sng" algn="ctr">
                      <a:solidFill>
                        <a:srgbClr val="DADCE0"/>
                      </a:solidFill>
                      <a:prstDash val="solid"/>
                      <a:round/>
                      <a:headEnd type="none" w="med" len="med"/>
                      <a:tailEnd type="none" w="med" len="med"/>
                    </a:lnB>
                    <a:solidFill>
                      <a:srgbClr val="FFFFFF"/>
                    </a:solidFill>
                  </a:tcPr>
                </a:tc>
                <a:tc>
                  <a:txBody>
                    <a:bodyPr/>
                    <a:lstStyle/>
                    <a:p>
                      <a:pPr algn="l" fontAlgn="t"/>
                      <a:r>
                        <a:rPr lang="en-GB" b="1">
                          <a:solidFill>
                            <a:srgbClr val="202124"/>
                          </a:solidFill>
                          <a:effectLst/>
                        </a:rPr>
                        <a:t>IaaS</a:t>
                      </a:r>
                    </a:p>
                  </a:txBody>
                  <a:tcPr marL="95250" marR="95250" marT="76200" marB="76200">
                    <a:lnL>
                      <a:noFill/>
                    </a:lnL>
                    <a:lnR>
                      <a:noFill/>
                    </a:lnR>
                    <a:lnT>
                      <a:noFill/>
                    </a:lnT>
                    <a:lnB w="9525" cap="flat" cmpd="sng" algn="ctr">
                      <a:solidFill>
                        <a:srgbClr val="DADCE0"/>
                      </a:solidFill>
                      <a:prstDash val="solid"/>
                      <a:round/>
                      <a:headEnd type="none" w="med" len="med"/>
                      <a:tailEnd type="none" w="med" len="med"/>
                    </a:lnB>
                    <a:solidFill>
                      <a:srgbClr val="FFFFFF"/>
                    </a:solidFill>
                  </a:tcPr>
                </a:tc>
                <a:extLst>
                  <a:ext uri="{0D108BD9-81ED-4DB2-BD59-A6C34878D82A}">
                    <a16:rowId xmlns:a16="http://schemas.microsoft.com/office/drawing/2014/main" val="2647243978"/>
                  </a:ext>
                </a:extLst>
              </a:tr>
              <a:tr h="247650">
                <a:tc>
                  <a:txBody>
                    <a:bodyPr/>
                    <a:lstStyle/>
                    <a:p>
                      <a:r>
                        <a:rPr lang="en-GB">
                          <a:effectLst/>
                        </a:rPr>
                        <a:t>Examples of SaaS are Google Workspace, Google apps, Netflix, Instagram, etc.</a:t>
                      </a:r>
                    </a:p>
                  </a:txBody>
                  <a:tcPr marR="95250" marT="76200" marB="76200"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rgbClr val="FFFFFF"/>
                    </a:solidFill>
                  </a:tcPr>
                </a:tc>
                <a:tc>
                  <a:txBody>
                    <a:bodyPr/>
                    <a:lstStyle/>
                    <a:p>
                      <a:r>
                        <a:rPr lang="en-GB" dirty="0">
                          <a:effectLst/>
                        </a:rPr>
                        <a:t>Examples of PaaS are the Google </a:t>
                      </a:r>
                      <a:r>
                        <a:rPr lang="en-GB" dirty="0" smtClean="0">
                          <a:effectLst/>
                        </a:rPr>
                        <a:t>app engine</a:t>
                      </a:r>
                      <a:r>
                        <a:rPr lang="en-GB" dirty="0">
                          <a:effectLst/>
                        </a:rPr>
                        <a:t>, Canva, Github, </a:t>
                      </a:r>
                      <a:r>
                        <a:rPr lang="en-GB" dirty="0" smtClean="0">
                          <a:effectLst/>
                        </a:rPr>
                        <a:t>Heroku</a:t>
                      </a:r>
                      <a:r>
                        <a:rPr lang="en-GB" baseline="0" dirty="0" smtClean="0">
                          <a:effectLst/>
                        </a:rPr>
                        <a:t> </a:t>
                      </a:r>
                      <a:r>
                        <a:rPr lang="en-GB" dirty="0" smtClean="0">
                          <a:effectLst/>
                        </a:rPr>
                        <a:t>etc</a:t>
                      </a:r>
                      <a:r>
                        <a:rPr lang="en-GB" dirty="0">
                          <a:effectLst/>
                        </a:rPr>
                        <a:t>.</a:t>
                      </a:r>
                    </a:p>
                  </a:txBody>
                  <a:tcPr marL="95250" marR="95250" marT="76200" marB="76200"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rgbClr val="FFFFFF"/>
                    </a:solidFill>
                  </a:tcPr>
                </a:tc>
                <a:tc>
                  <a:txBody>
                    <a:bodyPr/>
                    <a:lstStyle/>
                    <a:p>
                      <a:r>
                        <a:rPr lang="en-GB" dirty="0">
                          <a:effectLst/>
                        </a:rPr>
                        <a:t>Examples of IaaS are VCloud Express, Google Cloud Platform (GCP), IBM Cloud, AWS, etc.</a:t>
                      </a:r>
                    </a:p>
                  </a:txBody>
                  <a:tcPr marL="95250" marR="95250" marT="76200" marB="76200"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rgbClr val="FFFFFF"/>
                    </a:solidFill>
                  </a:tcPr>
                </a:tc>
                <a:extLst>
                  <a:ext uri="{0D108BD9-81ED-4DB2-BD59-A6C34878D82A}">
                    <a16:rowId xmlns:a16="http://schemas.microsoft.com/office/drawing/2014/main" val="369103900"/>
                  </a:ext>
                </a:extLst>
              </a:tr>
            </a:tbl>
          </a:graphicData>
        </a:graphic>
      </p:graphicFrame>
    </p:spTree>
    <p:extLst>
      <p:ext uri="{BB962C8B-B14F-4D97-AF65-F5344CB8AC3E}">
        <p14:creationId xmlns:p14="http://schemas.microsoft.com/office/powerpoint/2010/main" val="22323871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864" y="157530"/>
            <a:ext cx="7087200" cy="550200"/>
          </a:xfrm>
        </p:spPr>
        <p:txBody>
          <a:bodyPr/>
          <a:lstStyle/>
          <a:p>
            <a:r>
              <a:rPr lang="en-US" dirty="0"/>
              <a:t>Features of cloud</a:t>
            </a:r>
            <a:endParaRPr lang="en-IN" dirty="0"/>
          </a:p>
        </p:txBody>
      </p:sp>
      <p:sp>
        <p:nvSpPr>
          <p:cNvPr id="3" name="Text Placeholder 2"/>
          <p:cNvSpPr>
            <a:spLocks noGrp="1"/>
          </p:cNvSpPr>
          <p:nvPr>
            <p:ph type="body" idx="1"/>
          </p:nvPr>
        </p:nvSpPr>
        <p:spPr>
          <a:xfrm>
            <a:off x="483476" y="735724"/>
            <a:ext cx="8187558" cy="3275428"/>
          </a:xfrm>
        </p:spPr>
        <p:txBody>
          <a:bodyPr/>
          <a:lstStyle/>
          <a:p>
            <a:pPr algn="just"/>
            <a:r>
              <a:rPr lang="en-IN" dirty="0"/>
              <a:t>Certain features of a cloud are essential to enable services that truly represent the cloud computing model and satisfy expectations of consumers, and cloud offerings must be </a:t>
            </a:r>
          </a:p>
          <a:p>
            <a:pPr algn="just">
              <a:buNone/>
            </a:pPr>
            <a:r>
              <a:rPr lang="en-IN" dirty="0"/>
              <a:t>(</a:t>
            </a:r>
            <a:r>
              <a:rPr lang="en-IN" dirty="0" err="1"/>
              <a:t>i</a:t>
            </a:r>
            <a:r>
              <a:rPr lang="en-IN" dirty="0"/>
              <a:t>) self-service</a:t>
            </a:r>
          </a:p>
          <a:p>
            <a:pPr algn="just">
              <a:buNone/>
            </a:pPr>
            <a:r>
              <a:rPr lang="en-IN" dirty="0"/>
              <a:t>(ii) per-usage metered and billed</a:t>
            </a:r>
          </a:p>
          <a:p>
            <a:pPr algn="just">
              <a:buNone/>
            </a:pPr>
            <a:r>
              <a:rPr lang="en-IN" dirty="0"/>
              <a:t>(iii) elastic</a:t>
            </a:r>
          </a:p>
          <a:p>
            <a:pPr algn="just">
              <a:buNone/>
            </a:pPr>
            <a:r>
              <a:rPr lang="en-IN" dirty="0"/>
              <a:t>(iv) customizable.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375" y="662026"/>
            <a:ext cx="7087200" cy="325946"/>
          </a:xfrm>
        </p:spPr>
        <p:txBody>
          <a:bodyPr/>
          <a:lstStyle/>
          <a:p>
            <a:r>
              <a:rPr lang="en-IN" dirty="0"/>
              <a:t>CLOUD INFRASTRUCTURE MANAGEMENT</a:t>
            </a:r>
          </a:p>
        </p:txBody>
      </p:sp>
      <p:sp>
        <p:nvSpPr>
          <p:cNvPr id="3" name="Text Placeholder 2"/>
          <p:cNvSpPr>
            <a:spLocks noGrp="1"/>
          </p:cNvSpPr>
          <p:nvPr>
            <p:ph type="body" idx="1"/>
          </p:nvPr>
        </p:nvSpPr>
        <p:spPr>
          <a:xfrm>
            <a:off x="409902" y="1008993"/>
            <a:ext cx="8313683" cy="3002159"/>
          </a:xfrm>
        </p:spPr>
        <p:txBody>
          <a:bodyPr/>
          <a:lstStyle/>
          <a:p>
            <a:pPr algn="just"/>
            <a:r>
              <a:rPr lang="en-IN" dirty="0"/>
              <a:t>A key challenge </a:t>
            </a:r>
            <a:r>
              <a:rPr lang="en-IN" dirty="0" err="1"/>
              <a:t>IaaS</a:t>
            </a:r>
            <a:r>
              <a:rPr lang="en-IN" dirty="0"/>
              <a:t> providers face when building a cloud infrastructure is managing physical and virtual resources, namely servers, storage, and networks</a:t>
            </a:r>
          </a:p>
          <a:p>
            <a:pPr algn="just"/>
            <a:r>
              <a:rPr lang="en-IN" dirty="0"/>
              <a:t>The orchestration* of resources must be performed in a way to rapidly and dynamically provision resources to applications</a:t>
            </a:r>
          </a:p>
          <a:p>
            <a:pPr algn="just"/>
            <a:r>
              <a:rPr lang="en-IN" dirty="0"/>
              <a:t>The software toolkit responsible for this orchestration is called a virtual infrastructure manager.</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pPr algn="just"/>
            <a:r>
              <a:rPr lang="en-GB" sz="1600" b="1" dirty="0"/>
              <a:t>Cloud infrastructure</a:t>
            </a:r>
            <a:r>
              <a:rPr lang="en-GB" sz="1600" dirty="0"/>
              <a:t> consists of all of the hardware and software elements needed for cloud computing, including:  </a:t>
            </a:r>
          </a:p>
          <a:p>
            <a:pPr algn="just">
              <a:buFont typeface="Wingdings" panose="05000000000000000000" pitchFamily="2" charset="2"/>
              <a:buChar char="§"/>
            </a:pPr>
            <a:r>
              <a:rPr lang="en-GB" sz="1600" dirty="0"/>
              <a:t>Compute (server) </a:t>
            </a:r>
          </a:p>
          <a:p>
            <a:pPr algn="just">
              <a:buFont typeface="Wingdings" panose="05000000000000000000" pitchFamily="2" charset="2"/>
              <a:buChar char="§"/>
            </a:pPr>
            <a:r>
              <a:rPr lang="en-GB" sz="1600" dirty="0"/>
              <a:t>Networking </a:t>
            </a:r>
          </a:p>
          <a:p>
            <a:pPr algn="just">
              <a:buFont typeface="Wingdings" panose="05000000000000000000" pitchFamily="2" charset="2"/>
              <a:buChar char="§"/>
            </a:pPr>
            <a:r>
              <a:rPr lang="en-GB" sz="1600" dirty="0"/>
              <a:t>Storage </a:t>
            </a:r>
          </a:p>
          <a:p>
            <a:pPr algn="just">
              <a:buFont typeface="Wingdings" panose="05000000000000000000" pitchFamily="2" charset="2"/>
              <a:buChar char="§"/>
            </a:pPr>
            <a:r>
              <a:rPr lang="en-GB" sz="1600" dirty="0"/>
              <a:t>Virtualization resources </a:t>
            </a:r>
          </a:p>
          <a:p>
            <a:pPr algn="just"/>
            <a:r>
              <a:rPr lang="en-GB" sz="1600" dirty="0"/>
              <a:t>Cloud infrastructure types usually also include a user interface (UI) for managing these virtual resources. </a:t>
            </a:r>
          </a:p>
        </p:txBody>
      </p:sp>
    </p:spTree>
    <p:extLst>
      <p:ext uri="{BB962C8B-B14F-4D97-AF65-F5344CB8AC3E}">
        <p14:creationId xmlns:p14="http://schemas.microsoft.com/office/powerpoint/2010/main" val="2788234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375" y="178676"/>
            <a:ext cx="7087200" cy="578069"/>
          </a:xfrm>
        </p:spPr>
        <p:txBody>
          <a:bodyPr/>
          <a:lstStyle/>
          <a:p>
            <a:r>
              <a:rPr lang="en-US" dirty="0"/>
              <a:t>Cloud computing in nutshell</a:t>
            </a:r>
            <a:endParaRPr lang="en-IN" dirty="0"/>
          </a:p>
        </p:txBody>
      </p:sp>
      <p:sp>
        <p:nvSpPr>
          <p:cNvPr id="3" name="Text Placeholder 2"/>
          <p:cNvSpPr>
            <a:spLocks noGrp="1"/>
          </p:cNvSpPr>
          <p:nvPr>
            <p:ph type="body" idx="1"/>
          </p:nvPr>
        </p:nvSpPr>
        <p:spPr>
          <a:xfrm>
            <a:off x="493986" y="956440"/>
            <a:ext cx="8261131" cy="3054711"/>
          </a:xfrm>
        </p:spPr>
        <p:txBody>
          <a:bodyPr/>
          <a:lstStyle/>
          <a:p>
            <a:pPr algn="just"/>
            <a:r>
              <a:rPr lang="en-IN" dirty="0"/>
              <a:t>Technologies such as </a:t>
            </a:r>
            <a:r>
              <a:rPr lang="en-IN" u="sng" dirty="0"/>
              <a:t>cluster, grid, and now, cloud computing</a:t>
            </a:r>
            <a:r>
              <a:rPr lang="en-IN" dirty="0"/>
              <a:t>, have all aimed at allowing access to </a:t>
            </a:r>
            <a:r>
              <a:rPr lang="en-IN" dirty="0">
                <a:solidFill>
                  <a:srgbClr val="FF0000"/>
                </a:solidFill>
              </a:rPr>
              <a:t>large amounts of computing power in a fully virtualized manner</a:t>
            </a:r>
            <a:r>
              <a:rPr lang="en-IN" dirty="0"/>
              <a:t>.</a:t>
            </a:r>
          </a:p>
          <a:p>
            <a:pPr algn="just"/>
            <a:r>
              <a:rPr lang="en-IN" dirty="0"/>
              <a:t>Consumers pay providers based on usage (“</a:t>
            </a:r>
            <a:r>
              <a:rPr lang="en-IN" dirty="0">
                <a:solidFill>
                  <a:srgbClr val="FF0000"/>
                </a:solidFill>
              </a:rPr>
              <a:t>pay-as-you-go</a:t>
            </a:r>
            <a:r>
              <a:rPr lang="en-IN" dirty="0"/>
              <a:t>”), similar to the way in which we currently obtain services from traditional public utility services such as water, electricity, gas, and telephony.</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0" dirty="0"/>
              <a:t>What is cloud infrastructure management?</a:t>
            </a:r>
          </a:p>
        </p:txBody>
      </p:sp>
      <p:sp>
        <p:nvSpPr>
          <p:cNvPr id="3" name="Text Placeholder 2"/>
          <p:cNvSpPr>
            <a:spLocks noGrp="1"/>
          </p:cNvSpPr>
          <p:nvPr>
            <p:ph type="body" idx="1"/>
          </p:nvPr>
        </p:nvSpPr>
        <p:spPr/>
        <p:txBody>
          <a:bodyPr/>
          <a:lstStyle/>
          <a:p>
            <a:pPr algn="just"/>
            <a:r>
              <a:rPr lang="en-GB" sz="1600" dirty="0"/>
              <a:t>Cloud infrastructure management comprises the processes and tools needed to effectively allocate and deliver key resources when and where they are required. </a:t>
            </a:r>
            <a:endParaRPr lang="en-GB" sz="1600" dirty="0" smtClean="0"/>
          </a:p>
          <a:p>
            <a:pPr algn="just"/>
            <a:r>
              <a:rPr lang="en-GB" sz="1600" dirty="0"/>
              <a:t>The UI, or dashboard, is a good example of such a tool; it acts as a control panel for provisioning, configuring and managing cloud infrastructure. </a:t>
            </a:r>
          </a:p>
        </p:txBody>
      </p:sp>
    </p:spTree>
    <p:extLst>
      <p:ext uri="{BB962C8B-B14F-4D97-AF65-F5344CB8AC3E}">
        <p14:creationId xmlns:p14="http://schemas.microsoft.com/office/powerpoint/2010/main" val="5071366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r>
              <a:rPr lang="en-GB" sz="1600" dirty="0"/>
              <a:t>C</a:t>
            </a:r>
            <a:r>
              <a:rPr lang="en-GB" sz="1600" dirty="0" smtClean="0"/>
              <a:t>loud </a:t>
            </a:r>
            <a:r>
              <a:rPr lang="en-GB" sz="1600" dirty="0"/>
              <a:t>infrastructure management tools offer some combination of the following features: </a:t>
            </a:r>
            <a:endParaRPr lang="en-GB" sz="1600" dirty="0" smtClean="0"/>
          </a:p>
          <a:p>
            <a:pPr>
              <a:buAutoNum type="arabicPeriod"/>
            </a:pPr>
            <a:r>
              <a:rPr lang="en-GB" sz="1600" b="1" dirty="0" smtClean="0"/>
              <a:t>Provisioning</a:t>
            </a:r>
            <a:r>
              <a:rPr lang="en-GB" sz="1600" b="1" dirty="0"/>
              <a:t> and </a:t>
            </a:r>
            <a:r>
              <a:rPr lang="en-GB" sz="1600" b="1" dirty="0" smtClean="0"/>
              <a:t>configuration:</a:t>
            </a:r>
            <a:r>
              <a:rPr lang="en-GB" sz="1600" dirty="0"/>
              <a:t> </a:t>
            </a:r>
            <a:endParaRPr lang="en-GB" sz="1600" dirty="0" smtClean="0"/>
          </a:p>
          <a:p>
            <a:pPr marL="114300" indent="0">
              <a:buNone/>
            </a:pPr>
            <a:r>
              <a:rPr lang="en-GB" sz="1600" dirty="0" smtClean="0"/>
              <a:t>Developers</a:t>
            </a:r>
            <a:r>
              <a:rPr lang="en-GB" sz="1600" dirty="0"/>
              <a:t>, systems engineers and other IT professionals use these tools to set up and configure the hardware and software resources they need. </a:t>
            </a:r>
          </a:p>
        </p:txBody>
      </p:sp>
    </p:spTree>
    <p:extLst>
      <p:ext uri="{BB962C8B-B14F-4D97-AF65-F5344CB8AC3E}">
        <p14:creationId xmlns:p14="http://schemas.microsoft.com/office/powerpoint/2010/main" val="40763824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pPr marL="114300" indent="0">
              <a:buNone/>
            </a:pPr>
            <a:r>
              <a:rPr lang="en-GB" sz="1600" dirty="0" smtClean="0"/>
              <a:t>2. </a:t>
            </a:r>
            <a:r>
              <a:rPr lang="en-GB" sz="1600" b="1" dirty="0"/>
              <a:t>Visibility and </a:t>
            </a:r>
            <a:r>
              <a:rPr lang="en-GB" sz="1600" b="1" dirty="0" smtClean="0"/>
              <a:t>monitoring:</a:t>
            </a:r>
          </a:p>
          <a:p>
            <a:pPr marL="114300" indent="0">
              <a:buNone/>
            </a:pPr>
            <a:r>
              <a:rPr lang="en-GB" sz="1600" dirty="0"/>
              <a:t>Cloud infrastructure management tools allow operators to “see” their environments. More importantly, they include or integrate with monitoring tools that: </a:t>
            </a:r>
          </a:p>
          <a:p>
            <a:r>
              <a:rPr lang="en-GB" sz="1600" dirty="0"/>
              <a:t>Check system health </a:t>
            </a:r>
          </a:p>
          <a:p>
            <a:r>
              <a:rPr lang="en-GB" sz="1600" dirty="0"/>
              <a:t>Deliver real-time alerts and notifications </a:t>
            </a:r>
          </a:p>
          <a:p>
            <a:r>
              <a:rPr lang="en-GB" sz="1600" dirty="0"/>
              <a:t>Create reporting and analytics </a:t>
            </a:r>
          </a:p>
          <a:p>
            <a:pPr marL="114300" indent="0">
              <a:buNone/>
            </a:pPr>
            <a:endParaRPr lang="en-GB" sz="1600" b="1" dirty="0" smtClean="0"/>
          </a:p>
        </p:txBody>
      </p:sp>
    </p:spTree>
    <p:extLst>
      <p:ext uri="{BB962C8B-B14F-4D97-AF65-F5344CB8AC3E}">
        <p14:creationId xmlns:p14="http://schemas.microsoft.com/office/powerpoint/2010/main" val="28966537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pPr marL="114300" indent="0" algn="just">
              <a:buNone/>
            </a:pPr>
            <a:r>
              <a:rPr lang="en-GB" sz="1600" dirty="0" smtClean="0"/>
              <a:t>3. </a:t>
            </a:r>
            <a:r>
              <a:rPr lang="en-GB" sz="1600" b="1" dirty="0"/>
              <a:t>Resource allocation</a:t>
            </a:r>
            <a:r>
              <a:rPr lang="en-GB" sz="1600" dirty="0"/>
              <a:t>: Related to cost optimization, resource allocation features enable granular control over how users consume cloud infrastructure, including self-service provisioning. </a:t>
            </a:r>
            <a:endParaRPr lang="en-GB" sz="1600" dirty="0" smtClean="0"/>
          </a:p>
          <a:p>
            <a:pPr marL="114300" indent="0" algn="just">
              <a:buNone/>
            </a:pPr>
            <a:r>
              <a:rPr lang="en-GB" sz="1600" dirty="0" smtClean="0"/>
              <a:t>4. </a:t>
            </a:r>
            <a:r>
              <a:rPr lang="en-GB" sz="1600" b="1" dirty="0"/>
              <a:t>Cost optimization</a:t>
            </a:r>
            <a:r>
              <a:rPr lang="en-GB" sz="1600" dirty="0"/>
              <a:t>: Managing costs is a critical capability of cloud infrastructure management tools.</a:t>
            </a:r>
          </a:p>
        </p:txBody>
      </p:sp>
    </p:spTree>
    <p:extLst>
      <p:ext uri="{BB962C8B-B14F-4D97-AF65-F5344CB8AC3E}">
        <p14:creationId xmlns:p14="http://schemas.microsoft.com/office/powerpoint/2010/main" val="23281689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pPr marL="114300" indent="0">
              <a:buNone/>
            </a:pPr>
            <a:r>
              <a:rPr lang="en-GB" sz="1600" dirty="0" smtClean="0"/>
              <a:t>5. </a:t>
            </a:r>
            <a:r>
              <a:rPr lang="en-GB" sz="1600" b="1" dirty="0"/>
              <a:t>Automation</a:t>
            </a:r>
            <a:r>
              <a:rPr lang="en-GB" sz="1600" dirty="0"/>
              <a:t>: Cloud infrastructure management tools sometimes offer automation capabilities for various operational tasks, such as configuration management, auto-provisioning and </a:t>
            </a:r>
            <a:r>
              <a:rPr lang="en-GB" sz="1600" dirty="0" smtClean="0"/>
              <a:t>auto-scaling</a:t>
            </a:r>
            <a:r>
              <a:rPr lang="en-GB" sz="1600" dirty="0" smtClean="0"/>
              <a:t>.</a:t>
            </a:r>
            <a:endParaRPr lang="en-GB" sz="1600" dirty="0" smtClean="0"/>
          </a:p>
        </p:txBody>
      </p:sp>
    </p:spTree>
    <p:extLst>
      <p:ext uri="{BB962C8B-B14F-4D97-AF65-F5344CB8AC3E}">
        <p14:creationId xmlns:p14="http://schemas.microsoft.com/office/powerpoint/2010/main" val="13647663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pPr algn="just"/>
            <a:r>
              <a:rPr lang="en-GB" sz="1800" dirty="0"/>
              <a:t>VMware Cloud on AWS provides several mechanisms to configure and adjust the allocation of CPU and memory resources for virtual machines running within it. </a:t>
            </a:r>
          </a:p>
        </p:txBody>
      </p:sp>
    </p:spTree>
    <p:extLst>
      <p:ext uri="{BB962C8B-B14F-4D97-AF65-F5344CB8AC3E}">
        <p14:creationId xmlns:p14="http://schemas.microsoft.com/office/powerpoint/2010/main" val="26492846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Virtual Infrastructure Management</a:t>
            </a:r>
            <a:endParaRPr lang="en-GB" dirty="0"/>
          </a:p>
        </p:txBody>
      </p:sp>
      <p:sp>
        <p:nvSpPr>
          <p:cNvPr id="3" name="Text Placeholder 2"/>
          <p:cNvSpPr>
            <a:spLocks noGrp="1"/>
          </p:cNvSpPr>
          <p:nvPr>
            <p:ph type="body" idx="1"/>
          </p:nvPr>
        </p:nvSpPr>
        <p:spPr>
          <a:xfrm>
            <a:off x="1028375" y="1327952"/>
            <a:ext cx="7087200" cy="3017906"/>
          </a:xfrm>
        </p:spPr>
        <p:txBody>
          <a:bodyPr/>
          <a:lstStyle/>
          <a:p>
            <a:pPr marL="571500" indent="-457200">
              <a:buAutoNum type="arabicPeriod"/>
            </a:pPr>
            <a:r>
              <a:rPr lang="en-GB" sz="1800" b="1" dirty="0" smtClean="0"/>
              <a:t>Vmware vSphere Management</a:t>
            </a:r>
            <a:r>
              <a:rPr lang="en-GB" sz="1800" dirty="0" smtClean="0"/>
              <a:t>: managed with the Vmware vSphere Client or Vmware vSphere web services SDK.</a:t>
            </a:r>
          </a:p>
          <a:p>
            <a:pPr marL="571500" indent="-457200">
              <a:buAutoNum type="arabicPeriod"/>
            </a:pPr>
            <a:r>
              <a:rPr lang="en-GB" sz="1800" b="1" dirty="0" smtClean="0"/>
              <a:t>Vmware vSphere vMotion:</a:t>
            </a:r>
            <a:r>
              <a:rPr lang="en-GB" sz="1800" dirty="0" smtClean="0"/>
              <a:t> provides performance best practices.</a:t>
            </a:r>
          </a:p>
          <a:p>
            <a:pPr marL="571500" indent="-457200">
              <a:buAutoNum type="arabicPeriod"/>
            </a:pPr>
            <a:r>
              <a:rPr lang="en-GB" sz="1800" b="1" dirty="0" smtClean="0"/>
              <a:t>Vmware vSphere Distributed Resource Scheduler: </a:t>
            </a:r>
            <a:r>
              <a:rPr lang="en-GB" sz="1800" dirty="0" smtClean="0"/>
              <a:t>practices and configuration recommended by Vmware for optional performance.</a:t>
            </a:r>
          </a:p>
        </p:txBody>
      </p:sp>
    </p:spTree>
    <p:extLst>
      <p:ext uri="{BB962C8B-B14F-4D97-AF65-F5344CB8AC3E}">
        <p14:creationId xmlns:p14="http://schemas.microsoft.com/office/powerpoint/2010/main" val="19659134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pPr marL="114300" indent="0">
              <a:buNone/>
            </a:pPr>
            <a:r>
              <a:rPr lang="en-GB" sz="1600" dirty="0" smtClean="0"/>
              <a:t>4. </a:t>
            </a:r>
            <a:r>
              <a:rPr lang="en-GB" sz="1600" b="1" dirty="0" smtClean="0"/>
              <a:t>Vmware vSphere high availabilty: </a:t>
            </a:r>
            <a:r>
              <a:rPr lang="en-GB" sz="1600" dirty="0" smtClean="0"/>
              <a:t>minimizes virtual machine downtime by monitoring hosts, datastores, virtual machines, or applications within virtual machine.</a:t>
            </a:r>
          </a:p>
          <a:p>
            <a:pPr marL="114300" indent="0">
              <a:buNone/>
            </a:pPr>
            <a:r>
              <a:rPr lang="en-GB" sz="1600" dirty="0" smtClean="0"/>
              <a:t>5. </a:t>
            </a:r>
            <a:r>
              <a:rPr lang="en-GB" sz="1600" b="1" dirty="0" smtClean="0"/>
              <a:t>Vmware </a:t>
            </a:r>
            <a:r>
              <a:rPr lang="en-GB" sz="1600" b="1" dirty="0"/>
              <a:t>Virtual SAN: </a:t>
            </a:r>
            <a:r>
              <a:rPr lang="en-GB" sz="1600" dirty="0"/>
              <a:t>Vmware Cloud on AWS uses Vmware VSAN storage, allowing storage resources attached directly to the hosts to be used for distributed storage and accessed by multiple other hosts.</a:t>
            </a:r>
          </a:p>
          <a:p>
            <a:endParaRPr lang="en-GB" dirty="0"/>
          </a:p>
        </p:txBody>
      </p:sp>
    </p:spTree>
    <p:extLst>
      <p:ext uri="{BB962C8B-B14F-4D97-AF65-F5344CB8AC3E}">
        <p14:creationId xmlns:p14="http://schemas.microsoft.com/office/powerpoint/2010/main" val="18326767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375" y="136634"/>
            <a:ext cx="7087200" cy="504497"/>
          </a:xfrm>
        </p:spPr>
        <p:txBody>
          <a:bodyPr/>
          <a:lstStyle/>
          <a:p>
            <a:r>
              <a:rPr lang="en-US" dirty="0"/>
              <a:t>Features of infrastructure manager</a:t>
            </a:r>
            <a:endParaRPr lang="en-IN" dirty="0"/>
          </a:p>
        </p:txBody>
      </p:sp>
      <p:sp>
        <p:nvSpPr>
          <p:cNvPr id="3" name="Text Placeholder 2"/>
          <p:cNvSpPr>
            <a:spLocks noGrp="1"/>
          </p:cNvSpPr>
          <p:nvPr>
            <p:ph type="body" idx="1"/>
          </p:nvPr>
        </p:nvSpPr>
        <p:spPr>
          <a:xfrm>
            <a:off x="493986" y="756745"/>
            <a:ext cx="8145517" cy="3254407"/>
          </a:xfrm>
        </p:spPr>
        <p:txBody>
          <a:bodyPr/>
          <a:lstStyle/>
          <a:p>
            <a:pPr algn="just"/>
            <a:r>
              <a:rPr lang="en-IN" b="1" dirty="0"/>
              <a:t>Virtualization Support-</a:t>
            </a:r>
            <a:r>
              <a:rPr lang="en-IN" dirty="0"/>
              <a:t>The multi-tenancy aspect of clouds requires multiple customers with disparate requirements to be served by a single hardware infrastructure. Virtualized resources (CPUs, memory, etc.) can be sized and resized with certain flexibility.</a:t>
            </a:r>
          </a:p>
          <a:p>
            <a:pPr algn="just"/>
            <a:r>
              <a:rPr lang="en-IN" b="1" dirty="0"/>
              <a:t>Self-Service, On-Demand Resource Provisioning-</a:t>
            </a:r>
            <a:r>
              <a:rPr lang="en-IN" dirty="0"/>
              <a:t>Self-service access to resources has been perceived as one the most attractive features of clouds.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2455" y="273269"/>
            <a:ext cx="8219090" cy="3737883"/>
          </a:xfrm>
        </p:spPr>
        <p:txBody>
          <a:bodyPr/>
          <a:lstStyle/>
          <a:p>
            <a:pPr algn="just"/>
            <a:r>
              <a:rPr lang="en-IN" b="1" dirty="0"/>
              <a:t>Multiple Backend Hypervisors-</a:t>
            </a:r>
            <a:r>
              <a:rPr lang="en-IN" dirty="0"/>
              <a:t> Different virtualization models and tools offer different benefits, drawbacks, and limitations. Thus, some virtual </a:t>
            </a:r>
            <a:r>
              <a:rPr lang="en-IN" dirty="0" smtClean="0"/>
              <a:t>infrastructure </a:t>
            </a:r>
            <a:r>
              <a:rPr lang="en-IN" dirty="0"/>
              <a:t>managers provide a uniform management layer.</a:t>
            </a:r>
          </a:p>
          <a:p>
            <a:pPr algn="just"/>
            <a:r>
              <a:rPr lang="en-IN" b="1" dirty="0"/>
              <a:t>Storage Virtualization-</a:t>
            </a:r>
            <a:r>
              <a:rPr lang="en-IN" dirty="0"/>
              <a:t> </a:t>
            </a:r>
            <a:r>
              <a:rPr lang="en-IN" dirty="0" err="1"/>
              <a:t>Virtualizing</a:t>
            </a:r>
            <a:r>
              <a:rPr lang="en-IN" dirty="0"/>
              <a:t> storage means abstracting logical storage from physical storage. By consolidating all available storage devices in a data </a:t>
            </a:r>
            <a:r>
              <a:rPr lang="en-IN" dirty="0" err="1"/>
              <a:t>center</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6028" y="346841"/>
            <a:ext cx="8071944" cy="3664311"/>
          </a:xfrm>
        </p:spPr>
        <p:txBody>
          <a:bodyPr/>
          <a:lstStyle/>
          <a:p>
            <a:pPr algn="just"/>
            <a:r>
              <a:rPr lang="en-IN" dirty="0"/>
              <a:t>Cloud computing has been coined as an </a:t>
            </a:r>
            <a:r>
              <a:rPr lang="en-IN" u="sng" dirty="0"/>
              <a:t>umbrella term </a:t>
            </a:r>
            <a:r>
              <a:rPr lang="en-IN" dirty="0"/>
              <a:t>to describe a category of sophisticated on-demand computing services initially offered by commercial providers, such as </a:t>
            </a:r>
            <a:r>
              <a:rPr lang="en-IN" u="sng" dirty="0"/>
              <a:t>Amazon, Google, and Microsoft</a:t>
            </a:r>
            <a:r>
              <a:rPr lang="en-IN" dirty="0"/>
              <a:t>.</a:t>
            </a:r>
          </a:p>
          <a:p>
            <a:pPr algn="just"/>
            <a:r>
              <a:rPr lang="en-IN" dirty="0"/>
              <a:t>It denotes a model on which a computing infrastructure is viewed as a “cloud,” from which businesses and individuals access applications from anywhere in the </a:t>
            </a:r>
            <a:r>
              <a:rPr lang="en-IN" u="sng" dirty="0"/>
              <a:t>world on demand</a:t>
            </a:r>
          </a:p>
          <a:p>
            <a:pPr algn="just"/>
            <a:r>
              <a:rPr lang="en-IN" dirty="0"/>
              <a:t>The main principle behind this model is offering computing, storage, and software “as a service.”</a:t>
            </a:r>
          </a:p>
          <a:p>
            <a:pPr algn="just"/>
            <a:endParaRPr lang="en-I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1434" y="241738"/>
            <a:ext cx="8198069" cy="3769414"/>
          </a:xfrm>
        </p:spPr>
        <p:txBody>
          <a:bodyPr/>
          <a:lstStyle/>
          <a:p>
            <a:pPr algn="just"/>
            <a:r>
              <a:rPr lang="en-IN" b="1" dirty="0"/>
              <a:t>Dynamic Resource Allocation-</a:t>
            </a:r>
            <a:r>
              <a:rPr lang="en-IN" dirty="0"/>
              <a:t> Increased awareness of energy consumption in data </a:t>
            </a:r>
            <a:r>
              <a:rPr lang="en-IN" dirty="0" err="1"/>
              <a:t>centers</a:t>
            </a:r>
            <a:r>
              <a:rPr lang="en-IN" dirty="0"/>
              <a:t> has encouraged the practice of dynamic consolidating VMs in a fewer number of servers.</a:t>
            </a:r>
          </a:p>
          <a:p>
            <a:pPr algn="just"/>
            <a:r>
              <a:rPr lang="en-IN" b="1" dirty="0"/>
              <a:t>High Availability and Data Recovery- </a:t>
            </a:r>
            <a:r>
              <a:rPr lang="en-IN" dirty="0"/>
              <a:t>The high availability (HA) feature of VI managers aims at minimizing application downtime and preventing business disruption.</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5122" name="Picture 2" descr="20+ Memes On Cloud Computing Jokes That Are Impossible Not To Laugh At «  Page 4 of 4 « Reader&amp;#39;s Cave"/>
          <p:cNvPicPr>
            <a:picLocks noChangeAspect="1" noChangeArrowheads="1"/>
          </p:cNvPicPr>
          <p:nvPr/>
        </p:nvPicPr>
        <p:blipFill>
          <a:blip r:embed="rId2" cstate="print"/>
          <a:srcRect/>
          <a:stretch>
            <a:fillRect/>
          </a:stretch>
        </p:blipFill>
        <p:spPr bwMode="auto">
          <a:xfrm>
            <a:off x="1742637" y="161925"/>
            <a:ext cx="5372100" cy="4981575"/>
          </a:xfrm>
          <a:prstGeom prst="rect">
            <a:avLst/>
          </a:prstGeom>
          <a:noFill/>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375" y="157656"/>
            <a:ext cx="7087200" cy="483476"/>
          </a:xfrm>
        </p:spPr>
        <p:txBody>
          <a:bodyPr/>
          <a:lstStyle/>
          <a:p>
            <a:r>
              <a:rPr lang="en-IN" dirty="0"/>
              <a:t>Characteristics of cloud</a:t>
            </a:r>
          </a:p>
        </p:txBody>
      </p:sp>
      <p:sp>
        <p:nvSpPr>
          <p:cNvPr id="3" name="Text Placeholder 2"/>
          <p:cNvSpPr>
            <a:spLocks noGrp="1"/>
          </p:cNvSpPr>
          <p:nvPr>
            <p:ph type="body" idx="1"/>
          </p:nvPr>
        </p:nvSpPr>
        <p:spPr>
          <a:xfrm>
            <a:off x="525517" y="714703"/>
            <a:ext cx="8092966" cy="3296449"/>
          </a:xfrm>
        </p:spPr>
        <p:txBody>
          <a:bodyPr/>
          <a:lstStyle/>
          <a:p>
            <a:pPr fontAlgn="base"/>
            <a:r>
              <a:rPr lang="en-IN" b="1" dirty="0"/>
              <a:t>On-demand self-services:</a:t>
            </a:r>
            <a:r>
              <a:rPr lang="en-IN" dirty="0"/>
              <a:t/>
            </a:r>
            <a:br>
              <a:rPr lang="en-IN" dirty="0"/>
            </a:br>
            <a:r>
              <a:rPr lang="en-IN" dirty="0"/>
              <a:t>The Cloud computing services does not require any human administrators, </a:t>
            </a:r>
            <a:r>
              <a:rPr lang="en-IN" dirty="0">
                <a:solidFill>
                  <a:srgbClr val="FF0000"/>
                </a:solidFill>
              </a:rPr>
              <a:t>user themselves are able to provision, monitor and manage computing resources as needed.</a:t>
            </a:r>
          </a:p>
          <a:p>
            <a:pPr fontAlgn="base"/>
            <a:r>
              <a:rPr lang="en-IN" b="1" dirty="0"/>
              <a:t>Broad network access:</a:t>
            </a:r>
            <a:r>
              <a:rPr lang="en-IN" dirty="0"/>
              <a:t/>
            </a:r>
            <a:br>
              <a:rPr lang="en-IN" dirty="0"/>
            </a:br>
            <a:r>
              <a:rPr lang="en-IN" dirty="0"/>
              <a:t>The Computing services are generally </a:t>
            </a:r>
            <a:r>
              <a:rPr lang="en-IN" dirty="0">
                <a:solidFill>
                  <a:srgbClr val="FF0000"/>
                </a:solidFill>
              </a:rPr>
              <a:t>provided over standard networks and heterogeneous devices.</a:t>
            </a:r>
          </a:p>
          <a:p>
            <a:pPr>
              <a:buNone/>
            </a:pPr>
            <a:endParaRPr lang="en-I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99392" y="283779"/>
            <a:ext cx="8313683" cy="3727373"/>
          </a:xfrm>
        </p:spPr>
        <p:txBody>
          <a:bodyPr/>
          <a:lstStyle/>
          <a:p>
            <a:pPr fontAlgn="base"/>
            <a:r>
              <a:rPr lang="en-IN" sz="2200" b="1" dirty="0"/>
              <a:t>Rapid elasticity:</a:t>
            </a:r>
            <a:r>
              <a:rPr lang="en-IN" sz="2200" dirty="0"/>
              <a:t/>
            </a:r>
            <a:br>
              <a:rPr lang="en-IN" sz="2200" dirty="0"/>
            </a:br>
            <a:r>
              <a:rPr lang="en-IN" sz="2200" dirty="0"/>
              <a:t>The Computing services should have IT resources that are able to </a:t>
            </a:r>
            <a:r>
              <a:rPr lang="en-IN" sz="2200" dirty="0">
                <a:solidFill>
                  <a:srgbClr val="FF0000"/>
                </a:solidFill>
              </a:rPr>
              <a:t>scale</a:t>
            </a:r>
            <a:r>
              <a:rPr lang="en-IN" sz="2200" dirty="0"/>
              <a:t> out and in quickly and on as needed basis. Whenever the user require services it is provided to him and it is scale out as soon as its requirement gets over.</a:t>
            </a:r>
          </a:p>
          <a:p>
            <a:pPr fontAlgn="base"/>
            <a:r>
              <a:rPr lang="en-IN" sz="2200" b="1" dirty="0"/>
              <a:t>Resource pooling:</a:t>
            </a:r>
            <a:r>
              <a:rPr lang="en-IN" sz="2200" dirty="0"/>
              <a:t/>
            </a:r>
            <a:br>
              <a:rPr lang="en-IN" sz="2200" dirty="0"/>
            </a:br>
            <a:r>
              <a:rPr lang="en-IN" sz="2200" dirty="0"/>
              <a:t>The IT resource (e.g., networks, servers, storage, applications, and services) present </a:t>
            </a:r>
            <a:r>
              <a:rPr lang="en-IN" sz="2200" dirty="0">
                <a:solidFill>
                  <a:srgbClr val="FF0000"/>
                </a:solidFill>
              </a:rPr>
              <a:t>are shared across multiple applications </a:t>
            </a:r>
            <a:r>
              <a:rPr lang="en-IN" sz="2200" dirty="0"/>
              <a:t>and occupant in an uncommitted manner.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99392" y="441434"/>
            <a:ext cx="8324193" cy="3569718"/>
          </a:xfrm>
        </p:spPr>
        <p:txBody>
          <a:bodyPr/>
          <a:lstStyle/>
          <a:p>
            <a:pPr fontAlgn="base"/>
            <a:r>
              <a:rPr lang="en-IN" b="1" dirty="0"/>
              <a:t>Measured service:</a:t>
            </a:r>
            <a:r>
              <a:rPr lang="en-IN" dirty="0"/>
              <a:t/>
            </a:r>
            <a:br>
              <a:rPr lang="en-IN" dirty="0"/>
            </a:br>
            <a:r>
              <a:rPr lang="en-IN" dirty="0"/>
              <a:t>The resource utilization is tracked for each application and occupant, it will provide both the user and the resource provider </a:t>
            </a:r>
            <a:r>
              <a:rPr lang="en-IN" dirty="0">
                <a:solidFill>
                  <a:srgbClr val="FF0000"/>
                </a:solidFill>
              </a:rPr>
              <a:t>with an account of what has been used</a:t>
            </a:r>
            <a:r>
              <a:rPr lang="en-IN" dirty="0"/>
              <a:t>. This is done for various reasons like monitoring </a:t>
            </a:r>
            <a:r>
              <a:rPr lang="en-IN" dirty="0">
                <a:solidFill>
                  <a:srgbClr val="FF0000"/>
                </a:solidFill>
              </a:rPr>
              <a:t>billing</a:t>
            </a:r>
            <a:r>
              <a:rPr lang="en-IN" dirty="0"/>
              <a:t> and effective use of resource.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Different Types of Cloud Computing and How They Differ"/>
          <p:cNvPicPr>
            <a:picLocks noChangeAspect="1" noChangeArrowheads="1"/>
          </p:cNvPicPr>
          <p:nvPr/>
        </p:nvPicPr>
        <p:blipFill>
          <a:blip r:embed="rId2" cstate="print"/>
          <a:srcRect/>
          <a:stretch>
            <a:fillRect/>
          </a:stretch>
        </p:blipFill>
        <p:spPr bwMode="auto">
          <a:xfrm>
            <a:off x="-425448" y="-180755"/>
            <a:ext cx="9569448" cy="4784724"/>
          </a:xfrm>
          <a:prstGeom prst="rect">
            <a:avLst/>
          </a:prstGeom>
          <a:noFill/>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Cloud Deployment Models</a:t>
            </a:r>
            <a:endParaRPr lang="en-GB" dirty="0"/>
          </a:p>
        </p:txBody>
      </p:sp>
      <p:sp>
        <p:nvSpPr>
          <p:cNvPr id="3" name="Text Placeholder 2"/>
          <p:cNvSpPr>
            <a:spLocks noGrp="1"/>
          </p:cNvSpPr>
          <p:nvPr>
            <p:ph type="body" idx="1"/>
          </p:nvPr>
        </p:nvSpPr>
        <p:spPr/>
        <p:txBody>
          <a:bodyPr/>
          <a:lstStyle/>
          <a:p>
            <a:pPr algn="just"/>
            <a:r>
              <a:rPr lang="en-GB" sz="1800" dirty="0"/>
              <a:t>Cloud deployment models refer to the ways in which cloud computing resources are organized, accessed, and managed. </a:t>
            </a:r>
            <a:endParaRPr lang="en-GB" sz="1800" dirty="0" smtClean="0"/>
          </a:p>
          <a:p>
            <a:pPr algn="just"/>
            <a:r>
              <a:rPr lang="en-GB" sz="1800" dirty="0"/>
              <a:t>C</a:t>
            </a:r>
            <a:r>
              <a:rPr lang="en-GB" sz="1800" dirty="0" smtClean="0"/>
              <a:t>loud </a:t>
            </a:r>
            <a:r>
              <a:rPr lang="en-GB" sz="1800" dirty="0"/>
              <a:t>D</a:t>
            </a:r>
            <a:r>
              <a:rPr lang="en-GB" sz="1800" dirty="0" smtClean="0"/>
              <a:t>eployment </a:t>
            </a:r>
            <a:r>
              <a:rPr lang="en-GB" sz="1800" dirty="0"/>
              <a:t>models </a:t>
            </a:r>
            <a:r>
              <a:rPr lang="en-GB" sz="1800" dirty="0" smtClean="0"/>
              <a:t>are:</a:t>
            </a:r>
          </a:p>
          <a:p>
            <a:pPr algn="just">
              <a:buFont typeface="Wingdings" panose="05000000000000000000" pitchFamily="2" charset="2"/>
              <a:buChar char="§"/>
            </a:pPr>
            <a:r>
              <a:rPr lang="en-GB" sz="1800" dirty="0" smtClean="0"/>
              <a:t>Public Cloud </a:t>
            </a:r>
          </a:p>
          <a:p>
            <a:pPr algn="just">
              <a:buFont typeface="Wingdings" panose="05000000000000000000" pitchFamily="2" charset="2"/>
              <a:buChar char="§"/>
            </a:pPr>
            <a:r>
              <a:rPr lang="en-GB" sz="1800" dirty="0" smtClean="0"/>
              <a:t>Private Cloud </a:t>
            </a:r>
          </a:p>
          <a:p>
            <a:pPr algn="just">
              <a:buFont typeface="Wingdings" panose="05000000000000000000" pitchFamily="2" charset="2"/>
              <a:buChar char="§"/>
            </a:pPr>
            <a:r>
              <a:rPr lang="en-GB" sz="1800" dirty="0" smtClean="0"/>
              <a:t>Hybrid Cloud</a:t>
            </a:r>
          </a:p>
          <a:p>
            <a:pPr algn="just">
              <a:buFont typeface="Wingdings" panose="05000000000000000000" pitchFamily="2" charset="2"/>
              <a:buChar char="§"/>
            </a:pPr>
            <a:r>
              <a:rPr lang="en-GB" sz="1800" dirty="0" smtClean="0"/>
              <a:t>Community Cloud</a:t>
            </a:r>
          </a:p>
          <a:p>
            <a:pPr marL="114300" indent="0" algn="just">
              <a:buNone/>
            </a:pPr>
            <a:endParaRPr lang="en-GB" sz="1800" dirty="0"/>
          </a:p>
        </p:txBody>
      </p:sp>
    </p:spTree>
    <p:extLst>
      <p:ext uri="{BB962C8B-B14F-4D97-AF65-F5344CB8AC3E}">
        <p14:creationId xmlns:p14="http://schemas.microsoft.com/office/powerpoint/2010/main" val="20927879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Public Cloud</a:t>
            </a:r>
            <a:endParaRPr lang="en-GB" dirty="0"/>
          </a:p>
        </p:txBody>
      </p:sp>
      <p:sp>
        <p:nvSpPr>
          <p:cNvPr id="3" name="Text Placeholder 2"/>
          <p:cNvSpPr>
            <a:spLocks noGrp="1"/>
          </p:cNvSpPr>
          <p:nvPr>
            <p:ph type="body" idx="1"/>
          </p:nvPr>
        </p:nvSpPr>
        <p:spPr/>
        <p:txBody>
          <a:bodyPr/>
          <a:lstStyle/>
          <a:p>
            <a:r>
              <a:rPr lang="en-GB" sz="1800" dirty="0"/>
              <a:t>Public clouds are owned and operated by third-party providers. </a:t>
            </a:r>
            <a:endParaRPr lang="en-GB" sz="1800" dirty="0" smtClean="0"/>
          </a:p>
          <a:p>
            <a:r>
              <a:rPr lang="en-GB" sz="1800" dirty="0" smtClean="0"/>
              <a:t>They </a:t>
            </a:r>
            <a:r>
              <a:rPr lang="en-GB" sz="1800" dirty="0"/>
              <a:t>offer resources and services to multiple customers over the internet. </a:t>
            </a:r>
            <a:endParaRPr lang="en-GB" sz="1800" dirty="0" smtClean="0"/>
          </a:p>
          <a:p>
            <a:r>
              <a:rPr lang="en-GB" sz="1800" dirty="0" smtClean="0"/>
              <a:t>Resources </a:t>
            </a:r>
            <a:r>
              <a:rPr lang="en-GB" sz="1800" dirty="0"/>
              <a:t>are shared among various users, leading to cost-efficiency and scalability</a:t>
            </a:r>
            <a:r>
              <a:rPr lang="en-GB" sz="1800" dirty="0" smtClean="0"/>
              <a:t>.</a:t>
            </a:r>
          </a:p>
          <a:p>
            <a:r>
              <a:rPr lang="en-GB" sz="1800" dirty="0" smtClean="0"/>
              <a:t>Public Cloud is</a:t>
            </a:r>
            <a:r>
              <a:rPr lang="en-GB" sz="1800" dirty="0"/>
              <a:t> less </a:t>
            </a:r>
            <a:r>
              <a:rPr lang="en-GB" sz="1800" dirty="0" smtClean="0"/>
              <a:t>secure.</a:t>
            </a:r>
            <a:endParaRPr lang="en-GB" sz="1800" dirty="0"/>
          </a:p>
        </p:txBody>
      </p:sp>
    </p:spTree>
    <p:extLst>
      <p:ext uri="{BB962C8B-B14F-4D97-AF65-F5344CB8AC3E}">
        <p14:creationId xmlns:p14="http://schemas.microsoft.com/office/powerpoint/2010/main" val="4377774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375" y="294968"/>
            <a:ext cx="7087200" cy="917258"/>
          </a:xfrm>
        </p:spPr>
        <p:txBody>
          <a:bodyPr/>
          <a:lstStyle/>
          <a:p>
            <a:r>
              <a:rPr lang="en-GB" sz="3200" dirty="0" smtClean="0"/>
              <a:t>Examples of Public Cloud:</a:t>
            </a:r>
            <a:r>
              <a:rPr lang="en-GB" sz="3200" dirty="0"/>
              <a:t/>
            </a:r>
            <a:br>
              <a:rPr lang="en-GB" sz="3200" dirty="0"/>
            </a:br>
            <a:endParaRPr lang="en-GB" dirty="0"/>
          </a:p>
        </p:txBody>
      </p:sp>
      <p:sp>
        <p:nvSpPr>
          <p:cNvPr id="3" name="Text Placeholder 2"/>
          <p:cNvSpPr>
            <a:spLocks noGrp="1"/>
          </p:cNvSpPr>
          <p:nvPr>
            <p:ph type="body" idx="1"/>
          </p:nvPr>
        </p:nvSpPr>
        <p:spPr/>
        <p:txBody>
          <a:bodyPr/>
          <a:lstStyle/>
          <a:p>
            <a:r>
              <a:rPr lang="en-GB" sz="1600" b="1" dirty="0" smtClean="0"/>
              <a:t>Amazon </a:t>
            </a:r>
            <a:r>
              <a:rPr lang="en-GB" sz="1600" b="1" dirty="0"/>
              <a:t>Web Services (AWS)</a:t>
            </a:r>
            <a:r>
              <a:rPr lang="en-GB" sz="1600" dirty="0"/>
              <a:t>: Offers a wide range of cloud services, including computing power, storage, and databases.</a:t>
            </a:r>
          </a:p>
          <a:p>
            <a:r>
              <a:rPr lang="en-GB" sz="1600" b="1" dirty="0"/>
              <a:t>Microsoft Azure</a:t>
            </a:r>
            <a:r>
              <a:rPr lang="en-GB" sz="1600" dirty="0"/>
              <a:t>: Provides a variety of services, including virtual machines, AI, and analytics tools.</a:t>
            </a:r>
          </a:p>
          <a:p>
            <a:r>
              <a:rPr lang="en-GB" sz="1600" b="1" dirty="0"/>
              <a:t>Google Cloud Platform (GCP)</a:t>
            </a:r>
            <a:r>
              <a:rPr lang="en-GB" sz="1600" dirty="0"/>
              <a:t>: Offers cloud computing and storage services, as well as machine learning and big data analytics.</a:t>
            </a:r>
          </a:p>
          <a:p>
            <a:endParaRPr lang="en-GB" sz="1600" dirty="0"/>
          </a:p>
        </p:txBody>
      </p:sp>
    </p:spTree>
    <p:extLst>
      <p:ext uri="{BB962C8B-B14F-4D97-AF65-F5344CB8AC3E}">
        <p14:creationId xmlns:p14="http://schemas.microsoft.com/office/powerpoint/2010/main" val="37623282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ublic Cloud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07" y="248905"/>
            <a:ext cx="4458956" cy="43434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4744779" y="763255"/>
            <a:ext cx="3899491" cy="3314700"/>
          </a:xfrm>
          <a:prstGeom prst="rect">
            <a:avLst/>
          </a:prstGeom>
        </p:spPr>
      </p:pic>
    </p:spTree>
    <p:extLst>
      <p:ext uri="{BB962C8B-B14F-4D97-AF65-F5344CB8AC3E}">
        <p14:creationId xmlns:p14="http://schemas.microsoft.com/office/powerpoint/2010/main" val="3569941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57352" y="378372"/>
            <a:ext cx="8345214" cy="3550653"/>
          </a:xfrm>
        </p:spPr>
        <p:txBody>
          <a:bodyPr/>
          <a:lstStyle/>
          <a:p>
            <a:pPr>
              <a:buNone/>
            </a:pPr>
            <a:r>
              <a:rPr lang="en-IN" sz="2800" dirty="0"/>
              <a:t>Cloud computing is the result of many years of evolution dating back to the first computers. It is the natural progression from the centralized </a:t>
            </a:r>
            <a:r>
              <a:rPr lang="en-IN" sz="2800" dirty="0">
                <a:solidFill>
                  <a:srgbClr val="FF0000"/>
                </a:solidFill>
              </a:rPr>
              <a:t>mainframe era</a:t>
            </a:r>
            <a:r>
              <a:rPr lang="en-IN" sz="2800" dirty="0"/>
              <a:t>, to the </a:t>
            </a:r>
            <a:r>
              <a:rPr lang="en-IN" sz="2800" dirty="0">
                <a:solidFill>
                  <a:srgbClr val="FF0000"/>
                </a:solidFill>
              </a:rPr>
              <a:t>distributed client-server era </a:t>
            </a:r>
            <a:r>
              <a:rPr lang="en-IN" sz="2800" dirty="0"/>
              <a:t>enabled by the birth of personal computers, to the </a:t>
            </a:r>
            <a:r>
              <a:rPr lang="en-IN" sz="2800" u="sng" dirty="0">
                <a:solidFill>
                  <a:srgbClr val="FF0000"/>
                </a:solidFill>
              </a:rPr>
              <a:t>Internet era </a:t>
            </a:r>
            <a:r>
              <a:rPr lang="en-IN" sz="2800" dirty="0"/>
              <a:t>where the enterprise was able to connect to the rest of the world through a network of computers that spanned the globe.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Private Cloud</a:t>
            </a:r>
            <a:endParaRPr lang="en-GB" dirty="0"/>
          </a:p>
        </p:txBody>
      </p:sp>
      <p:sp>
        <p:nvSpPr>
          <p:cNvPr id="3" name="Text Placeholder 2"/>
          <p:cNvSpPr>
            <a:spLocks noGrp="1"/>
          </p:cNvSpPr>
          <p:nvPr>
            <p:ph type="body" idx="1"/>
          </p:nvPr>
        </p:nvSpPr>
        <p:spPr/>
        <p:txBody>
          <a:bodyPr/>
          <a:lstStyle/>
          <a:p>
            <a:r>
              <a:rPr lang="en-GB" sz="1400" dirty="0"/>
              <a:t>Private clouds are dedicated to a single organization. </a:t>
            </a:r>
            <a:endParaRPr lang="en-GB" sz="1400" dirty="0" smtClean="0"/>
          </a:p>
          <a:p>
            <a:r>
              <a:rPr lang="en-GB" sz="1400" dirty="0" smtClean="0"/>
              <a:t>They </a:t>
            </a:r>
            <a:r>
              <a:rPr lang="en-GB" sz="1400" dirty="0"/>
              <a:t>can be managed internally or by a third party and offer greater control, customization, and security compared to public clouds</a:t>
            </a:r>
            <a:r>
              <a:rPr lang="en-GB" sz="1400" dirty="0" smtClean="0"/>
              <a:t>.</a:t>
            </a:r>
          </a:p>
          <a:p>
            <a:r>
              <a:rPr lang="en-GB" sz="1400" dirty="0"/>
              <a:t>Examples:</a:t>
            </a:r>
          </a:p>
          <a:p>
            <a:pPr>
              <a:buFont typeface="Arial" panose="020B0604020202020204" pitchFamily="34" charset="0"/>
              <a:buChar char="•"/>
            </a:pPr>
            <a:r>
              <a:rPr lang="en-GB" sz="1400" dirty="0"/>
              <a:t>A company setting up its own data center with virtualization technology for internal use.</a:t>
            </a:r>
          </a:p>
          <a:p>
            <a:pPr>
              <a:buFont typeface="Arial" panose="020B0604020202020204" pitchFamily="34" charset="0"/>
              <a:buChar char="•"/>
            </a:pPr>
            <a:r>
              <a:rPr lang="en-GB" sz="1400" dirty="0"/>
              <a:t>A government agency using a private cloud to host sensitive data and applications.</a:t>
            </a:r>
          </a:p>
          <a:p>
            <a:endParaRPr lang="en-GB" sz="1400" dirty="0"/>
          </a:p>
        </p:txBody>
      </p:sp>
    </p:spTree>
    <p:extLst>
      <p:ext uri="{BB962C8B-B14F-4D97-AF65-F5344CB8AC3E}">
        <p14:creationId xmlns:p14="http://schemas.microsoft.com/office/powerpoint/2010/main" val="37523507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r>
              <a:rPr lang="en-GB" dirty="0" smtClean="0"/>
              <a:t>Example</a:t>
            </a:r>
          </a:p>
          <a:p>
            <a:pPr>
              <a:buFont typeface="Wingdings" panose="05000000000000000000" pitchFamily="2" charset="2"/>
              <a:buChar char="§"/>
            </a:pPr>
            <a:r>
              <a:rPr lang="en-GB" dirty="0" smtClean="0"/>
              <a:t>Amazon Virtual Private Cloud</a:t>
            </a:r>
          </a:p>
          <a:p>
            <a:pPr>
              <a:buFont typeface="Wingdings" panose="05000000000000000000" pitchFamily="2" charset="2"/>
              <a:buChar char="§"/>
            </a:pPr>
            <a:r>
              <a:rPr lang="en-GB" dirty="0" smtClean="0"/>
              <a:t>OpenStack</a:t>
            </a:r>
          </a:p>
          <a:p>
            <a:pPr>
              <a:buFont typeface="Wingdings" panose="05000000000000000000" pitchFamily="2" charset="2"/>
              <a:buChar char="§"/>
            </a:pPr>
            <a:r>
              <a:rPr lang="en-GB" dirty="0" smtClean="0"/>
              <a:t>Vmware etc.</a:t>
            </a:r>
            <a:endParaRPr lang="en-GB" dirty="0"/>
          </a:p>
        </p:txBody>
      </p:sp>
    </p:spTree>
    <p:extLst>
      <p:ext uri="{BB962C8B-B14F-4D97-AF65-F5344CB8AC3E}">
        <p14:creationId xmlns:p14="http://schemas.microsoft.com/office/powerpoint/2010/main" val="9895398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Public Cloud Computing - Cloud Computing 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07618"/>
            <a:ext cx="4876800" cy="26289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2601532" y="0"/>
            <a:ext cx="6256517" cy="2566776"/>
          </a:xfrm>
          <a:prstGeom prst="rect">
            <a:avLst/>
          </a:prstGeom>
        </p:spPr>
      </p:pic>
    </p:spTree>
    <p:extLst>
      <p:ext uri="{BB962C8B-B14F-4D97-AF65-F5344CB8AC3E}">
        <p14:creationId xmlns:p14="http://schemas.microsoft.com/office/powerpoint/2010/main" val="42766869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Hybrid Cloud:</a:t>
            </a:r>
          </a:p>
        </p:txBody>
      </p:sp>
      <p:sp>
        <p:nvSpPr>
          <p:cNvPr id="3" name="Text Placeholder 2"/>
          <p:cNvSpPr>
            <a:spLocks noGrp="1"/>
          </p:cNvSpPr>
          <p:nvPr>
            <p:ph type="body" idx="1"/>
          </p:nvPr>
        </p:nvSpPr>
        <p:spPr/>
        <p:txBody>
          <a:bodyPr/>
          <a:lstStyle/>
          <a:p>
            <a:pPr algn="just"/>
            <a:r>
              <a:rPr lang="en-GB" sz="1600" dirty="0"/>
              <a:t>Hybrid clouds combine elements of both public and private clouds. </a:t>
            </a:r>
            <a:endParaRPr lang="en-GB" sz="1600" dirty="0" smtClean="0"/>
          </a:p>
          <a:p>
            <a:pPr algn="just"/>
            <a:r>
              <a:rPr lang="en-GB" sz="1600" dirty="0" smtClean="0"/>
              <a:t>They </a:t>
            </a:r>
            <a:r>
              <a:rPr lang="en-GB" sz="1600" dirty="0"/>
              <a:t>allow data and applications to be shared between them while maintaining certain workloads in each type of cloud</a:t>
            </a:r>
            <a:r>
              <a:rPr lang="en-GB" sz="1600" dirty="0" smtClean="0"/>
              <a:t>.</a:t>
            </a:r>
          </a:p>
          <a:p>
            <a:pPr algn="just"/>
            <a:r>
              <a:rPr lang="en-GB" sz="1600" dirty="0"/>
              <a:t>A hybrid cloud is a cloud computing environment that uses a mix of on-premises</a:t>
            </a:r>
            <a:r>
              <a:rPr lang="en-GB" sz="1600" dirty="0" smtClean="0"/>
              <a:t>,</a:t>
            </a:r>
            <a:r>
              <a:rPr lang="en-GB" sz="1600" dirty="0"/>
              <a:t> </a:t>
            </a:r>
            <a:r>
              <a:rPr lang="en-GB" sz="1600" dirty="0" smtClean="0"/>
              <a:t>Private Cloud</a:t>
            </a:r>
            <a:r>
              <a:rPr lang="en-GB" sz="1600" dirty="0"/>
              <a:t> and third-party </a:t>
            </a:r>
            <a:r>
              <a:rPr lang="en-GB" sz="1600" dirty="0" smtClean="0"/>
              <a:t>Public Cloud</a:t>
            </a:r>
            <a:r>
              <a:rPr lang="en-GB" sz="1600" dirty="0"/>
              <a:t> services with </a:t>
            </a:r>
            <a:r>
              <a:rPr lang="en-GB" sz="1600" dirty="0" smtClean="0"/>
              <a:t>Coordination </a:t>
            </a:r>
            <a:r>
              <a:rPr lang="en-GB" sz="1600" dirty="0"/>
              <a:t>between these platforms. </a:t>
            </a:r>
          </a:p>
        </p:txBody>
      </p:sp>
    </p:spTree>
    <p:extLst>
      <p:ext uri="{BB962C8B-B14F-4D97-AF65-F5344CB8AC3E}">
        <p14:creationId xmlns:p14="http://schemas.microsoft.com/office/powerpoint/2010/main" val="38931293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375" y="363794"/>
            <a:ext cx="7087200" cy="848432"/>
          </a:xfrm>
        </p:spPr>
        <p:txBody>
          <a:bodyPr/>
          <a:lstStyle/>
          <a:p>
            <a:r>
              <a:rPr lang="en-GB" dirty="0"/>
              <a:t>Examples:</a:t>
            </a:r>
            <a:br>
              <a:rPr lang="en-GB" dirty="0"/>
            </a:br>
            <a:endParaRPr lang="en-GB" dirty="0"/>
          </a:p>
        </p:txBody>
      </p:sp>
      <p:sp>
        <p:nvSpPr>
          <p:cNvPr id="3" name="Text Placeholder 2"/>
          <p:cNvSpPr>
            <a:spLocks noGrp="1"/>
          </p:cNvSpPr>
          <p:nvPr>
            <p:ph type="body" idx="1"/>
          </p:nvPr>
        </p:nvSpPr>
        <p:spPr/>
        <p:txBody>
          <a:bodyPr/>
          <a:lstStyle/>
          <a:p>
            <a:r>
              <a:rPr lang="en-GB" dirty="0" smtClean="0"/>
              <a:t>An </a:t>
            </a:r>
            <a:r>
              <a:rPr lang="en-GB" dirty="0"/>
              <a:t>e-commerce company hosting its website on a public cloud but keeping customer payment data on a private cloud for security reasons.</a:t>
            </a:r>
          </a:p>
          <a:p>
            <a:r>
              <a:rPr lang="en-GB" dirty="0"/>
              <a:t>A research institution using a public cloud to analyze large datasets but keeping confidential research results in a private cloud.</a:t>
            </a:r>
          </a:p>
          <a:p>
            <a:endParaRPr lang="en-GB" dirty="0"/>
          </a:p>
        </p:txBody>
      </p:sp>
    </p:spTree>
    <p:extLst>
      <p:ext uri="{BB962C8B-B14F-4D97-AF65-F5344CB8AC3E}">
        <p14:creationId xmlns:p14="http://schemas.microsoft.com/office/powerpoint/2010/main" val="38480634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pPr algn="just"/>
            <a:r>
              <a:rPr lang="en-GB" dirty="0"/>
              <a:t>Examples of hybrid cloud platforms include AWS Outposts, Azure Stack, Azure Arc, Microsoft Azure VMware Solution, Google Anthos, Nutanix Cloud Infrastructure, Nutanix Cloud Clusters, VMware Cloud Foundation, and VMware Cloud on AWS.</a:t>
            </a:r>
          </a:p>
          <a:p>
            <a:pPr marL="114300" indent="0" algn="just">
              <a:buNone/>
            </a:pPr>
            <a:r>
              <a:rPr lang="en-GB" dirty="0"/>
              <a:t/>
            </a:r>
            <a:br>
              <a:rPr lang="en-GB" dirty="0"/>
            </a:br>
            <a:endParaRPr lang="en-GB" dirty="0"/>
          </a:p>
        </p:txBody>
      </p:sp>
    </p:spTree>
    <p:extLst>
      <p:ext uri="{BB962C8B-B14F-4D97-AF65-F5344CB8AC3E}">
        <p14:creationId xmlns:p14="http://schemas.microsoft.com/office/powerpoint/2010/main" val="42142526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22544" y="1272527"/>
            <a:ext cx="5162550" cy="2486025"/>
          </a:xfrm>
          <a:prstGeom prst="rect">
            <a:avLst/>
          </a:prstGeom>
        </p:spPr>
      </p:pic>
    </p:spTree>
    <p:extLst>
      <p:ext uri="{BB962C8B-B14F-4D97-AF65-F5344CB8AC3E}">
        <p14:creationId xmlns:p14="http://schemas.microsoft.com/office/powerpoint/2010/main" val="15515565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Community </a:t>
            </a:r>
            <a:r>
              <a:rPr lang="en-GB" dirty="0" smtClean="0"/>
              <a:t>Cloud</a:t>
            </a:r>
            <a:endParaRPr lang="en-GB" dirty="0"/>
          </a:p>
        </p:txBody>
      </p:sp>
      <p:sp>
        <p:nvSpPr>
          <p:cNvPr id="3" name="Text Placeholder 2"/>
          <p:cNvSpPr>
            <a:spLocks noGrp="1"/>
          </p:cNvSpPr>
          <p:nvPr>
            <p:ph type="body" idx="1"/>
          </p:nvPr>
        </p:nvSpPr>
        <p:spPr/>
        <p:txBody>
          <a:bodyPr/>
          <a:lstStyle/>
          <a:p>
            <a:r>
              <a:rPr lang="en-GB" sz="1600" dirty="0"/>
              <a:t>Community clouds are shared among several organizations with common interests, such as regulatory concerns or industry-specific requirements. </a:t>
            </a:r>
            <a:endParaRPr lang="en-GB" sz="1600" dirty="0" smtClean="0"/>
          </a:p>
          <a:p>
            <a:r>
              <a:rPr lang="en-GB" sz="1600" dirty="0" smtClean="0"/>
              <a:t>These </a:t>
            </a:r>
            <a:r>
              <a:rPr lang="en-GB" sz="1600" dirty="0"/>
              <a:t>organizations collaborate to define and manage the shared cloud infrastructure</a:t>
            </a:r>
            <a:r>
              <a:rPr lang="en-GB" sz="1600" dirty="0" smtClean="0"/>
              <a:t>.</a:t>
            </a:r>
          </a:p>
          <a:p>
            <a:r>
              <a:rPr lang="en-GB" sz="1600" dirty="0"/>
              <a:t>It is owned, managed, and operated by one or more organizations in the community, a third party, or a combination of them</a:t>
            </a:r>
          </a:p>
        </p:txBody>
      </p:sp>
    </p:spTree>
    <p:extLst>
      <p:ext uri="{BB962C8B-B14F-4D97-AF65-F5344CB8AC3E}">
        <p14:creationId xmlns:p14="http://schemas.microsoft.com/office/powerpoint/2010/main" val="3405111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0" dirty="0"/>
              <a:t>Examples:</a:t>
            </a:r>
            <a:endParaRPr lang="en-GB" dirty="0"/>
          </a:p>
        </p:txBody>
      </p:sp>
      <p:sp>
        <p:nvSpPr>
          <p:cNvPr id="3" name="Text Placeholder 2"/>
          <p:cNvSpPr>
            <a:spLocks noGrp="1"/>
          </p:cNvSpPr>
          <p:nvPr>
            <p:ph type="body" idx="1"/>
          </p:nvPr>
        </p:nvSpPr>
        <p:spPr/>
        <p:txBody>
          <a:bodyPr/>
          <a:lstStyle/>
          <a:p>
            <a:pPr algn="just"/>
            <a:r>
              <a:rPr lang="en-GB" sz="1800" dirty="0"/>
              <a:t>Healthcare organizations sharing a community cloud to manage patient records while adhering to industry-specific regulations (HIPAA compliance).</a:t>
            </a:r>
          </a:p>
          <a:p>
            <a:pPr algn="just"/>
            <a:r>
              <a:rPr lang="en-GB" sz="1800" dirty="0"/>
              <a:t>Financial institutions collaborating on a community cloud to address their specific security and compliance needs.</a:t>
            </a:r>
          </a:p>
          <a:p>
            <a:pPr algn="just"/>
            <a:endParaRPr lang="en-GB" sz="1800" dirty="0"/>
          </a:p>
        </p:txBody>
      </p:sp>
    </p:spTree>
    <p:extLst>
      <p:ext uri="{BB962C8B-B14F-4D97-AF65-F5344CB8AC3E}">
        <p14:creationId xmlns:p14="http://schemas.microsoft.com/office/powerpoint/2010/main" val="27912742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pPr algn="just"/>
            <a:r>
              <a:rPr lang="en-GB" dirty="0" smtClean="0"/>
              <a:t>Another </a:t>
            </a:r>
            <a:r>
              <a:rPr lang="en-GB" dirty="0"/>
              <a:t>example of community cloud computing is the </a:t>
            </a:r>
            <a:r>
              <a:rPr lang="en-GB" b="1" i="1" dirty="0"/>
              <a:t>scientific research sector. </a:t>
            </a:r>
            <a:r>
              <a:rPr lang="en-GB" dirty="0"/>
              <a:t>Research organizations with common interests require a large, distributed infrastructure for effective and efficient sharing of data. </a:t>
            </a:r>
          </a:p>
        </p:txBody>
      </p:sp>
    </p:spTree>
    <p:extLst>
      <p:ext uri="{BB962C8B-B14F-4D97-AF65-F5344CB8AC3E}">
        <p14:creationId xmlns:p14="http://schemas.microsoft.com/office/powerpoint/2010/main" val="1594494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87669" y="2413666"/>
            <a:ext cx="6821214" cy="2221395"/>
          </a:xfrm>
        </p:spPr>
        <p:txBody>
          <a:bodyPr/>
          <a:lstStyle/>
          <a:p>
            <a:r>
              <a:rPr lang="en-IN" sz="2000" dirty="0"/>
              <a:t>In October 2010, a photo-sharing application called </a:t>
            </a:r>
            <a:r>
              <a:rPr lang="en-IN" sz="2000" dirty="0" err="1"/>
              <a:t>Instagram</a:t>
            </a:r>
            <a:r>
              <a:rPr lang="en-IN" sz="2000" dirty="0"/>
              <a:t> was launched, and 25,000 people registered on that first day.</a:t>
            </a:r>
            <a:br>
              <a:rPr lang="en-IN" sz="2000" dirty="0"/>
            </a:br>
            <a:r>
              <a:rPr lang="en-IN" sz="2000" dirty="0"/>
              <a:t>Three months later, </a:t>
            </a:r>
            <a:r>
              <a:rPr lang="en-IN" sz="2000" u="sng" dirty="0" err="1"/>
              <a:t>Instagram</a:t>
            </a:r>
            <a:r>
              <a:rPr lang="en-IN" sz="2000" dirty="0"/>
              <a:t> had 1 million users, and shortly after hit 10 million. At that time, the company only offered an </a:t>
            </a:r>
            <a:r>
              <a:rPr lang="en-IN" sz="2000" dirty="0" err="1"/>
              <a:t>iOS</a:t>
            </a:r>
            <a:r>
              <a:rPr lang="en-IN" sz="2000" dirty="0"/>
              <a:t> version of its mobile application, so it was only capturing </a:t>
            </a:r>
            <a:r>
              <a:rPr lang="en-IN" sz="2000" dirty="0" err="1"/>
              <a:t>iPhone</a:t>
            </a:r>
            <a:r>
              <a:rPr lang="en-IN" sz="2000" dirty="0"/>
              <a:t> users.</a:t>
            </a:r>
            <a:br>
              <a:rPr lang="en-IN" sz="2000" dirty="0"/>
            </a:br>
            <a:r>
              <a:rPr lang="en-IN" sz="2000" dirty="0"/>
              <a:t/>
            </a:r>
            <a:br>
              <a:rPr lang="en-IN" sz="2000" dirty="0"/>
            </a:br>
            <a:r>
              <a:rPr lang="en-IN" sz="2400" dirty="0"/>
              <a:t>Would it have been possible that a normal traditional server would have supported that kind of traffic?</a:t>
            </a:r>
            <a:br>
              <a:rPr lang="en-IN" sz="2400" dirty="0"/>
            </a:br>
            <a:endParaRPr lang="en-IN" sz="24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75637" y="74428"/>
            <a:ext cx="5061098" cy="4739987"/>
          </a:xfrm>
          <a:prstGeom prst="rect">
            <a:avLst/>
          </a:prstGeom>
        </p:spPr>
      </p:pic>
    </p:spTree>
    <p:extLst>
      <p:ext uri="{BB962C8B-B14F-4D97-AF65-F5344CB8AC3E}">
        <p14:creationId xmlns:p14="http://schemas.microsoft.com/office/powerpoint/2010/main" val="36389093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Multi-Cloud:</a:t>
            </a:r>
          </a:p>
        </p:txBody>
      </p:sp>
      <p:sp>
        <p:nvSpPr>
          <p:cNvPr id="3" name="Text Placeholder 2"/>
          <p:cNvSpPr>
            <a:spLocks noGrp="1"/>
          </p:cNvSpPr>
          <p:nvPr>
            <p:ph type="body" idx="1"/>
          </p:nvPr>
        </p:nvSpPr>
        <p:spPr/>
        <p:txBody>
          <a:bodyPr/>
          <a:lstStyle/>
          <a:p>
            <a:r>
              <a:rPr lang="en-GB" dirty="0"/>
              <a:t>Multi-cloud involves using services from multiple cloud providers. </a:t>
            </a:r>
            <a:endParaRPr lang="en-GB" dirty="0" smtClean="0"/>
          </a:p>
          <a:p>
            <a:r>
              <a:rPr lang="en-GB" dirty="0" smtClean="0"/>
              <a:t>This </a:t>
            </a:r>
            <a:r>
              <a:rPr lang="en-GB" dirty="0"/>
              <a:t>approach aims to avoid vendor lock-in, increase redundancy, and optimize performance.</a:t>
            </a:r>
          </a:p>
        </p:txBody>
      </p:sp>
    </p:spTree>
    <p:extLst>
      <p:ext uri="{BB962C8B-B14F-4D97-AF65-F5344CB8AC3E}">
        <p14:creationId xmlns:p14="http://schemas.microsoft.com/office/powerpoint/2010/main" val="22695038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375" y="422787"/>
            <a:ext cx="7087200" cy="789439"/>
          </a:xfrm>
        </p:spPr>
        <p:txBody>
          <a:bodyPr/>
          <a:lstStyle/>
          <a:p>
            <a:r>
              <a:rPr lang="en-GB" dirty="0"/>
              <a:t>Examples:</a:t>
            </a:r>
            <a:br>
              <a:rPr lang="en-GB" dirty="0"/>
            </a:br>
            <a:endParaRPr lang="en-GB" dirty="0"/>
          </a:p>
        </p:txBody>
      </p:sp>
      <p:sp>
        <p:nvSpPr>
          <p:cNvPr id="3" name="Text Placeholder 2"/>
          <p:cNvSpPr>
            <a:spLocks noGrp="1"/>
          </p:cNvSpPr>
          <p:nvPr>
            <p:ph type="body" idx="1"/>
          </p:nvPr>
        </p:nvSpPr>
        <p:spPr/>
        <p:txBody>
          <a:bodyPr/>
          <a:lstStyle/>
          <a:p>
            <a:r>
              <a:rPr lang="en-GB" dirty="0" smtClean="0"/>
              <a:t>An </a:t>
            </a:r>
            <a:r>
              <a:rPr lang="en-GB" dirty="0"/>
              <a:t>e-commerce platform using AWS for computing resources and GCP for its machine learning capabilities</a:t>
            </a:r>
            <a:r>
              <a:rPr lang="en-GB" dirty="0" smtClean="0"/>
              <a:t>.</a:t>
            </a:r>
          </a:p>
          <a:p>
            <a:r>
              <a:rPr lang="en-GB" dirty="0"/>
              <a:t>A gaming company utilizing Azure for its development environment and AWS for scalable server hosting.</a:t>
            </a:r>
          </a:p>
          <a:p>
            <a:endParaRPr lang="en-GB" dirty="0"/>
          </a:p>
        </p:txBody>
      </p:sp>
    </p:spTree>
    <p:extLst>
      <p:ext uri="{BB962C8B-B14F-4D97-AF65-F5344CB8AC3E}">
        <p14:creationId xmlns:p14="http://schemas.microsoft.com/office/powerpoint/2010/main" val="54945862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MCQs </a:t>
            </a:r>
            <a:endParaRPr lang="en-GB" dirty="0"/>
          </a:p>
        </p:txBody>
      </p:sp>
      <p:sp>
        <p:nvSpPr>
          <p:cNvPr id="3" name="Text Placeholder 2"/>
          <p:cNvSpPr>
            <a:spLocks noGrp="1"/>
          </p:cNvSpPr>
          <p:nvPr>
            <p:ph type="body" idx="1"/>
          </p:nvPr>
        </p:nvSpPr>
        <p:spPr/>
        <p:txBody>
          <a:bodyPr/>
          <a:lstStyle/>
          <a:p>
            <a:pPr marL="114300" indent="0">
              <a:buNone/>
            </a:pPr>
            <a:r>
              <a:rPr lang="en-GB" sz="1600" dirty="0"/>
              <a:t>1. What is Cloud Computing?</a:t>
            </a:r>
            <a:br>
              <a:rPr lang="en-GB" sz="1600" dirty="0"/>
            </a:br>
            <a:r>
              <a:rPr lang="en-GB" sz="1600" dirty="0"/>
              <a:t>a) Cloud Computing means providing services like storage, servers, database, networking, etc</a:t>
            </a:r>
            <a:br>
              <a:rPr lang="en-GB" sz="1600" dirty="0"/>
            </a:br>
            <a:r>
              <a:rPr lang="en-GB" sz="1600" dirty="0"/>
              <a:t>b) Cloud Computing means storing data in a database</a:t>
            </a:r>
            <a:br>
              <a:rPr lang="en-GB" sz="1600" dirty="0"/>
            </a:br>
            <a:r>
              <a:rPr lang="en-GB" sz="1600" dirty="0"/>
              <a:t>c) Cloud Computing is a tool used to create an application</a:t>
            </a:r>
            <a:br>
              <a:rPr lang="en-GB" sz="1600" dirty="0"/>
            </a:br>
            <a:r>
              <a:rPr lang="en-GB" sz="1600" dirty="0"/>
              <a:t>d) None of the mentioned</a:t>
            </a:r>
          </a:p>
        </p:txBody>
      </p:sp>
    </p:spTree>
    <p:extLst>
      <p:ext uri="{BB962C8B-B14F-4D97-AF65-F5344CB8AC3E}">
        <p14:creationId xmlns:p14="http://schemas.microsoft.com/office/powerpoint/2010/main" val="279400163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pPr marL="114300" indent="0">
              <a:buNone/>
            </a:pPr>
            <a:r>
              <a:rPr lang="en-GB" dirty="0" smtClean="0"/>
              <a:t>2. Which </a:t>
            </a:r>
            <a:r>
              <a:rPr lang="en-GB" dirty="0"/>
              <a:t>of the following is the application of cloud computing?</a:t>
            </a:r>
            <a:br>
              <a:rPr lang="en-GB" dirty="0"/>
            </a:br>
            <a:r>
              <a:rPr lang="en-GB" dirty="0"/>
              <a:t>a) Adobe</a:t>
            </a:r>
            <a:br>
              <a:rPr lang="en-GB" dirty="0"/>
            </a:br>
            <a:r>
              <a:rPr lang="en-GB" dirty="0"/>
              <a:t>b) Paypal</a:t>
            </a:r>
            <a:br>
              <a:rPr lang="en-GB" dirty="0"/>
            </a:br>
            <a:r>
              <a:rPr lang="en-GB" dirty="0"/>
              <a:t>c) Google G Suite</a:t>
            </a:r>
            <a:br>
              <a:rPr lang="en-GB" dirty="0"/>
            </a:br>
            <a:r>
              <a:rPr lang="en-GB" dirty="0"/>
              <a:t>d) All of the above</a:t>
            </a:r>
          </a:p>
        </p:txBody>
      </p:sp>
    </p:spTree>
    <p:extLst>
      <p:ext uri="{BB962C8B-B14F-4D97-AF65-F5344CB8AC3E}">
        <p14:creationId xmlns:p14="http://schemas.microsoft.com/office/powerpoint/2010/main" val="20526700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pPr marL="114300" indent="0">
              <a:buNone/>
            </a:pPr>
            <a:r>
              <a:rPr lang="en-GB" dirty="0" smtClean="0"/>
              <a:t>3.</a:t>
            </a:r>
            <a:r>
              <a:rPr lang="en-GB" dirty="0"/>
              <a:t> Which of the following are the features of cloud computing?</a:t>
            </a:r>
            <a:br>
              <a:rPr lang="en-GB" dirty="0"/>
            </a:br>
            <a:r>
              <a:rPr lang="en-GB" dirty="0"/>
              <a:t>a) Security</a:t>
            </a:r>
            <a:br>
              <a:rPr lang="en-GB" dirty="0"/>
            </a:br>
            <a:r>
              <a:rPr lang="en-GB" dirty="0"/>
              <a:t>b) Availability</a:t>
            </a:r>
            <a:br>
              <a:rPr lang="en-GB" dirty="0"/>
            </a:br>
            <a:r>
              <a:rPr lang="en-GB" dirty="0"/>
              <a:t>c) Large Network Access</a:t>
            </a:r>
            <a:br>
              <a:rPr lang="en-GB" dirty="0"/>
            </a:br>
            <a:r>
              <a:rPr lang="en-GB" dirty="0"/>
              <a:t>d) All of the mentioned</a:t>
            </a:r>
          </a:p>
        </p:txBody>
      </p:sp>
    </p:spTree>
    <p:extLst>
      <p:ext uri="{BB962C8B-B14F-4D97-AF65-F5344CB8AC3E}">
        <p14:creationId xmlns:p14="http://schemas.microsoft.com/office/powerpoint/2010/main" val="27726747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pPr marL="114300" indent="0">
              <a:buNone/>
            </a:pPr>
            <a:r>
              <a:rPr lang="en-GB" sz="1600" dirty="0" smtClean="0"/>
              <a:t>4.</a:t>
            </a:r>
            <a:r>
              <a:rPr lang="en-GB" sz="1600" dirty="0"/>
              <a:t> Which of the following is a type of cloud computing service?</a:t>
            </a:r>
            <a:br>
              <a:rPr lang="en-GB" sz="1600" dirty="0"/>
            </a:br>
            <a:r>
              <a:rPr lang="en-GB" sz="1600" dirty="0"/>
              <a:t>a) Service-as-a-Software (SaaS)</a:t>
            </a:r>
            <a:br>
              <a:rPr lang="en-GB" sz="1600" dirty="0"/>
            </a:br>
            <a:r>
              <a:rPr lang="en-GB" sz="1600" dirty="0"/>
              <a:t>b) Software-and-a-Server (SaaS)</a:t>
            </a:r>
            <a:br>
              <a:rPr lang="en-GB" sz="1600" dirty="0"/>
            </a:br>
            <a:r>
              <a:rPr lang="en-GB" sz="1600" dirty="0"/>
              <a:t>c) Software-as-a-Service (SaaS)</a:t>
            </a:r>
            <a:br>
              <a:rPr lang="en-GB" sz="1600" dirty="0"/>
            </a:br>
            <a:r>
              <a:rPr lang="en-GB" sz="1600" dirty="0"/>
              <a:t>d) Software-as-a-Server (SaaS)</a:t>
            </a:r>
          </a:p>
        </p:txBody>
      </p:sp>
    </p:spTree>
    <p:extLst>
      <p:ext uri="{BB962C8B-B14F-4D97-AF65-F5344CB8AC3E}">
        <p14:creationId xmlns:p14="http://schemas.microsoft.com/office/powerpoint/2010/main" val="203489233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r>
              <a:rPr lang="en-GB" sz="1600" dirty="0"/>
              <a:t>Answer: c</a:t>
            </a:r>
            <a:br>
              <a:rPr lang="en-GB" sz="1600" dirty="0"/>
            </a:br>
            <a:r>
              <a:rPr lang="en-GB" sz="1600" dirty="0"/>
              <a:t>Explanation: Software as a Service, is the most widely used choice for enterprises. SaaS makes use of the internet to offer apps to consumers that are controlled by a third-party vendor.</a:t>
            </a:r>
          </a:p>
        </p:txBody>
      </p:sp>
    </p:spTree>
    <p:extLst>
      <p:ext uri="{BB962C8B-B14F-4D97-AF65-F5344CB8AC3E}">
        <p14:creationId xmlns:p14="http://schemas.microsoft.com/office/powerpoint/2010/main" val="269968543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pPr marL="114300" indent="0">
              <a:buNone/>
            </a:pPr>
            <a:r>
              <a:rPr lang="en-GB" dirty="0" smtClean="0"/>
              <a:t>5. Which </a:t>
            </a:r>
            <a:r>
              <a:rPr lang="en-GB" dirty="0"/>
              <a:t>of the following is an example of the cloud?</a:t>
            </a:r>
            <a:br>
              <a:rPr lang="en-GB" dirty="0"/>
            </a:br>
            <a:r>
              <a:rPr lang="en-GB" dirty="0"/>
              <a:t>a) Amazon Web Services (AWS)</a:t>
            </a:r>
            <a:br>
              <a:rPr lang="en-GB" dirty="0"/>
            </a:br>
            <a:r>
              <a:rPr lang="en-GB" dirty="0"/>
              <a:t>b) Dropbox</a:t>
            </a:r>
            <a:br>
              <a:rPr lang="en-GB" dirty="0"/>
            </a:br>
            <a:r>
              <a:rPr lang="en-GB" dirty="0"/>
              <a:t>c) Cisco WebEx</a:t>
            </a:r>
            <a:br>
              <a:rPr lang="en-GB" dirty="0"/>
            </a:br>
            <a:r>
              <a:rPr lang="en-GB" dirty="0"/>
              <a:t>d) All of the above</a:t>
            </a:r>
          </a:p>
        </p:txBody>
      </p:sp>
    </p:spTree>
    <p:extLst>
      <p:ext uri="{BB962C8B-B14F-4D97-AF65-F5344CB8AC3E}">
        <p14:creationId xmlns:p14="http://schemas.microsoft.com/office/powerpoint/2010/main" val="1093955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pPr marL="114300" indent="0">
              <a:buNone/>
            </a:pPr>
            <a:r>
              <a:rPr lang="en-GB" dirty="0" smtClean="0"/>
              <a:t>Note: </a:t>
            </a:r>
            <a:r>
              <a:rPr lang="en-GB" dirty="0"/>
              <a:t>Webex by Cisco is an American company that develops and sells web conferencing, videoconferencing and contact center as a service applications.</a:t>
            </a:r>
          </a:p>
        </p:txBody>
      </p:sp>
    </p:spTree>
    <p:extLst>
      <p:ext uri="{BB962C8B-B14F-4D97-AF65-F5344CB8AC3E}">
        <p14:creationId xmlns:p14="http://schemas.microsoft.com/office/powerpoint/2010/main" val="4093931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Cloud Computing</a:t>
            </a:r>
            <a:endParaRPr lang="en-GB" dirty="0"/>
          </a:p>
        </p:txBody>
      </p:sp>
      <p:sp>
        <p:nvSpPr>
          <p:cNvPr id="3" name="Text Placeholder 2"/>
          <p:cNvSpPr>
            <a:spLocks noGrp="1"/>
          </p:cNvSpPr>
          <p:nvPr>
            <p:ph type="body" idx="1"/>
          </p:nvPr>
        </p:nvSpPr>
        <p:spPr/>
        <p:txBody>
          <a:bodyPr/>
          <a:lstStyle/>
          <a:p>
            <a:r>
              <a:rPr lang="en-GB" sz="1400" b="1" dirty="0"/>
              <a:t>Cloud computing consists of multiple servers that host web services and data storage. This technology allows companies to eliminate the need for expensive and powerful computers</a:t>
            </a:r>
            <a:r>
              <a:rPr lang="en-GB" sz="1400" b="1" dirty="0" smtClean="0"/>
              <a:t>.</a:t>
            </a:r>
          </a:p>
          <a:p>
            <a:r>
              <a:rPr lang="en-GB" sz="1400" dirty="0"/>
              <a:t>In the </a:t>
            </a:r>
            <a:r>
              <a:rPr lang="en-GB" sz="1400" b="1" dirty="0"/>
              <a:t>traditional system</a:t>
            </a:r>
            <a:r>
              <a:rPr lang="en-GB" sz="1400" dirty="0"/>
              <a:t>, the company owns and maintains physical hardware, which costs much more, while cloud computing delivers a virtual platform</a:t>
            </a:r>
            <a:r>
              <a:rPr lang="en-GB" sz="1400" dirty="0" smtClean="0"/>
              <a:t>.</a:t>
            </a:r>
          </a:p>
          <a:p>
            <a:r>
              <a:rPr lang="en-GB" sz="1400" dirty="0"/>
              <a:t>Cloud computing has many applications, like infrastructure management, application execution, and data access management.</a:t>
            </a:r>
          </a:p>
        </p:txBody>
      </p:sp>
    </p:spTree>
    <p:extLst>
      <p:ext uri="{BB962C8B-B14F-4D97-AF65-F5344CB8AC3E}">
        <p14:creationId xmlns:p14="http://schemas.microsoft.com/office/powerpoint/2010/main" val="18762972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pPr marL="114300" indent="0">
              <a:buNone/>
            </a:pPr>
            <a:r>
              <a:rPr lang="en-GB" dirty="0" smtClean="0"/>
              <a:t>6. </a:t>
            </a:r>
            <a:r>
              <a:rPr lang="en-GB" dirty="0"/>
              <a:t>Which of the following is an example of a PaaS cloud service?</a:t>
            </a:r>
            <a:br>
              <a:rPr lang="en-GB" dirty="0"/>
            </a:br>
            <a:r>
              <a:rPr lang="en-GB" dirty="0"/>
              <a:t>a) Heroku</a:t>
            </a:r>
            <a:br>
              <a:rPr lang="en-GB" dirty="0"/>
            </a:br>
            <a:r>
              <a:rPr lang="en-GB" dirty="0"/>
              <a:t>b) AWS Elastic Beanstalk</a:t>
            </a:r>
            <a:br>
              <a:rPr lang="en-GB" dirty="0"/>
            </a:br>
            <a:r>
              <a:rPr lang="en-GB" dirty="0"/>
              <a:t>c) Windows Azure</a:t>
            </a:r>
            <a:br>
              <a:rPr lang="en-GB" dirty="0"/>
            </a:br>
            <a:r>
              <a:rPr lang="en-GB" dirty="0"/>
              <a:t>d) All of the above</a:t>
            </a:r>
          </a:p>
        </p:txBody>
      </p:sp>
    </p:spTree>
    <p:extLst>
      <p:ext uri="{BB962C8B-B14F-4D97-AF65-F5344CB8AC3E}">
        <p14:creationId xmlns:p14="http://schemas.microsoft.com/office/powerpoint/2010/main" val="420514351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r>
              <a:rPr lang="en-GB" sz="1600" dirty="0"/>
              <a:t>Answer: d</a:t>
            </a:r>
            <a:br>
              <a:rPr lang="en-GB" sz="1600" dirty="0"/>
            </a:br>
            <a:r>
              <a:rPr lang="en-GB" sz="1600" dirty="0"/>
              <a:t>Explanation: PaaS stands for Platform-as-a-Service. In PaaS, the users receive hardware or software tools from the users on the internet. AWS Elastic Beanstalk, Windows Azure, Heroku are example of a PaaS service.</a:t>
            </a:r>
          </a:p>
        </p:txBody>
      </p:sp>
    </p:spTree>
    <p:extLst>
      <p:ext uri="{BB962C8B-B14F-4D97-AF65-F5344CB8AC3E}">
        <p14:creationId xmlns:p14="http://schemas.microsoft.com/office/powerpoint/2010/main" val="61118109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pPr marL="114300" indent="0">
              <a:buNone/>
            </a:pPr>
            <a:r>
              <a:rPr lang="en-GB" sz="1600" dirty="0" smtClean="0"/>
              <a:t>7. </a:t>
            </a:r>
            <a:r>
              <a:rPr lang="en-GB" sz="1600" dirty="0"/>
              <a:t>Which of the following is the correct statement?</a:t>
            </a:r>
            <a:br>
              <a:rPr lang="en-GB" sz="1600" dirty="0"/>
            </a:br>
            <a:r>
              <a:rPr lang="en-GB" sz="1600" dirty="0"/>
              <a:t>a) Cloud computing presents new opportunities to users and developers</a:t>
            </a:r>
            <a:br>
              <a:rPr lang="en-GB" sz="1600" dirty="0"/>
            </a:br>
            <a:r>
              <a:rPr lang="en-GB" sz="1600" dirty="0"/>
              <a:t>b) Service Level Agreements (SLAs) is small aspect of cloud computing</a:t>
            </a:r>
            <a:br>
              <a:rPr lang="en-GB" sz="1600" dirty="0"/>
            </a:br>
            <a:r>
              <a:rPr lang="en-GB" sz="1600" dirty="0"/>
              <a:t>c) Cloud computing does not have impact on software licensing</a:t>
            </a:r>
            <a:br>
              <a:rPr lang="en-GB" sz="1600" dirty="0"/>
            </a:br>
            <a:r>
              <a:rPr lang="en-GB" sz="1600" dirty="0"/>
              <a:t>d) All of the mentioned</a:t>
            </a:r>
          </a:p>
        </p:txBody>
      </p:sp>
    </p:spTree>
    <p:extLst>
      <p:ext uri="{BB962C8B-B14F-4D97-AF65-F5344CB8AC3E}">
        <p14:creationId xmlns:p14="http://schemas.microsoft.com/office/powerpoint/2010/main" val="114980797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r>
              <a:rPr lang="en-GB" dirty="0"/>
              <a:t>Answer: a</a:t>
            </a:r>
            <a:br>
              <a:rPr lang="en-GB" dirty="0"/>
            </a:br>
            <a:r>
              <a:rPr lang="en-GB" dirty="0"/>
              <a:t>Explanation: Because it is based on the paradigm of a shared multi-tenant utility.</a:t>
            </a:r>
          </a:p>
        </p:txBody>
      </p:sp>
    </p:spTree>
    <p:extLst>
      <p:ext uri="{BB962C8B-B14F-4D97-AF65-F5344CB8AC3E}">
        <p14:creationId xmlns:p14="http://schemas.microsoft.com/office/powerpoint/2010/main" val="234044956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pPr marL="114300" indent="0">
              <a:buNone/>
            </a:pPr>
            <a:r>
              <a:rPr lang="en-GB" sz="1600" dirty="0" smtClean="0"/>
              <a:t>8. </a:t>
            </a:r>
            <a:r>
              <a:rPr lang="en-GB" sz="1600" dirty="0"/>
              <a:t>Cloud computing is a concept that involves pooling physical resources and offering them as which sort of resource?</a:t>
            </a:r>
            <a:br>
              <a:rPr lang="en-GB" sz="1600" dirty="0"/>
            </a:br>
            <a:r>
              <a:rPr lang="en-GB" sz="1600" dirty="0"/>
              <a:t>a) cloud</a:t>
            </a:r>
            <a:br>
              <a:rPr lang="en-GB" sz="1600" dirty="0"/>
            </a:br>
            <a:r>
              <a:rPr lang="en-GB" sz="1600" dirty="0"/>
              <a:t>b) real</a:t>
            </a:r>
            <a:br>
              <a:rPr lang="en-GB" sz="1600" dirty="0"/>
            </a:br>
            <a:r>
              <a:rPr lang="en-GB" sz="1600" dirty="0"/>
              <a:t>c) virtual</a:t>
            </a:r>
            <a:br>
              <a:rPr lang="en-GB" sz="1600" dirty="0"/>
            </a:br>
            <a:r>
              <a:rPr lang="en-GB" sz="1600" dirty="0"/>
              <a:t>d) none of the mentioned</a:t>
            </a:r>
          </a:p>
        </p:txBody>
      </p:sp>
    </p:spTree>
    <p:extLst>
      <p:ext uri="{BB962C8B-B14F-4D97-AF65-F5344CB8AC3E}">
        <p14:creationId xmlns:p14="http://schemas.microsoft.com/office/powerpoint/2010/main" val="232652091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r>
              <a:rPr lang="en-GB" sz="1600" dirty="0"/>
              <a:t>Answer: c</a:t>
            </a:r>
            <a:br>
              <a:rPr lang="en-GB" sz="1600" dirty="0"/>
            </a:br>
            <a:r>
              <a:rPr lang="en-GB" sz="1600" dirty="0"/>
              <a:t>Explanation: Cloud computing means providing services like storage, servers, database, networking, etc. over the internet. It is a new model for provisioning resources, for staging applications, and for platform-independent user access to services.</a:t>
            </a:r>
          </a:p>
        </p:txBody>
      </p:sp>
    </p:spTree>
    <p:extLst>
      <p:ext uri="{BB962C8B-B14F-4D97-AF65-F5344CB8AC3E}">
        <p14:creationId xmlns:p14="http://schemas.microsoft.com/office/powerpoint/2010/main" val="337179958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pPr marL="114300" indent="0">
              <a:buNone/>
            </a:pPr>
            <a:r>
              <a:rPr lang="en-GB" sz="1600" dirty="0" smtClean="0"/>
              <a:t>9. </a:t>
            </a:r>
            <a:r>
              <a:rPr lang="en-GB" sz="1600" dirty="0"/>
              <a:t> Which of the following is the Cloud Platform provided by Amazon?</a:t>
            </a:r>
            <a:br>
              <a:rPr lang="en-GB" sz="1600" dirty="0"/>
            </a:br>
            <a:r>
              <a:rPr lang="en-GB" sz="1600" dirty="0"/>
              <a:t>a) AWS</a:t>
            </a:r>
            <a:br>
              <a:rPr lang="en-GB" sz="1600" dirty="0"/>
            </a:br>
            <a:r>
              <a:rPr lang="en-GB" sz="1600" dirty="0"/>
              <a:t>b) Cloudera</a:t>
            </a:r>
            <a:br>
              <a:rPr lang="en-GB" sz="1600" dirty="0"/>
            </a:br>
            <a:r>
              <a:rPr lang="en-GB" sz="1600" dirty="0"/>
              <a:t>c) Azure</a:t>
            </a:r>
            <a:br>
              <a:rPr lang="en-GB" sz="1600" dirty="0"/>
            </a:br>
            <a:r>
              <a:rPr lang="en-GB" sz="1600" dirty="0"/>
              <a:t>d) All of the mentioned</a:t>
            </a:r>
          </a:p>
        </p:txBody>
      </p:sp>
    </p:spTree>
    <p:extLst>
      <p:ext uri="{BB962C8B-B14F-4D97-AF65-F5344CB8AC3E}">
        <p14:creationId xmlns:p14="http://schemas.microsoft.com/office/powerpoint/2010/main" val="8902304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r>
              <a:rPr lang="en-GB" dirty="0"/>
              <a:t>Answer: a</a:t>
            </a:r>
            <a:br>
              <a:rPr lang="en-GB" dirty="0"/>
            </a:br>
            <a:r>
              <a:rPr lang="en-GB" dirty="0"/>
              <a:t>Explanation: Amazon Web Services (AWS), an Infrastructure as a Service (IaaS) offering that allows users to rent virtual machines on Amazon’s own infrastructure, is one of the most successful cloud-based enterprises.</a:t>
            </a:r>
          </a:p>
        </p:txBody>
      </p:sp>
    </p:spTree>
    <p:extLst>
      <p:ext uri="{BB962C8B-B14F-4D97-AF65-F5344CB8AC3E}">
        <p14:creationId xmlns:p14="http://schemas.microsoft.com/office/powerpoint/2010/main" val="77469198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pPr marL="114300" indent="0">
              <a:buNone/>
            </a:pPr>
            <a:r>
              <a:rPr lang="en-GB" sz="1600" dirty="0" smtClean="0"/>
              <a:t>10. </a:t>
            </a:r>
            <a:r>
              <a:rPr lang="en-GB" sz="1600" dirty="0"/>
              <a:t>Which of the following is not a property of cloud computing?</a:t>
            </a:r>
            <a:br>
              <a:rPr lang="en-GB" sz="1600" dirty="0"/>
            </a:br>
            <a:r>
              <a:rPr lang="en-GB" sz="1600" dirty="0"/>
              <a:t>a) virtualization</a:t>
            </a:r>
            <a:br>
              <a:rPr lang="en-GB" sz="1600" dirty="0"/>
            </a:br>
            <a:r>
              <a:rPr lang="en-GB" sz="1600" dirty="0"/>
              <a:t>b) composability</a:t>
            </a:r>
            <a:br>
              <a:rPr lang="en-GB" sz="1600" dirty="0"/>
            </a:br>
            <a:r>
              <a:rPr lang="en-GB" sz="1600" dirty="0"/>
              <a:t>c) scalability</a:t>
            </a:r>
            <a:br>
              <a:rPr lang="en-GB" sz="1600" dirty="0"/>
            </a:br>
            <a:r>
              <a:rPr lang="en-GB" sz="1600" dirty="0"/>
              <a:t>d) all of the mentioned</a:t>
            </a:r>
          </a:p>
        </p:txBody>
      </p:sp>
    </p:spTree>
    <p:extLst>
      <p:ext uri="{BB962C8B-B14F-4D97-AF65-F5344CB8AC3E}">
        <p14:creationId xmlns:p14="http://schemas.microsoft.com/office/powerpoint/2010/main" val="396604092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pPr marL="114300" indent="0">
              <a:buNone/>
            </a:pPr>
            <a:r>
              <a:rPr lang="en-GB" dirty="0"/>
              <a:t>Answer: b</a:t>
            </a:r>
            <a:br>
              <a:rPr lang="en-GB" dirty="0"/>
            </a:br>
            <a:r>
              <a:rPr lang="en-GB" dirty="0"/>
              <a:t>Explanation: Virtualization is achieved by creating a virtual environment of storage devices and server operating systems. Composability is the ability to build applications from component parts.</a:t>
            </a:r>
          </a:p>
        </p:txBody>
      </p:sp>
    </p:spTree>
    <p:extLst>
      <p:ext uri="{BB962C8B-B14F-4D97-AF65-F5344CB8AC3E}">
        <p14:creationId xmlns:p14="http://schemas.microsoft.com/office/powerpoint/2010/main" val="390647231"/>
      </p:ext>
    </p:extLst>
  </p:cSld>
  <p:clrMapOvr>
    <a:masterClrMapping/>
  </p:clrMapOvr>
</p:sld>
</file>

<file path=ppt/theme/theme1.xml><?xml version="1.0" encoding="utf-8"?>
<a:theme xmlns:a="http://schemas.openxmlformats.org/drawingml/2006/main" name="chalkboardtheme">
  <a:themeElements>
    <a:clrScheme name="Office">
      <a:dk1>
        <a:srgbClr val="133B3E"/>
      </a:dk1>
      <a:lt1>
        <a:srgbClr val="FFFFFF"/>
      </a:lt1>
      <a:dk2>
        <a:srgbClr val="DD7E6B"/>
      </a:dk2>
      <a:lt2>
        <a:srgbClr val="EA9999"/>
      </a:lt2>
      <a:accent1>
        <a:srgbClr val="F9CB9C"/>
      </a:accent1>
      <a:accent2>
        <a:srgbClr val="FFE599"/>
      </a:accent2>
      <a:accent3>
        <a:srgbClr val="B6D7A8"/>
      </a:accent3>
      <a:accent4>
        <a:srgbClr val="A4C2F4"/>
      </a:accent4>
      <a:accent5>
        <a:srgbClr val="9FC5E8"/>
      </a:accent5>
      <a:accent6>
        <a:srgbClr val="B4A7D6"/>
      </a:accent6>
      <a:hlink>
        <a:srgbClr val="D5A6BD"/>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nightblue">
  <a:themeElements>
    <a:clrScheme name="Custom 347">
      <a:dk1>
        <a:srgbClr val="273F68"/>
      </a:dk1>
      <a:lt1>
        <a:srgbClr val="FFFFFF"/>
      </a:lt1>
      <a:dk2>
        <a:srgbClr val="7085AA"/>
      </a:dk2>
      <a:lt2>
        <a:srgbClr val="F4F7FA"/>
      </a:lt2>
      <a:accent1>
        <a:srgbClr val="4BD1DD"/>
      </a:accent1>
      <a:accent2>
        <a:srgbClr val="57C0EB"/>
      </a:accent2>
      <a:accent3>
        <a:srgbClr val="BD9ADD"/>
      </a:accent3>
      <a:accent4>
        <a:srgbClr val="F3805C"/>
      </a:accent4>
      <a:accent5>
        <a:srgbClr val="FFD11D"/>
      </a:accent5>
      <a:accent6>
        <a:srgbClr val="95D346"/>
      </a:accent6>
      <a:hlink>
        <a:srgbClr val="273F6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chalkboardtheme</Template>
  <TotalTime>9374</TotalTime>
  <Words>4839</Words>
  <Application>Microsoft Office PowerPoint</Application>
  <PresentationFormat>On-screen Show (16:9)</PresentationFormat>
  <Paragraphs>231</Paragraphs>
  <Slides>99</Slides>
  <Notes>1</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99</vt:i4>
      </vt:variant>
    </vt:vector>
  </HeadingPairs>
  <TitlesOfParts>
    <vt:vector size="115" baseType="lpstr">
      <vt:lpstr>Amatic SC</vt:lpstr>
      <vt:lpstr>Arial</vt:lpstr>
      <vt:lpstr>Barlow Semi Condensed</vt:lpstr>
      <vt:lpstr>Barlow Semi Condensed Light</vt:lpstr>
      <vt:lpstr>BenchNine</vt:lpstr>
      <vt:lpstr>Calibri</vt:lpstr>
      <vt:lpstr>Joti One</vt:lpstr>
      <vt:lpstr>Proxima Nova</vt:lpstr>
      <vt:lpstr>Proxima Nova Semibold</vt:lpstr>
      <vt:lpstr>Quicksand</vt:lpstr>
      <vt:lpstr>Short Stack</vt:lpstr>
      <vt:lpstr>Sue Ellen Francisco</vt:lpstr>
      <vt:lpstr>Wingdings</vt:lpstr>
      <vt:lpstr>chalkboardtheme</vt:lpstr>
      <vt:lpstr>Slidesgo Final Pages</vt:lpstr>
      <vt:lpstr>knightblue</vt:lpstr>
      <vt:lpstr>Unit-2  Part A Introduction to cloud computing</vt:lpstr>
      <vt:lpstr>Contents</vt:lpstr>
      <vt:lpstr>PowerPoint Presentation</vt:lpstr>
      <vt:lpstr>Cloud Computing </vt:lpstr>
      <vt:lpstr>Cloud computing in nutshell</vt:lpstr>
      <vt:lpstr>PowerPoint Presentation</vt:lpstr>
      <vt:lpstr>PowerPoint Presentation</vt:lpstr>
      <vt:lpstr>In October 2010, a photo-sharing application called Instagram was launched, and 25,000 people registered on that first day. Three months later, Instagram had 1 million users, and shortly after hit 10 million. At that time, the company only offered an iOS version of its mobile application, so it was only capturing iPhone users.  Would it have been possible that a normal traditional server would have supported that kind of traffic? </vt:lpstr>
      <vt:lpstr>Cloud Computing</vt:lpstr>
      <vt:lpstr>Question?</vt:lpstr>
      <vt:lpstr>ROOTS OF CLOUD COMPUTING</vt:lpstr>
      <vt:lpstr>PowerPoint Presentation</vt:lpstr>
      <vt:lpstr>PowerPoint Presentation</vt:lpstr>
      <vt:lpstr>PowerPoint Presentation</vt:lpstr>
      <vt:lpstr>PowerPoint Presentation</vt:lpstr>
      <vt:lpstr>Root 1: Internet Technologies</vt:lpstr>
      <vt:lpstr>PowerPoint Presentation</vt:lpstr>
      <vt:lpstr>PowerPoint Presentation</vt:lpstr>
      <vt:lpstr>PowerPoint Presentation</vt:lpstr>
      <vt:lpstr>PowerPoint Presentation</vt:lpstr>
      <vt:lpstr>Distributed Computing</vt:lpstr>
      <vt:lpstr>PowerPoint Presentation</vt:lpstr>
      <vt:lpstr>Root 3: Hardware</vt:lpstr>
      <vt:lpstr>PowerPoint Presentation</vt:lpstr>
      <vt:lpstr>PowerPoint Presentation</vt:lpstr>
      <vt:lpstr>Root 4: System Management</vt:lpstr>
      <vt:lpstr>PowerPoint Presentation</vt:lpstr>
      <vt:lpstr>PowerPoint Presentation</vt:lpstr>
      <vt:lpstr>Cloud is a parallel and distributed computing system consisting of a collection of inter-connected and virtualised computers that are dynamically provisioned and presented as one or more unified computing resources based on service-level agreements (SLA) established through negotiation between the service provider and consumers.  -Rajkumar buyya</vt:lpstr>
      <vt:lpstr>Types of cloud</vt:lpstr>
      <vt:lpstr>PowerPoint Presentation</vt:lpstr>
      <vt:lpstr>PowerPoint Presentation</vt:lpstr>
      <vt:lpstr>PowerPoint Presentation</vt:lpstr>
      <vt:lpstr>PowerPoint Presentation</vt:lpstr>
      <vt:lpstr>Infrastructure-as-a-service</vt:lpstr>
      <vt:lpstr>PowerPoint Presentation</vt:lpstr>
      <vt:lpstr>PowerPoint Presentation</vt:lpstr>
      <vt:lpstr>Platform-as-a-service</vt:lpstr>
      <vt:lpstr>Platform as a Service </vt:lpstr>
      <vt:lpstr>PowerPoint Presentation</vt:lpstr>
      <vt:lpstr>PowerPoint Presentation</vt:lpstr>
      <vt:lpstr>Software-as-a-service</vt:lpstr>
      <vt:lpstr>Software as a Service</vt:lpstr>
      <vt:lpstr>PowerPoint Presentation</vt:lpstr>
      <vt:lpstr>PowerPoint Presentation</vt:lpstr>
      <vt:lpstr>PowerPoint Presentation</vt:lpstr>
      <vt:lpstr>Features of cloud</vt:lpstr>
      <vt:lpstr>CLOUD INFRASTRUCTURE MANAGEMENT</vt:lpstr>
      <vt:lpstr>PowerPoint Presentation</vt:lpstr>
      <vt:lpstr>What is cloud infrastructure management?</vt:lpstr>
      <vt:lpstr>PowerPoint Presentation</vt:lpstr>
      <vt:lpstr>PowerPoint Presentation</vt:lpstr>
      <vt:lpstr>PowerPoint Presentation</vt:lpstr>
      <vt:lpstr>PowerPoint Presentation</vt:lpstr>
      <vt:lpstr>PowerPoint Presentation</vt:lpstr>
      <vt:lpstr>Virtual Infrastructure Management</vt:lpstr>
      <vt:lpstr>PowerPoint Presentation</vt:lpstr>
      <vt:lpstr>Features of infrastructure manager</vt:lpstr>
      <vt:lpstr>PowerPoint Presentation</vt:lpstr>
      <vt:lpstr>PowerPoint Presentation</vt:lpstr>
      <vt:lpstr>PowerPoint Presentation</vt:lpstr>
      <vt:lpstr>Characteristics of cloud</vt:lpstr>
      <vt:lpstr>PowerPoint Presentation</vt:lpstr>
      <vt:lpstr>PowerPoint Presentation</vt:lpstr>
      <vt:lpstr>PowerPoint Presentation</vt:lpstr>
      <vt:lpstr>Cloud Deployment Models</vt:lpstr>
      <vt:lpstr>Public Cloud</vt:lpstr>
      <vt:lpstr>Examples of Public Cloud: </vt:lpstr>
      <vt:lpstr>PowerPoint Presentation</vt:lpstr>
      <vt:lpstr>Private Cloud</vt:lpstr>
      <vt:lpstr>PowerPoint Presentation</vt:lpstr>
      <vt:lpstr>PowerPoint Presentation</vt:lpstr>
      <vt:lpstr>Hybrid Cloud:</vt:lpstr>
      <vt:lpstr>Examples: </vt:lpstr>
      <vt:lpstr>PowerPoint Presentation</vt:lpstr>
      <vt:lpstr>PowerPoint Presentation</vt:lpstr>
      <vt:lpstr>Community Cloud</vt:lpstr>
      <vt:lpstr>Examples:</vt:lpstr>
      <vt:lpstr>PowerPoint Presentation</vt:lpstr>
      <vt:lpstr>PowerPoint Presentation</vt:lpstr>
      <vt:lpstr>Multi-Cloud:</vt:lpstr>
      <vt:lpstr>Examples: </vt:lpstr>
      <vt:lpstr>MCQs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Unit-2  Introduction to cloud computing</dc:title>
  <dc:creator>Gunseerat Brar</dc:creator>
  <cp:lastModifiedBy>tamana paula</cp:lastModifiedBy>
  <cp:revision>113</cp:revision>
  <dcterms:created xsi:type="dcterms:W3CDTF">2022-01-21T06:40:45Z</dcterms:created>
  <dcterms:modified xsi:type="dcterms:W3CDTF">2023-08-26T10:33:02Z</dcterms:modified>
</cp:coreProperties>
</file>