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>
        <p:scale>
          <a:sx n="75" d="100"/>
          <a:sy n="75" d="100"/>
        </p:scale>
        <p:origin x="1044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1BEFC3-2569-44FA-A882-78FBDB95D527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46B89D-6698-4F4A-823C-BB1283BDD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694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6B89D-6698-4F4A-823C-BB1283BDD1EA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658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older 6"/>
          <p:cNvSpPr>
            <a:spLocks noGrp="1"/>
          </p:cNvSpPr>
          <p:nvPr>
            <p:ph type="sldNum" sz="quarter" idx="7"/>
          </p:nvPr>
        </p:nvSpPr>
        <p:spPr>
          <a:xfrm>
            <a:off x="6858000" y="6400412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A8ED7-3DBB-454F-A3EE-E7877282756F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@copyright to LPU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lder 6"/>
          <p:cNvSpPr>
            <a:spLocks noGrp="1"/>
          </p:cNvSpPr>
          <p:nvPr>
            <p:ph type="sldNum" sz="quarter" idx="7"/>
          </p:nvPr>
        </p:nvSpPr>
        <p:spPr>
          <a:xfrm>
            <a:off x="6858000" y="6400412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A8ED7-3DBB-454F-A3EE-E7877282756F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@copyright to LPU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8458200" y="0"/>
            <a:ext cx="685800" cy="6858000"/>
          </a:xfrm>
          <a:custGeom>
            <a:avLst/>
            <a:gdLst/>
            <a:ahLst/>
            <a:cxnLst/>
            <a:rect l="l" t="t" r="r" b="b"/>
            <a:pathLst>
              <a:path w="685800" h="6858000">
                <a:moveTo>
                  <a:pt x="685800" y="6172200"/>
                </a:moveTo>
                <a:lnTo>
                  <a:pt x="0" y="6172200"/>
                </a:lnTo>
                <a:lnTo>
                  <a:pt x="0" y="6858000"/>
                </a:lnTo>
                <a:lnTo>
                  <a:pt x="685800" y="6858000"/>
                </a:lnTo>
                <a:lnTo>
                  <a:pt x="685800" y="6172200"/>
                </a:lnTo>
                <a:close/>
              </a:path>
              <a:path w="685800" h="6858000">
                <a:moveTo>
                  <a:pt x="685800" y="0"/>
                </a:moveTo>
                <a:lnTo>
                  <a:pt x="0" y="0"/>
                </a:lnTo>
                <a:lnTo>
                  <a:pt x="0" y="5486400"/>
                </a:lnTo>
                <a:lnTo>
                  <a:pt x="685800" y="5486400"/>
                </a:lnTo>
                <a:lnTo>
                  <a:pt x="68580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Holder 6"/>
          <p:cNvSpPr>
            <a:spLocks noGrp="1"/>
          </p:cNvSpPr>
          <p:nvPr>
            <p:ph type="sldNum" sz="quarter" idx="7"/>
          </p:nvPr>
        </p:nvSpPr>
        <p:spPr>
          <a:xfrm>
            <a:off x="6858000" y="6400412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A8ED7-3DBB-454F-A3EE-E7877282756F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@copyright to LPU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858000" y="6400412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A8ED7-3DBB-454F-A3EE-E7877282756F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@copyright to LPU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6"/>
          <p:cNvSpPr>
            <a:spLocks noGrp="1"/>
          </p:cNvSpPr>
          <p:nvPr>
            <p:ph type="sldNum" sz="quarter" idx="7"/>
          </p:nvPr>
        </p:nvSpPr>
        <p:spPr>
          <a:xfrm>
            <a:off x="6858000" y="6400412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A8ED7-3DBB-454F-A3EE-E7877282756F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@copyright to LPU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858000" y="6400412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A8ED7-3DBB-454F-A3EE-E7877282756F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0" y="0"/>
            <a:ext cx="1784442" cy="742988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0" y="914400"/>
            <a:ext cx="9144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Holder 4"/>
          <p:cNvSpPr txBox="1">
            <a:spLocks/>
          </p:cNvSpPr>
          <p:nvPr userDrawn="1"/>
        </p:nvSpPr>
        <p:spPr>
          <a:xfrm>
            <a:off x="70540" y="6443841"/>
            <a:ext cx="2926080" cy="27699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@copyright to LPU</a:t>
            </a:r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15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hyperlink" Target="http://www.startupindiahub.org.in/" TargetMode="External"/><Relationship Id="rId5" Type="http://schemas.openxmlformats.org/officeDocument/2006/relationships/image" Target="../media/image41.png"/><Relationship Id="rId15" Type="http://schemas.openxmlformats.org/officeDocument/2006/relationships/image" Target="../media/image48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4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8.png"/><Relationship Id="rId4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2057400"/>
            <a:ext cx="8001000" cy="350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53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INDUSTRIAL ETHICS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Unit-3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Lecture : </a:t>
            </a:r>
            <a:r>
              <a:rPr lang="en-IN" sz="3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STARTUP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5746750" y="152400"/>
            <a:ext cx="33972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125" dirty="0">
                <a:solidFill>
                  <a:srgbClr val="E36C09"/>
                </a:solidFill>
                <a:latin typeface="Calibri"/>
                <a:cs typeface="Calibri"/>
              </a:rPr>
              <a:t>Tax</a:t>
            </a:r>
            <a:r>
              <a:rPr sz="4400" b="1" spc="-9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4400" b="1" spc="-15" dirty="0">
                <a:solidFill>
                  <a:srgbClr val="E36C09"/>
                </a:solidFill>
                <a:latin typeface="Calibri"/>
                <a:cs typeface="Calibri"/>
              </a:rPr>
              <a:t>Exemption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18031"/>
            <a:ext cx="8058784" cy="4901342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b="1" dirty="0">
                <a:latin typeface="Calibri"/>
                <a:cs typeface="Calibri"/>
              </a:rPr>
              <a:t>IMB</a:t>
            </a:r>
            <a:r>
              <a:rPr sz="3000" b="1" spc="-25" dirty="0">
                <a:latin typeface="Calibri"/>
                <a:cs typeface="Calibri"/>
              </a:rPr>
              <a:t> </a:t>
            </a:r>
            <a:r>
              <a:rPr sz="3000" b="1" spc="-5" dirty="0">
                <a:latin typeface="Calibri"/>
                <a:cs typeface="Calibri"/>
              </a:rPr>
              <a:t>Certified</a:t>
            </a:r>
            <a:endParaRPr sz="30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720"/>
              </a:spcBef>
            </a:pPr>
            <a:r>
              <a:rPr sz="3000" spc="-5" dirty="0">
                <a:latin typeface="Calibri"/>
                <a:cs typeface="Calibri"/>
              </a:rPr>
              <a:t>The </a:t>
            </a:r>
            <a:r>
              <a:rPr sz="3000" spc="-10" dirty="0">
                <a:latin typeface="Calibri"/>
                <a:cs typeface="Calibri"/>
              </a:rPr>
              <a:t>Inter-Ministerial Board </a:t>
            </a:r>
            <a:r>
              <a:rPr sz="3000" spc="-15" dirty="0">
                <a:latin typeface="Calibri"/>
                <a:cs typeface="Calibri"/>
              </a:rPr>
              <a:t>validates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5" dirty="0">
                <a:latin typeface="Calibri"/>
                <a:cs typeface="Calibri"/>
              </a:rPr>
              <a:t>innovative 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nature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of the</a:t>
            </a:r>
            <a:r>
              <a:rPr sz="3000" spc="-10" dirty="0">
                <a:latin typeface="Calibri"/>
                <a:cs typeface="Calibri"/>
              </a:rPr>
              <a:t> business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for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granting </a:t>
            </a:r>
            <a:r>
              <a:rPr sz="3000" spc="-20" dirty="0">
                <a:latin typeface="Calibri"/>
                <a:cs typeface="Calibri"/>
              </a:rPr>
              <a:t>tax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related 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benefits </a:t>
            </a:r>
            <a:r>
              <a:rPr sz="3000" dirty="0">
                <a:latin typeface="Calibri"/>
                <a:cs typeface="Calibri"/>
              </a:rPr>
              <a:t>and is </a:t>
            </a:r>
            <a:r>
              <a:rPr sz="3000" spc="-15" dirty="0">
                <a:latin typeface="Calibri"/>
                <a:cs typeface="Calibri"/>
              </a:rPr>
              <a:t>constituted </a:t>
            </a:r>
            <a:r>
              <a:rPr sz="3000" spc="-10" dirty="0">
                <a:latin typeface="Calibri"/>
                <a:cs typeface="Calibri"/>
              </a:rPr>
              <a:t>by </a:t>
            </a:r>
            <a:r>
              <a:rPr sz="3000" spc="-15" dirty="0">
                <a:latin typeface="Calibri"/>
                <a:cs typeface="Calibri"/>
              </a:rPr>
              <a:t>representatives </a:t>
            </a:r>
            <a:r>
              <a:rPr sz="3000" spc="-20" dirty="0">
                <a:latin typeface="Calibri"/>
                <a:cs typeface="Calibri"/>
              </a:rPr>
              <a:t>from 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80" dirty="0">
                <a:latin typeface="Calibri"/>
                <a:cs typeface="Calibri"/>
              </a:rPr>
              <a:t>DIPP,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0" dirty="0">
                <a:latin typeface="Calibri"/>
                <a:cs typeface="Calibri"/>
              </a:rPr>
              <a:t>DBT,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DST</a:t>
            </a:r>
            <a:r>
              <a:rPr sz="3000" dirty="0">
                <a:latin typeface="Calibri"/>
                <a:cs typeface="Calibri"/>
              </a:rPr>
              <a:t> and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60" dirty="0">
                <a:latin typeface="Calibri"/>
                <a:cs typeface="Calibri"/>
              </a:rPr>
              <a:t>MEITY.</a:t>
            </a:r>
            <a:r>
              <a:rPr sz="3000" dirty="0">
                <a:latin typeface="Calibri"/>
                <a:cs typeface="Calibri"/>
              </a:rPr>
              <a:t> </a:t>
            </a:r>
            <a:endParaRPr lang="en-US" sz="3000" dirty="0" smtClean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720"/>
              </a:spcBef>
            </a:pPr>
            <a:r>
              <a:rPr sz="3000" spc="-10" dirty="0" smtClean="0">
                <a:latin typeface="Calibri"/>
                <a:cs typeface="Calibri"/>
              </a:rPr>
              <a:t>Startups</a:t>
            </a:r>
            <a:r>
              <a:rPr sz="3000" spc="-20" dirty="0" smtClean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incorporated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on 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or</a:t>
            </a:r>
            <a:r>
              <a:rPr sz="3000" spc="-10" dirty="0">
                <a:latin typeface="Calibri"/>
                <a:cs typeface="Calibri"/>
              </a:rPr>
              <a:t> after </a:t>
            </a:r>
            <a:r>
              <a:rPr sz="3000" spc="-15" dirty="0">
                <a:latin typeface="Calibri"/>
                <a:cs typeface="Calibri"/>
              </a:rPr>
              <a:t>1st</a:t>
            </a:r>
            <a:r>
              <a:rPr sz="3000" spc="-5" dirty="0">
                <a:latin typeface="Calibri"/>
                <a:cs typeface="Calibri"/>
              </a:rPr>
              <a:t> April</a:t>
            </a:r>
            <a:r>
              <a:rPr sz="3000" dirty="0">
                <a:latin typeface="Calibri"/>
                <a:cs typeface="Calibri"/>
              </a:rPr>
              <a:t> 2016</a:t>
            </a:r>
            <a:r>
              <a:rPr sz="3000" spc="-5" dirty="0">
                <a:latin typeface="Calibri"/>
                <a:cs typeface="Calibri"/>
              </a:rPr>
              <a:t> can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apply </a:t>
            </a:r>
            <a:r>
              <a:rPr sz="3000" spc="-25" dirty="0">
                <a:latin typeface="Calibri"/>
                <a:cs typeface="Calibri"/>
              </a:rPr>
              <a:t>for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tax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benefits</a:t>
            </a:r>
            <a:r>
              <a:rPr sz="3000" dirty="0">
                <a:latin typeface="Calibri"/>
                <a:cs typeface="Calibri"/>
              </a:rPr>
              <a:t> and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such </a:t>
            </a:r>
            <a:r>
              <a:rPr sz="3000" spc="-15" dirty="0">
                <a:latin typeface="Calibri"/>
                <a:cs typeface="Calibri"/>
              </a:rPr>
              <a:t>innovative </a:t>
            </a:r>
            <a:r>
              <a:rPr sz="3000" spc="-10" dirty="0" smtClean="0">
                <a:latin typeface="Calibri"/>
                <a:cs typeface="Calibri"/>
              </a:rPr>
              <a:t>applications </a:t>
            </a:r>
            <a:r>
              <a:rPr sz="3000" spc="-15" dirty="0">
                <a:latin typeface="Calibri"/>
                <a:cs typeface="Calibri"/>
              </a:rPr>
              <a:t>are </a:t>
            </a:r>
            <a:r>
              <a:rPr sz="3000" dirty="0">
                <a:latin typeface="Calibri"/>
                <a:cs typeface="Calibri"/>
              </a:rPr>
              <a:t>then </a:t>
            </a:r>
            <a:r>
              <a:rPr sz="3000" spc="-15" dirty="0">
                <a:latin typeface="Calibri"/>
                <a:cs typeface="Calibri"/>
              </a:rPr>
              <a:t>moderated </a:t>
            </a:r>
            <a:r>
              <a:rPr sz="3000" spc="-5" dirty="0">
                <a:latin typeface="Calibri"/>
                <a:cs typeface="Calibri"/>
              </a:rPr>
              <a:t>by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15" dirty="0">
                <a:latin typeface="Calibri"/>
                <a:cs typeface="Calibri"/>
              </a:rPr>
              <a:t> Inter </a:t>
            </a:r>
            <a:r>
              <a:rPr sz="3000" spc="-10" dirty="0">
                <a:latin typeface="Calibri"/>
                <a:cs typeface="Calibri"/>
              </a:rPr>
              <a:t>Ministerial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Board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before</a:t>
            </a:r>
            <a:r>
              <a:rPr sz="3000" spc="-15" dirty="0">
                <a:latin typeface="Calibri"/>
                <a:cs typeface="Calibri"/>
              </a:rPr>
              <a:t> granting</a:t>
            </a:r>
            <a:r>
              <a:rPr sz="3000" dirty="0">
                <a:latin typeface="Calibri"/>
                <a:cs typeface="Calibri"/>
              </a:rPr>
              <a:t> the 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certificate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of </a:t>
            </a:r>
            <a:r>
              <a:rPr sz="3000" spc="-20" dirty="0">
                <a:latin typeface="Calibri"/>
                <a:cs typeface="Calibri"/>
              </a:rPr>
              <a:t>eligibility.</a:t>
            </a:r>
            <a:endParaRPr sz="3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914400"/>
            <a:ext cx="8153400" cy="554101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355600" algn="l"/>
              </a:tabLst>
            </a:pPr>
            <a:r>
              <a:rPr sz="2700" b="1" spc="-80" dirty="0">
                <a:latin typeface="Calibri"/>
                <a:cs typeface="Calibri"/>
              </a:rPr>
              <a:t>Tax</a:t>
            </a:r>
            <a:r>
              <a:rPr sz="2700" b="1" spc="-5" dirty="0">
                <a:latin typeface="Calibri"/>
                <a:cs typeface="Calibri"/>
              </a:rPr>
              <a:t> </a:t>
            </a:r>
            <a:r>
              <a:rPr sz="2700" b="1" spc="-10" dirty="0">
                <a:latin typeface="Calibri"/>
                <a:cs typeface="Calibri"/>
              </a:rPr>
              <a:t>Exemption</a:t>
            </a:r>
            <a:r>
              <a:rPr sz="2700" b="1" spc="-20" dirty="0">
                <a:latin typeface="Calibri"/>
                <a:cs typeface="Calibri"/>
              </a:rPr>
              <a:t> </a:t>
            </a:r>
            <a:r>
              <a:rPr sz="2700" b="1" spc="-15" dirty="0">
                <a:latin typeface="Calibri"/>
                <a:cs typeface="Calibri"/>
              </a:rPr>
              <a:t>for</a:t>
            </a:r>
            <a:r>
              <a:rPr sz="2700" b="1" spc="-10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3</a:t>
            </a:r>
            <a:r>
              <a:rPr sz="2700" b="1" spc="-40" dirty="0">
                <a:latin typeface="Calibri"/>
                <a:cs typeface="Calibri"/>
              </a:rPr>
              <a:t> </a:t>
            </a:r>
            <a:r>
              <a:rPr sz="2700" b="1" spc="-20" dirty="0">
                <a:latin typeface="Calibri"/>
                <a:cs typeface="Calibri"/>
              </a:rPr>
              <a:t>years</a:t>
            </a:r>
            <a:endParaRPr sz="2700" dirty="0">
              <a:latin typeface="Calibri"/>
              <a:cs typeface="Calibri"/>
            </a:endParaRPr>
          </a:p>
          <a:p>
            <a:pPr marL="12700" marR="5080" algn="just">
              <a:lnSpc>
                <a:spcPct val="90000"/>
              </a:lnSpc>
              <a:spcBef>
                <a:spcPts val="650"/>
              </a:spcBef>
            </a:pPr>
            <a:r>
              <a:rPr sz="2700" spc="-5" dirty="0">
                <a:latin typeface="Calibri"/>
                <a:cs typeface="Calibri"/>
              </a:rPr>
              <a:t>The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profits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of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recognised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Startups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that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are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granted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an 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Inter-Ministerial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Board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Certificate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are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exempted</a:t>
            </a:r>
            <a:r>
              <a:rPr sz="2700" spc="-20" dirty="0">
                <a:latin typeface="Calibri"/>
                <a:cs typeface="Calibri"/>
              </a:rPr>
              <a:t> from </a:t>
            </a:r>
            <a:r>
              <a:rPr sz="2700" spc="-15" dirty="0">
                <a:latin typeface="Calibri"/>
                <a:cs typeface="Calibri"/>
              </a:rPr>
              <a:t> income-tax </a:t>
            </a:r>
            <a:r>
              <a:rPr sz="2700" spc="-25" dirty="0">
                <a:latin typeface="Calibri"/>
                <a:cs typeface="Calibri"/>
              </a:rPr>
              <a:t>for </a:t>
            </a:r>
            <a:r>
              <a:rPr sz="2700" dirty="0">
                <a:latin typeface="Calibri"/>
                <a:cs typeface="Calibri"/>
              </a:rPr>
              <a:t>a </a:t>
            </a:r>
            <a:r>
              <a:rPr sz="2700" spc="-10" dirty="0">
                <a:latin typeface="Calibri"/>
                <a:cs typeface="Calibri"/>
              </a:rPr>
              <a:t>period </a:t>
            </a:r>
            <a:r>
              <a:rPr sz="2700" dirty="0">
                <a:latin typeface="Calibri"/>
                <a:cs typeface="Calibri"/>
              </a:rPr>
              <a:t>of 3 </a:t>
            </a:r>
            <a:r>
              <a:rPr sz="2700" spc="-20" dirty="0">
                <a:latin typeface="Calibri"/>
                <a:cs typeface="Calibri"/>
              </a:rPr>
              <a:t>years </a:t>
            </a:r>
            <a:r>
              <a:rPr sz="2700" spc="-5" dirty="0">
                <a:latin typeface="Calibri"/>
                <a:cs typeface="Calibri"/>
              </a:rPr>
              <a:t>(out </a:t>
            </a:r>
            <a:r>
              <a:rPr sz="2700" dirty="0">
                <a:latin typeface="Calibri"/>
                <a:cs typeface="Calibri"/>
              </a:rPr>
              <a:t>of a </a:t>
            </a:r>
            <a:r>
              <a:rPr sz="2700" spc="-5" dirty="0">
                <a:latin typeface="Calibri"/>
                <a:cs typeface="Calibri"/>
              </a:rPr>
              <a:t>block </a:t>
            </a:r>
            <a:r>
              <a:rPr sz="2700" dirty="0">
                <a:latin typeface="Calibri"/>
                <a:cs typeface="Calibri"/>
              </a:rPr>
              <a:t>of 7 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years). </a:t>
            </a:r>
            <a:r>
              <a:rPr sz="2700" spc="-5" dirty="0">
                <a:latin typeface="Calibri"/>
                <a:cs typeface="Calibri"/>
              </a:rPr>
              <a:t>This </a:t>
            </a:r>
            <a:r>
              <a:rPr sz="2700" spc="-10" dirty="0">
                <a:latin typeface="Calibri"/>
                <a:cs typeface="Calibri"/>
              </a:rPr>
              <a:t>fiscal </a:t>
            </a:r>
            <a:r>
              <a:rPr sz="2700" spc="-15" dirty="0">
                <a:latin typeface="Calibri"/>
                <a:cs typeface="Calibri"/>
              </a:rPr>
              <a:t>exemption </a:t>
            </a:r>
            <a:r>
              <a:rPr sz="2700" dirty="0">
                <a:latin typeface="Calibri"/>
                <a:cs typeface="Calibri"/>
              </a:rPr>
              <a:t>is aimed </a:t>
            </a:r>
            <a:r>
              <a:rPr sz="2700" spc="-15" dirty="0">
                <a:latin typeface="Calibri"/>
                <a:cs typeface="Calibri"/>
              </a:rPr>
              <a:t>at facilitating growth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of </a:t>
            </a:r>
            <a:r>
              <a:rPr sz="2700" spc="-10" dirty="0">
                <a:latin typeface="Calibri"/>
                <a:cs typeface="Calibri"/>
              </a:rPr>
              <a:t>business </a:t>
            </a:r>
            <a:r>
              <a:rPr sz="2700" spc="-5" dirty="0">
                <a:latin typeface="Calibri"/>
                <a:cs typeface="Calibri"/>
              </a:rPr>
              <a:t>and </a:t>
            </a:r>
            <a:r>
              <a:rPr sz="2700" spc="-10" dirty="0">
                <a:latin typeface="Calibri"/>
                <a:cs typeface="Calibri"/>
              </a:rPr>
              <a:t>meeting </a:t>
            </a:r>
            <a:r>
              <a:rPr sz="2700" dirty="0">
                <a:latin typeface="Calibri"/>
                <a:cs typeface="Calibri"/>
              </a:rPr>
              <a:t>the </a:t>
            </a:r>
            <a:r>
              <a:rPr sz="2700" spc="-10" dirty="0">
                <a:latin typeface="Calibri"/>
                <a:cs typeface="Calibri"/>
              </a:rPr>
              <a:t>working </a:t>
            </a:r>
            <a:r>
              <a:rPr sz="2700" spc="-15" dirty="0">
                <a:latin typeface="Calibri"/>
                <a:cs typeface="Calibri"/>
              </a:rPr>
              <a:t>capital </a:t>
            </a:r>
            <a:r>
              <a:rPr sz="2700" spc="-10" dirty="0">
                <a:latin typeface="Calibri"/>
                <a:cs typeface="Calibri"/>
              </a:rPr>
              <a:t>requirements </a:t>
            </a:r>
            <a:r>
              <a:rPr sz="2700" spc="-5" dirty="0">
                <a:latin typeface="Calibri"/>
                <a:cs typeface="Calibri"/>
              </a:rPr>
              <a:t> during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initial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years </a:t>
            </a:r>
            <a:r>
              <a:rPr sz="2700" dirty="0">
                <a:latin typeface="Calibri"/>
                <a:cs typeface="Calibri"/>
              </a:rPr>
              <a:t>of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operations</a:t>
            </a:r>
            <a:endParaRPr sz="2700" dirty="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325"/>
              </a:spcBef>
              <a:buFont typeface="Arial MT"/>
              <a:buChar char="•"/>
              <a:tabLst>
                <a:tab pos="355600" algn="l"/>
              </a:tabLst>
            </a:pPr>
            <a:r>
              <a:rPr sz="2700" b="1" spc="-80" dirty="0">
                <a:latin typeface="Calibri"/>
                <a:cs typeface="Calibri"/>
              </a:rPr>
              <a:t>Tax</a:t>
            </a:r>
            <a:r>
              <a:rPr sz="2700" b="1" spc="-5" dirty="0">
                <a:latin typeface="Calibri"/>
                <a:cs typeface="Calibri"/>
              </a:rPr>
              <a:t> </a:t>
            </a:r>
            <a:r>
              <a:rPr sz="2700" b="1" spc="-10" dirty="0">
                <a:latin typeface="Calibri"/>
                <a:cs typeface="Calibri"/>
              </a:rPr>
              <a:t>Exemption </a:t>
            </a:r>
            <a:r>
              <a:rPr sz="2700" b="1" dirty="0">
                <a:latin typeface="Calibri"/>
                <a:cs typeface="Calibri"/>
              </a:rPr>
              <a:t>on</a:t>
            </a:r>
            <a:r>
              <a:rPr sz="2700" b="1" spc="-10" dirty="0">
                <a:latin typeface="Calibri"/>
                <a:cs typeface="Calibri"/>
              </a:rPr>
              <a:t> </a:t>
            </a:r>
            <a:r>
              <a:rPr sz="2700" b="1" spc="-15" dirty="0">
                <a:latin typeface="Calibri"/>
                <a:cs typeface="Calibri"/>
              </a:rPr>
              <a:t>Investment</a:t>
            </a:r>
            <a:r>
              <a:rPr sz="2700" b="1" dirty="0">
                <a:latin typeface="Calibri"/>
                <a:cs typeface="Calibri"/>
              </a:rPr>
              <a:t> </a:t>
            </a:r>
            <a:r>
              <a:rPr sz="2700" b="1" spc="-10" dirty="0">
                <a:latin typeface="Calibri"/>
                <a:cs typeface="Calibri"/>
              </a:rPr>
              <a:t>above</a:t>
            </a:r>
            <a:r>
              <a:rPr sz="2700" b="1" spc="10" dirty="0">
                <a:latin typeface="Calibri"/>
                <a:cs typeface="Calibri"/>
              </a:rPr>
              <a:t> </a:t>
            </a:r>
            <a:r>
              <a:rPr sz="2700" b="1" spc="-20" dirty="0">
                <a:latin typeface="Calibri"/>
                <a:cs typeface="Calibri"/>
              </a:rPr>
              <a:t>Fair</a:t>
            </a:r>
            <a:r>
              <a:rPr sz="2700" b="1" spc="-5" dirty="0">
                <a:latin typeface="Calibri"/>
                <a:cs typeface="Calibri"/>
              </a:rPr>
              <a:t> </a:t>
            </a:r>
            <a:r>
              <a:rPr sz="2700" b="1" spc="-20" dirty="0">
                <a:latin typeface="Calibri"/>
                <a:cs typeface="Calibri"/>
              </a:rPr>
              <a:t>Market</a:t>
            </a:r>
            <a:r>
              <a:rPr sz="2700" b="1" dirty="0">
                <a:latin typeface="Calibri"/>
                <a:cs typeface="Calibri"/>
              </a:rPr>
              <a:t> </a:t>
            </a:r>
            <a:r>
              <a:rPr sz="2700" b="1" spc="-30" dirty="0">
                <a:latin typeface="Calibri"/>
                <a:cs typeface="Calibri"/>
              </a:rPr>
              <a:t>Value</a:t>
            </a:r>
            <a:endParaRPr sz="2700" dirty="0">
              <a:latin typeface="Calibri"/>
              <a:cs typeface="Calibri"/>
            </a:endParaRPr>
          </a:p>
          <a:p>
            <a:pPr marL="12700" marR="6985" algn="just">
              <a:lnSpc>
                <a:spcPct val="90000"/>
              </a:lnSpc>
              <a:spcBef>
                <a:spcPts val="650"/>
              </a:spcBef>
            </a:pPr>
            <a:r>
              <a:rPr sz="2700" dirty="0">
                <a:latin typeface="Calibri"/>
                <a:cs typeface="Calibri"/>
              </a:rPr>
              <a:t>If a </a:t>
            </a:r>
            <a:r>
              <a:rPr sz="2700" spc="-10" dirty="0">
                <a:latin typeface="Calibri"/>
                <a:cs typeface="Calibri"/>
              </a:rPr>
              <a:t>Startup, having </a:t>
            </a:r>
            <a:r>
              <a:rPr sz="2700" spc="-15" dirty="0">
                <a:latin typeface="Calibri"/>
                <a:cs typeface="Calibri"/>
              </a:rPr>
              <a:t>certificate from </a:t>
            </a:r>
            <a:r>
              <a:rPr sz="2700" dirty="0">
                <a:latin typeface="Calibri"/>
                <a:cs typeface="Calibri"/>
              </a:rPr>
              <a:t>the </a:t>
            </a:r>
            <a:r>
              <a:rPr sz="2700" spc="-10" dirty="0">
                <a:latin typeface="Calibri"/>
                <a:cs typeface="Calibri"/>
              </a:rPr>
              <a:t>Inter-Ministerial 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Board </a:t>
            </a:r>
            <a:r>
              <a:rPr sz="2700" spc="-15" dirty="0">
                <a:latin typeface="Calibri"/>
                <a:cs typeface="Calibri"/>
              </a:rPr>
              <a:t>Certificate, receives </a:t>
            </a:r>
            <a:r>
              <a:rPr sz="2700" spc="-25" dirty="0">
                <a:latin typeface="Calibri"/>
                <a:cs typeface="Calibri"/>
              </a:rPr>
              <a:t>any </a:t>
            </a:r>
            <a:r>
              <a:rPr sz="2700" spc="-15" dirty="0">
                <a:latin typeface="Calibri"/>
                <a:cs typeface="Calibri"/>
              </a:rPr>
              <a:t>consideration </a:t>
            </a:r>
            <a:r>
              <a:rPr sz="2700" spc="-25" dirty="0">
                <a:latin typeface="Calibri"/>
                <a:cs typeface="Calibri"/>
              </a:rPr>
              <a:t>for </a:t>
            </a:r>
            <a:r>
              <a:rPr sz="2700" spc="-10" dirty="0">
                <a:latin typeface="Calibri"/>
                <a:cs typeface="Calibri"/>
              </a:rPr>
              <a:t>issue </a:t>
            </a:r>
            <a:r>
              <a:rPr sz="2700" dirty="0">
                <a:latin typeface="Calibri"/>
                <a:cs typeface="Calibri"/>
              </a:rPr>
              <a:t>of 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shares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that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exceeds</a:t>
            </a:r>
            <a:r>
              <a:rPr sz="2700" spc="57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 </a:t>
            </a:r>
            <a:r>
              <a:rPr sz="2700" spc="-15" dirty="0">
                <a:latin typeface="Calibri"/>
                <a:cs typeface="Calibri"/>
              </a:rPr>
              <a:t>face</a:t>
            </a:r>
            <a:r>
              <a:rPr sz="2700" spc="58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value </a:t>
            </a:r>
            <a:r>
              <a:rPr sz="2700" dirty="0">
                <a:latin typeface="Calibri"/>
                <a:cs typeface="Calibri"/>
              </a:rPr>
              <a:t>of </a:t>
            </a:r>
            <a:r>
              <a:rPr sz="2700" spc="-10" dirty="0">
                <a:latin typeface="Calibri"/>
                <a:cs typeface="Calibri"/>
              </a:rPr>
              <a:t>such </a:t>
            </a:r>
            <a:r>
              <a:rPr sz="2700" spc="-15" dirty="0">
                <a:latin typeface="Calibri"/>
                <a:cs typeface="Calibri"/>
              </a:rPr>
              <a:t>shares, </a:t>
            </a:r>
            <a:r>
              <a:rPr sz="2700" spc="-5" dirty="0">
                <a:latin typeface="Calibri"/>
                <a:cs typeface="Calibri"/>
              </a:rPr>
              <a:t>then </a:t>
            </a:r>
            <a:r>
              <a:rPr sz="2700" dirty="0">
                <a:latin typeface="Calibri"/>
                <a:cs typeface="Calibri"/>
              </a:rPr>
              <a:t> the </a:t>
            </a:r>
            <a:r>
              <a:rPr sz="2700" spc="-20" dirty="0">
                <a:latin typeface="Calibri"/>
                <a:cs typeface="Calibri"/>
              </a:rPr>
              <a:t>aggregate </a:t>
            </a:r>
            <a:r>
              <a:rPr sz="2700" spc="-15" dirty="0">
                <a:latin typeface="Calibri"/>
                <a:cs typeface="Calibri"/>
              </a:rPr>
              <a:t>consideration received </a:t>
            </a:r>
            <a:r>
              <a:rPr sz="2700" spc="-25" dirty="0">
                <a:latin typeface="Calibri"/>
                <a:cs typeface="Calibri"/>
              </a:rPr>
              <a:t>for </a:t>
            </a:r>
            <a:r>
              <a:rPr sz="2700" spc="-5" dirty="0">
                <a:latin typeface="Calibri"/>
                <a:cs typeface="Calibri"/>
              </a:rPr>
              <a:t>such </a:t>
            </a:r>
            <a:r>
              <a:rPr sz="2700" spc="-15" dirty="0">
                <a:latin typeface="Calibri"/>
                <a:cs typeface="Calibri"/>
              </a:rPr>
              <a:t>shares </a:t>
            </a:r>
            <a:r>
              <a:rPr sz="2700" dirty="0">
                <a:latin typeface="Calibri"/>
                <a:cs typeface="Calibri"/>
              </a:rPr>
              <a:t>as 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exceeds </a:t>
            </a:r>
            <a:r>
              <a:rPr sz="2700" spc="-10" dirty="0">
                <a:latin typeface="Calibri"/>
                <a:cs typeface="Calibri"/>
              </a:rPr>
              <a:t>the </a:t>
            </a:r>
            <a:r>
              <a:rPr sz="2700" spc="-15" dirty="0">
                <a:latin typeface="Calibri"/>
                <a:cs typeface="Calibri"/>
              </a:rPr>
              <a:t>fair </a:t>
            </a:r>
            <a:r>
              <a:rPr sz="2700" spc="-20" dirty="0">
                <a:latin typeface="Calibri"/>
                <a:cs typeface="Calibri"/>
              </a:rPr>
              <a:t>market </a:t>
            </a:r>
            <a:r>
              <a:rPr sz="2700" spc="-15" dirty="0">
                <a:latin typeface="Calibri"/>
                <a:cs typeface="Calibri"/>
              </a:rPr>
              <a:t>value </a:t>
            </a:r>
            <a:r>
              <a:rPr sz="2700" dirty="0">
                <a:latin typeface="Calibri"/>
                <a:cs typeface="Calibri"/>
              </a:rPr>
              <a:t>of the </a:t>
            </a:r>
            <a:r>
              <a:rPr sz="2700" spc="-15" dirty="0">
                <a:latin typeface="Calibri"/>
                <a:cs typeface="Calibri"/>
              </a:rPr>
              <a:t>shares </a:t>
            </a:r>
            <a:r>
              <a:rPr sz="2700" dirty="0">
                <a:latin typeface="Calibri"/>
                <a:cs typeface="Calibri"/>
              </a:rPr>
              <a:t>is </a:t>
            </a:r>
            <a:r>
              <a:rPr sz="2700" spc="-25" dirty="0">
                <a:latin typeface="Calibri"/>
                <a:cs typeface="Calibri"/>
              </a:rPr>
              <a:t>exempted 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from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tax.</a:t>
            </a:r>
            <a:endParaRPr sz="27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3048000" y="283793"/>
            <a:ext cx="609600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15" dirty="0">
                <a:solidFill>
                  <a:srgbClr val="E36C09"/>
                </a:solidFill>
              </a:rPr>
              <a:t>RESOURCES</a:t>
            </a:r>
            <a:r>
              <a:rPr sz="3600" spc="-35" dirty="0">
                <a:solidFill>
                  <a:srgbClr val="E36C09"/>
                </a:solidFill>
              </a:rPr>
              <a:t> </a:t>
            </a:r>
            <a:r>
              <a:rPr sz="3600" spc="-20" dirty="0">
                <a:solidFill>
                  <a:srgbClr val="E36C09"/>
                </a:solidFill>
              </a:rPr>
              <a:t>FOR</a:t>
            </a:r>
            <a:r>
              <a:rPr sz="3600" spc="-35" dirty="0">
                <a:solidFill>
                  <a:srgbClr val="E36C09"/>
                </a:solidFill>
              </a:rPr>
              <a:t> </a:t>
            </a:r>
            <a:r>
              <a:rPr sz="3600" spc="-55" dirty="0">
                <a:solidFill>
                  <a:srgbClr val="E36C09"/>
                </a:solidFill>
              </a:rPr>
              <a:t>STARTUPS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9457" y="1143000"/>
            <a:ext cx="644461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Calibri"/>
                <a:cs typeface="Calibri"/>
              </a:rPr>
              <a:t>Learning</a:t>
            </a:r>
            <a:r>
              <a:rPr sz="3200" b="1" spc="-6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and</a:t>
            </a:r>
            <a:r>
              <a:rPr sz="3200" b="1" spc="-3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Development</a:t>
            </a:r>
            <a:r>
              <a:rPr sz="3200" b="1" spc="-30" dirty="0">
                <a:latin typeface="Calibri"/>
                <a:cs typeface="Calibri"/>
              </a:rPr>
              <a:t> </a:t>
            </a:r>
            <a:r>
              <a:rPr sz="3200" b="1" spc="-15" dirty="0" smtClean="0">
                <a:latin typeface="Calibri"/>
                <a:cs typeface="Calibri"/>
              </a:rPr>
              <a:t>Program</a:t>
            </a:r>
            <a:endParaRPr sz="32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9800" y="1941934"/>
            <a:ext cx="4648200" cy="45350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3048000" y="381000"/>
            <a:ext cx="616140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20" dirty="0">
                <a:solidFill>
                  <a:srgbClr val="E36C09"/>
                </a:solidFill>
              </a:rPr>
              <a:t>RESOURCES</a:t>
            </a:r>
            <a:r>
              <a:rPr sz="3600" spc="-15" dirty="0">
                <a:solidFill>
                  <a:srgbClr val="E36C09"/>
                </a:solidFill>
              </a:rPr>
              <a:t> FOR</a:t>
            </a:r>
            <a:r>
              <a:rPr sz="3600" spc="-35" dirty="0">
                <a:solidFill>
                  <a:srgbClr val="E36C09"/>
                </a:solidFill>
              </a:rPr>
              <a:t> </a:t>
            </a:r>
            <a:r>
              <a:rPr sz="3600" spc="-55" dirty="0">
                <a:solidFill>
                  <a:srgbClr val="E36C09"/>
                </a:solidFill>
              </a:rPr>
              <a:t>STARTUPS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533400" y="1600200"/>
            <a:ext cx="8074659" cy="432435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459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b="1" dirty="0">
                <a:latin typeface="Calibri"/>
                <a:cs typeface="Calibri"/>
              </a:rPr>
              <a:t>Learning</a:t>
            </a:r>
            <a:r>
              <a:rPr sz="3000" b="1" spc="-1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and</a:t>
            </a:r>
            <a:r>
              <a:rPr sz="3000" b="1" spc="-15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Development</a:t>
            </a:r>
            <a:r>
              <a:rPr sz="3000" b="1" spc="-60" dirty="0">
                <a:latin typeface="Calibri"/>
                <a:cs typeface="Calibri"/>
              </a:rPr>
              <a:t> </a:t>
            </a:r>
            <a:r>
              <a:rPr sz="3000" b="1" spc="-15" dirty="0">
                <a:latin typeface="Calibri"/>
                <a:cs typeface="Calibri"/>
              </a:rPr>
              <a:t>Program</a:t>
            </a:r>
            <a:endParaRPr sz="3000">
              <a:latin typeface="Calibri"/>
              <a:cs typeface="Calibri"/>
            </a:endParaRPr>
          </a:p>
          <a:p>
            <a:pPr marL="12700" marR="5080" algn="just">
              <a:lnSpc>
                <a:spcPct val="90000"/>
              </a:lnSpc>
              <a:spcBef>
                <a:spcPts val="720"/>
              </a:spcBef>
            </a:pPr>
            <a:r>
              <a:rPr sz="3000" spc="-5" dirty="0">
                <a:latin typeface="Calibri"/>
                <a:cs typeface="Calibri"/>
              </a:rPr>
              <a:t>The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website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hosts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variety</a:t>
            </a:r>
            <a:r>
              <a:rPr sz="3000" spc="6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courses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which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broadens </a:t>
            </a:r>
            <a:r>
              <a:rPr sz="3000" dirty="0">
                <a:latin typeface="Calibri"/>
                <a:cs typeface="Calibri"/>
              </a:rPr>
              <a:t>the vision of </a:t>
            </a:r>
            <a:r>
              <a:rPr sz="3000" spc="-10" dirty="0">
                <a:latin typeface="Calibri"/>
                <a:cs typeface="Calibri"/>
              </a:rPr>
              <a:t>budding </a:t>
            </a:r>
            <a:r>
              <a:rPr sz="3000" spc="-20" dirty="0">
                <a:latin typeface="Calibri"/>
                <a:cs typeface="Calibri"/>
              </a:rPr>
              <a:t>entrepreneurs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guides them </a:t>
            </a:r>
            <a:r>
              <a:rPr sz="3000" spc="-10" dirty="0">
                <a:latin typeface="Calibri"/>
                <a:cs typeface="Calibri"/>
              </a:rPr>
              <a:t>through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0" dirty="0">
                <a:latin typeface="Calibri"/>
                <a:cs typeface="Calibri"/>
              </a:rPr>
              <a:t>journey </a:t>
            </a:r>
            <a:r>
              <a:rPr sz="3000" dirty="0">
                <a:latin typeface="Calibri"/>
                <a:cs typeface="Calibri"/>
              </a:rPr>
              <a:t>of their </a:t>
            </a:r>
            <a:r>
              <a:rPr sz="3000" spc="-10" dirty="0">
                <a:latin typeface="Calibri"/>
                <a:cs typeface="Calibri"/>
              </a:rPr>
              <a:t>Startup 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venture.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The </a:t>
            </a:r>
            <a:r>
              <a:rPr sz="3000" spc="-20" dirty="0">
                <a:latin typeface="Calibri"/>
                <a:cs typeface="Calibri"/>
              </a:rPr>
              <a:t>program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covers</a:t>
            </a:r>
            <a:r>
              <a:rPr sz="3000" spc="6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lessons </a:t>
            </a:r>
            <a:r>
              <a:rPr sz="3000" dirty="0">
                <a:latin typeface="Calibri"/>
                <a:cs typeface="Calibri"/>
              </a:rPr>
              <a:t>on </a:t>
            </a:r>
            <a:r>
              <a:rPr sz="3000" spc="-45" dirty="0">
                <a:latin typeface="Calibri"/>
                <a:cs typeface="Calibri"/>
              </a:rPr>
              <a:t>key</a:t>
            </a:r>
            <a:r>
              <a:rPr sz="3000" spc="59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areas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 </a:t>
            </a:r>
            <a:r>
              <a:rPr sz="3000" spc="-10" dirty="0">
                <a:latin typeface="Calibri"/>
                <a:cs typeface="Calibri"/>
              </a:rPr>
              <a:t>starting </a:t>
            </a:r>
            <a:r>
              <a:rPr sz="3000" spc="-5" dirty="0">
                <a:latin typeface="Calibri"/>
                <a:cs typeface="Calibri"/>
              </a:rPr>
              <a:t>up </a:t>
            </a:r>
            <a:r>
              <a:rPr sz="3000" spc="-10" dirty="0">
                <a:latin typeface="Calibri"/>
                <a:cs typeface="Calibri"/>
              </a:rPr>
              <a:t>by </a:t>
            </a:r>
            <a:r>
              <a:rPr sz="3000" dirty="0">
                <a:latin typeface="Calibri"/>
                <a:cs typeface="Calibri"/>
              </a:rPr>
              <a:t>40+ </a:t>
            </a:r>
            <a:r>
              <a:rPr sz="3000" spc="-10" dirty="0">
                <a:latin typeface="Calibri"/>
                <a:cs typeface="Calibri"/>
              </a:rPr>
              <a:t>top </a:t>
            </a:r>
            <a:r>
              <a:rPr sz="3000" spc="-25" dirty="0">
                <a:latin typeface="Calibri"/>
                <a:cs typeface="Calibri"/>
              </a:rPr>
              <a:t>founders </a:t>
            </a:r>
            <a:r>
              <a:rPr sz="3000" dirty="0">
                <a:latin typeface="Calibri"/>
                <a:cs typeface="Calibri"/>
              </a:rPr>
              <a:t>of </a:t>
            </a:r>
            <a:r>
              <a:rPr sz="3000" spc="-5" dirty="0">
                <a:latin typeface="Calibri"/>
                <a:cs typeface="Calibri"/>
              </a:rPr>
              <a:t>India in </a:t>
            </a:r>
            <a:r>
              <a:rPr sz="3000" dirty="0">
                <a:latin typeface="Calibri"/>
                <a:cs typeface="Calibri"/>
              </a:rPr>
              <a:t>an 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extensive</a:t>
            </a:r>
            <a:r>
              <a:rPr sz="3000" spc="-10" dirty="0">
                <a:latin typeface="Calibri"/>
                <a:cs typeface="Calibri"/>
              </a:rPr>
              <a:t> 4-week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program.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Not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just</a:t>
            </a:r>
            <a:r>
              <a:rPr sz="3000" spc="-10" dirty="0">
                <a:latin typeface="Calibri"/>
                <a:cs typeface="Calibri"/>
              </a:rPr>
              <a:t> that,</a:t>
            </a:r>
            <a:r>
              <a:rPr sz="3000" spc="-5" dirty="0">
                <a:latin typeface="Calibri"/>
                <a:cs typeface="Calibri"/>
              </a:rPr>
              <a:t> upon 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completion </a:t>
            </a:r>
            <a:r>
              <a:rPr sz="3000" dirty="0">
                <a:latin typeface="Calibri"/>
                <a:cs typeface="Calibri"/>
              </a:rPr>
              <a:t>of the </a:t>
            </a:r>
            <a:r>
              <a:rPr sz="3000" spc="-20" dirty="0">
                <a:latin typeface="Calibri"/>
                <a:cs typeface="Calibri"/>
              </a:rPr>
              <a:t>course,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0" dirty="0">
                <a:latin typeface="Calibri"/>
                <a:cs typeface="Calibri"/>
              </a:rPr>
              <a:t>apprentice </a:t>
            </a:r>
            <a:r>
              <a:rPr sz="3000" spc="-15" dirty="0">
                <a:latin typeface="Calibri"/>
                <a:cs typeface="Calibri"/>
              </a:rPr>
              <a:t>receives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certificate </a:t>
            </a:r>
            <a:r>
              <a:rPr sz="3000" spc="-5" dirty="0">
                <a:latin typeface="Calibri"/>
                <a:cs typeface="Calibri"/>
              </a:rPr>
              <a:t>acknowledging </a:t>
            </a:r>
            <a:r>
              <a:rPr sz="3000" spc="-10" dirty="0">
                <a:latin typeface="Calibri"/>
                <a:cs typeface="Calibri"/>
              </a:rPr>
              <a:t>their </a:t>
            </a:r>
            <a:r>
              <a:rPr sz="3000" spc="-25" dirty="0">
                <a:latin typeface="Calibri"/>
                <a:cs typeface="Calibri"/>
              </a:rPr>
              <a:t>effort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spc="-5" dirty="0">
                <a:latin typeface="Calibri"/>
                <a:cs typeface="Calibri"/>
              </a:rPr>
              <a:t>certifying 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their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learnings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in</a:t>
            </a:r>
            <a:r>
              <a:rPr sz="3000" dirty="0">
                <a:latin typeface="Calibri"/>
                <a:cs typeface="Calibri"/>
              </a:rPr>
              <a:t> the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program.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914400"/>
            <a:ext cx="8458200" cy="533019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b="1" spc="-10" dirty="0">
                <a:latin typeface="Calibri"/>
                <a:cs typeface="Calibri"/>
              </a:rPr>
              <a:t>Government</a:t>
            </a:r>
            <a:r>
              <a:rPr sz="3000" b="1" spc="-4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Schemes</a:t>
            </a:r>
            <a:endParaRPr sz="3000" dirty="0">
              <a:latin typeface="Calibri"/>
              <a:cs typeface="Calibri"/>
            </a:endParaRPr>
          </a:p>
          <a:p>
            <a:pPr marL="12700" marR="80010">
              <a:lnSpc>
                <a:spcPct val="90000"/>
              </a:lnSpc>
              <a:spcBef>
                <a:spcPts val="720"/>
              </a:spcBef>
            </a:pPr>
            <a:r>
              <a:rPr sz="3000" spc="-15" dirty="0">
                <a:latin typeface="Calibri"/>
                <a:cs typeface="Calibri"/>
              </a:rPr>
              <a:t>Many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government </a:t>
            </a:r>
            <a:r>
              <a:rPr sz="3000" spc="-10" dirty="0">
                <a:latin typeface="Calibri"/>
                <a:cs typeface="Calibri"/>
              </a:rPr>
              <a:t>departments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are</a:t>
            </a:r>
            <a:r>
              <a:rPr sz="3000" spc="-10" dirty="0">
                <a:latin typeface="Calibri"/>
                <a:cs typeface="Calibri"/>
              </a:rPr>
              <a:t> working to 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promote </a:t>
            </a:r>
            <a:r>
              <a:rPr sz="3000" spc="-15" dirty="0">
                <a:latin typeface="Calibri"/>
                <a:cs typeface="Calibri"/>
              </a:rPr>
              <a:t>entrepreneurship </a:t>
            </a:r>
            <a:r>
              <a:rPr sz="3000" dirty="0">
                <a:latin typeface="Calibri"/>
                <a:cs typeface="Calibri"/>
              </a:rPr>
              <a:t>in India. </a:t>
            </a:r>
            <a:r>
              <a:rPr sz="3000" spc="-5" dirty="0">
                <a:latin typeface="Calibri"/>
                <a:cs typeface="Calibri"/>
              </a:rPr>
              <a:t>Startup India 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has </a:t>
            </a:r>
            <a:r>
              <a:rPr sz="3000" spc="-15" dirty="0">
                <a:latin typeface="Calibri"/>
                <a:cs typeface="Calibri"/>
              </a:rPr>
              <a:t>collated</a:t>
            </a:r>
            <a:r>
              <a:rPr sz="3000" spc="-10" dirty="0">
                <a:latin typeface="Calibri"/>
                <a:cs typeface="Calibri"/>
              </a:rPr>
              <a:t> various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schemes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from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various 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ministerial </a:t>
            </a:r>
            <a:r>
              <a:rPr sz="3000" spc="-5" dirty="0">
                <a:latin typeface="Calibri"/>
                <a:cs typeface="Calibri"/>
              </a:rPr>
              <a:t>bodies </a:t>
            </a:r>
            <a:r>
              <a:rPr sz="3000" spc="-15" dirty="0">
                <a:latin typeface="Calibri"/>
                <a:cs typeface="Calibri"/>
              </a:rPr>
              <a:t>at </a:t>
            </a:r>
            <a:r>
              <a:rPr sz="3000" spc="-5" dirty="0">
                <a:latin typeface="Calibri"/>
                <a:cs typeface="Calibri"/>
              </a:rPr>
              <a:t>one place </a:t>
            </a:r>
            <a:r>
              <a:rPr sz="3000" spc="-15" dirty="0">
                <a:latin typeface="Calibri"/>
                <a:cs typeface="Calibri"/>
              </a:rPr>
              <a:t>to </a:t>
            </a:r>
            <a:r>
              <a:rPr sz="3000" spc="-20" dirty="0">
                <a:latin typeface="Calibri"/>
                <a:cs typeface="Calibri"/>
              </a:rPr>
              <a:t>facilitate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spc="-20" dirty="0">
                <a:latin typeface="Calibri"/>
                <a:cs typeface="Calibri"/>
              </a:rPr>
              <a:t>save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your</a:t>
            </a:r>
            <a:r>
              <a:rPr sz="3000" dirty="0">
                <a:latin typeface="Calibri"/>
                <a:cs typeface="Calibri"/>
              </a:rPr>
              <a:t> time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from</a:t>
            </a:r>
            <a:r>
              <a:rPr sz="3000" spc="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jumping </a:t>
            </a:r>
            <a:r>
              <a:rPr sz="3000" spc="-10" dirty="0">
                <a:latin typeface="Calibri"/>
                <a:cs typeface="Calibri"/>
              </a:rPr>
              <a:t>between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websites!</a:t>
            </a:r>
            <a:endParaRPr sz="3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b="1" spc="-20" dirty="0">
                <a:latin typeface="Calibri"/>
                <a:cs typeface="Calibri"/>
              </a:rPr>
              <a:t>State</a:t>
            </a:r>
            <a:r>
              <a:rPr sz="3000" b="1" spc="-50" dirty="0">
                <a:latin typeface="Calibri"/>
                <a:cs typeface="Calibri"/>
              </a:rPr>
              <a:t> </a:t>
            </a:r>
            <a:r>
              <a:rPr sz="3000" b="1" spc="-15" dirty="0">
                <a:latin typeface="Calibri"/>
                <a:cs typeface="Calibri"/>
              </a:rPr>
              <a:t>Government</a:t>
            </a:r>
            <a:r>
              <a:rPr sz="3000" b="1" spc="-5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Policies</a:t>
            </a:r>
            <a:endParaRPr sz="3000" dirty="0">
              <a:latin typeface="Calibri"/>
              <a:cs typeface="Calibri"/>
            </a:endParaRPr>
          </a:p>
          <a:p>
            <a:pPr marL="12700" marR="5080" algn="just">
              <a:lnSpc>
                <a:spcPct val="90000"/>
              </a:lnSpc>
              <a:spcBef>
                <a:spcPts val="720"/>
              </a:spcBef>
            </a:pPr>
            <a:r>
              <a:rPr sz="3000" spc="-10" dirty="0">
                <a:latin typeface="Calibri"/>
                <a:cs typeface="Calibri"/>
              </a:rPr>
              <a:t>Startup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India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presents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to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you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list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17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30" dirty="0">
                <a:latin typeface="Calibri"/>
                <a:cs typeface="Calibri"/>
              </a:rPr>
              <a:t>state 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government </a:t>
            </a:r>
            <a:r>
              <a:rPr sz="3000" spc="-5" dirty="0">
                <a:latin typeface="Calibri"/>
                <a:cs typeface="Calibri"/>
              </a:rPr>
              <a:t>policies </a:t>
            </a:r>
            <a:r>
              <a:rPr sz="3000" dirty="0">
                <a:latin typeface="Calibri"/>
                <a:cs typeface="Calibri"/>
              </a:rPr>
              <a:t>who </a:t>
            </a:r>
            <a:r>
              <a:rPr sz="3000" spc="-25" dirty="0">
                <a:latin typeface="Calibri"/>
                <a:cs typeface="Calibri"/>
              </a:rPr>
              <a:t>offer </a:t>
            </a:r>
            <a:r>
              <a:rPr sz="3000" spc="-10" dirty="0">
                <a:latin typeface="Calibri"/>
                <a:cs typeface="Calibri"/>
              </a:rPr>
              <a:t>benefits to </a:t>
            </a:r>
            <a:r>
              <a:rPr sz="3000" spc="-15" dirty="0">
                <a:latin typeface="Calibri"/>
                <a:cs typeface="Calibri"/>
              </a:rPr>
              <a:t>Startups! </a:t>
            </a:r>
            <a:r>
              <a:rPr sz="3000" spc="-10" dirty="0">
                <a:latin typeface="Calibri"/>
                <a:cs typeface="Calibri"/>
              </a:rPr>
              <a:t> Startups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spc="-15" dirty="0">
                <a:latin typeface="Calibri"/>
                <a:cs typeface="Calibri"/>
              </a:rPr>
              <a:t>entrepreneurs </a:t>
            </a:r>
            <a:r>
              <a:rPr sz="3000" spc="-10" dirty="0">
                <a:latin typeface="Calibri"/>
                <a:cs typeface="Calibri"/>
              </a:rPr>
              <a:t>across </a:t>
            </a:r>
            <a:r>
              <a:rPr sz="3000" spc="-5" dirty="0">
                <a:latin typeface="Calibri"/>
                <a:cs typeface="Calibri"/>
              </a:rPr>
              <a:t>these </a:t>
            </a:r>
            <a:r>
              <a:rPr sz="3000" spc="-25" dirty="0">
                <a:latin typeface="Calibri"/>
                <a:cs typeface="Calibri"/>
              </a:rPr>
              <a:t>states </a:t>
            </a:r>
            <a:r>
              <a:rPr sz="3000" spc="-10" dirty="0">
                <a:latin typeface="Calibri"/>
                <a:cs typeface="Calibri"/>
              </a:rPr>
              <a:t>can </a:t>
            </a:r>
            <a:r>
              <a:rPr sz="3000" spc="-5" dirty="0">
                <a:latin typeface="Calibri"/>
                <a:cs typeface="Calibri"/>
              </a:rPr>
              <a:t> access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the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policy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documents,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website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links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contact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details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 the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respective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nodal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agencies.</a:t>
            </a:r>
            <a:endParaRPr sz="3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990600"/>
            <a:ext cx="8458200" cy="5208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</a:tabLst>
            </a:pPr>
            <a:r>
              <a:rPr sz="2500" b="1" spc="-10" dirty="0">
                <a:latin typeface="Calibri"/>
                <a:cs typeface="Calibri"/>
              </a:rPr>
              <a:t>Pro-Bono</a:t>
            </a:r>
            <a:r>
              <a:rPr sz="2500" b="1" spc="-20" dirty="0">
                <a:latin typeface="Calibri"/>
                <a:cs typeface="Calibri"/>
              </a:rPr>
              <a:t> </a:t>
            </a:r>
            <a:r>
              <a:rPr sz="2500" b="1" spc="-5" dirty="0">
                <a:latin typeface="Calibri"/>
                <a:cs typeface="Calibri"/>
              </a:rPr>
              <a:t>Services</a:t>
            </a:r>
            <a:endParaRPr sz="2500" dirty="0">
              <a:latin typeface="Calibri"/>
              <a:cs typeface="Calibri"/>
            </a:endParaRPr>
          </a:p>
          <a:p>
            <a:pPr marL="12700" marR="6350" algn="just">
              <a:lnSpc>
                <a:spcPct val="80000"/>
              </a:lnSpc>
              <a:spcBef>
                <a:spcPts val="605"/>
              </a:spcBef>
            </a:pPr>
            <a:r>
              <a:rPr sz="2500" spc="-5" dirty="0">
                <a:latin typeface="Calibri"/>
                <a:cs typeface="Calibri"/>
              </a:rPr>
              <a:t>In </a:t>
            </a:r>
            <a:r>
              <a:rPr sz="2500" spc="-10" dirty="0">
                <a:latin typeface="Calibri"/>
                <a:cs typeface="Calibri"/>
              </a:rPr>
              <a:t>our endeavour </a:t>
            </a:r>
            <a:r>
              <a:rPr sz="2500" spc="-20" dirty="0">
                <a:latin typeface="Calibri"/>
                <a:cs typeface="Calibri"/>
              </a:rPr>
              <a:t>to </a:t>
            </a:r>
            <a:r>
              <a:rPr sz="2500" spc="-25" dirty="0">
                <a:latin typeface="Calibri"/>
                <a:cs typeface="Calibri"/>
              </a:rPr>
              <a:t>make </a:t>
            </a:r>
            <a:r>
              <a:rPr sz="2500" spc="-10" dirty="0">
                <a:latin typeface="Calibri"/>
                <a:cs typeface="Calibri"/>
              </a:rPr>
              <a:t>starting </a:t>
            </a:r>
            <a:r>
              <a:rPr sz="2500" spc="-5" dirty="0">
                <a:latin typeface="Calibri"/>
                <a:cs typeface="Calibri"/>
              </a:rPr>
              <a:t>up </a:t>
            </a:r>
            <a:r>
              <a:rPr sz="2500" spc="-10" dirty="0">
                <a:latin typeface="Calibri"/>
                <a:cs typeface="Calibri"/>
              </a:rPr>
              <a:t>easy </a:t>
            </a:r>
            <a:r>
              <a:rPr sz="2500" spc="-25" dirty="0">
                <a:latin typeface="Calibri"/>
                <a:cs typeface="Calibri"/>
              </a:rPr>
              <a:t>for </a:t>
            </a:r>
            <a:r>
              <a:rPr sz="2500" spc="-15" dirty="0">
                <a:latin typeface="Calibri"/>
                <a:cs typeface="Calibri"/>
              </a:rPr>
              <a:t>startups,we </a:t>
            </a:r>
            <a:r>
              <a:rPr sz="2500" spc="-10" dirty="0">
                <a:latin typeface="Calibri"/>
                <a:cs typeface="Calibri"/>
              </a:rPr>
              <a:t>bring </a:t>
            </a:r>
            <a:r>
              <a:rPr sz="2500" spc="-55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you </a:t>
            </a:r>
            <a:r>
              <a:rPr sz="2500" spc="-5" dirty="0">
                <a:latin typeface="Calibri"/>
                <a:cs typeface="Calibri"/>
              </a:rPr>
              <a:t>the </a:t>
            </a:r>
            <a:r>
              <a:rPr sz="2500" spc="-10" dirty="0">
                <a:latin typeface="Calibri"/>
                <a:cs typeface="Calibri"/>
              </a:rPr>
              <a:t>best </a:t>
            </a:r>
            <a:r>
              <a:rPr sz="2500" spc="-5" dirty="0">
                <a:latin typeface="Calibri"/>
                <a:cs typeface="Calibri"/>
              </a:rPr>
              <a:t>of </a:t>
            </a:r>
            <a:r>
              <a:rPr sz="2500" spc="-10" dirty="0">
                <a:latin typeface="Calibri"/>
                <a:cs typeface="Calibri"/>
              </a:rPr>
              <a:t>some </a:t>
            </a:r>
            <a:r>
              <a:rPr sz="2500" spc="-15" dirty="0">
                <a:latin typeface="Calibri"/>
                <a:cs typeface="Calibri"/>
              </a:rPr>
              <a:t>relevant </a:t>
            </a:r>
            <a:r>
              <a:rPr sz="2500" dirty="0">
                <a:latin typeface="Calibri"/>
                <a:cs typeface="Calibri"/>
              </a:rPr>
              <a:t>services </a:t>
            </a:r>
            <a:r>
              <a:rPr sz="2500" spc="-10" dirty="0">
                <a:latin typeface="Calibri"/>
                <a:cs typeface="Calibri"/>
              </a:rPr>
              <a:t>out there </a:t>
            </a:r>
            <a:r>
              <a:rPr sz="2500" spc="-5" dirty="0">
                <a:latin typeface="Calibri"/>
                <a:cs typeface="Calibri"/>
              </a:rPr>
              <a:t>in the </a:t>
            </a:r>
            <a:r>
              <a:rPr sz="2500" spc="-15" dirty="0">
                <a:latin typeface="Calibri"/>
                <a:cs typeface="Calibri"/>
              </a:rPr>
              <a:t>market 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free </a:t>
            </a:r>
            <a:r>
              <a:rPr sz="2500" spc="-5" dirty="0">
                <a:latin typeface="Calibri"/>
                <a:cs typeface="Calibri"/>
              </a:rPr>
              <a:t>of </a:t>
            </a:r>
            <a:r>
              <a:rPr sz="2500" spc="-15" dirty="0">
                <a:latin typeface="Calibri"/>
                <a:cs typeface="Calibri"/>
              </a:rPr>
              <a:t>cost, </a:t>
            </a:r>
            <a:r>
              <a:rPr sz="2500" spc="-5" dirty="0">
                <a:latin typeface="Calibri"/>
                <a:cs typeface="Calibri"/>
              </a:rPr>
              <a:t>only </a:t>
            </a:r>
            <a:r>
              <a:rPr sz="2500" spc="-25" dirty="0">
                <a:latin typeface="Calibri"/>
                <a:cs typeface="Calibri"/>
              </a:rPr>
              <a:t>for </a:t>
            </a:r>
            <a:r>
              <a:rPr sz="2500" spc="-15" dirty="0">
                <a:latin typeface="Calibri"/>
                <a:cs typeface="Calibri"/>
              </a:rPr>
              <a:t>you. </a:t>
            </a:r>
            <a:r>
              <a:rPr sz="2500" spc="-55" dirty="0">
                <a:latin typeface="Calibri"/>
                <a:cs typeface="Calibri"/>
              </a:rPr>
              <a:t>We </a:t>
            </a:r>
            <a:r>
              <a:rPr sz="2500" spc="-20" dirty="0">
                <a:latin typeface="Calibri"/>
                <a:cs typeface="Calibri"/>
              </a:rPr>
              <a:t>have </a:t>
            </a:r>
            <a:r>
              <a:rPr sz="2500" spc="-15" dirty="0">
                <a:latin typeface="Calibri"/>
                <a:cs typeface="Calibri"/>
              </a:rPr>
              <a:t>collaborated </a:t>
            </a:r>
            <a:r>
              <a:rPr sz="2500" spc="-5" dirty="0">
                <a:latin typeface="Calibri"/>
                <a:cs typeface="Calibri"/>
              </a:rPr>
              <a:t>with leading 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corporates,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the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likes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of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Amazon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40" dirty="0">
                <a:latin typeface="Calibri"/>
                <a:cs typeface="Calibri"/>
              </a:rPr>
              <a:t>Web</a:t>
            </a:r>
            <a:r>
              <a:rPr sz="2500" spc="-3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Services,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Zoho,</a:t>
            </a:r>
            <a:r>
              <a:rPr sz="2500" spc="515" dirty="0">
                <a:latin typeface="Calibri"/>
                <a:cs typeface="Calibri"/>
              </a:rPr>
              <a:t> </a:t>
            </a:r>
            <a:r>
              <a:rPr sz="2500" spc="-30" dirty="0">
                <a:latin typeface="Calibri"/>
                <a:cs typeface="Calibri"/>
              </a:rPr>
              <a:t>Vakil 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search </a:t>
            </a:r>
            <a:r>
              <a:rPr sz="2500" dirty="0">
                <a:latin typeface="Calibri"/>
                <a:cs typeface="Calibri"/>
              </a:rPr>
              <a:t>and </a:t>
            </a:r>
            <a:r>
              <a:rPr sz="2500" spc="-15" dirty="0">
                <a:latin typeface="Calibri"/>
                <a:cs typeface="Calibri"/>
              </a:rPr>
              <a:t>others to </a:t>
            </a:r>
            <a:r>
              <a:rPr sz="2500" spc="-10" dirty="0">
                <a:latin typeface="Calibri"/>
                <a:cs typeface="Calibri"/>
              </a:rPr>
              <a:t>bring </a:t>
            </a:r>
            <a:r>
              <a:rPr sz="2500" spc="-15" dirty="0">
                <a:latin typeface="Calibri"/>
                <a:cs typeface="Calibri"/>
              </a:rPr>
              <a:t>you </a:t>
            </a:r>
            <a:r>
              <a:rPr sz="2500" spc="-5" dirty="0">
                <a:latin typeface="Calibri"/>
                <a:cs typeface="Calibri"/>
              </a:rPr>
              <a:t>these </a:t>
            </a:r>
            <a:r>
              <a:rPr sz="2500" dirty="0">
                <a:latin typeface="Calibri"/>
                <a:cs typeface="Calibri"/>
              </a:rPr>
              <a:t>services. </a:t>
            </a:r>
            <a:r>
              <a:rPr sz="2500" spc="-5" dirty="0">
                <a:latin typeface="Calibri"/>
                <a:cs typeface="Calibri"/>
              </a:rPr>
              <a:t>Whether </a:t>
            </a:r>
            <a:r>
              <a:rPr sz="2500" spc="-20" dirty="0">
                <a:latin typeface="Calibri"/>
                <a:cs typeface="Calibri"/>
              </a:rPr>
              <a:t>you </a:t>
            </a:r>
            <a:r>
              <a:rPr sz="2500" spc="-15" dirty="0">
                <a:latin typeface="Calibri"/>
                <a:cs typeface="Calibri"/>
              </a:rPr>
              <a:t> want to </a:t>
            </a:r>
            <a:r>
              <a:rPr sz="2500" spc="-10" dirty="0">
                <a:latin typeface="Calibri"/>
                <a:cs typeface="Calibri"/>
              </a:rPr>
              <a:t>build </a:t>
            </a:r>
            <a:r>
              <a:rPr sz="2500" spc="-5" dirty="0">
                <a:latin typeface="Calibri"/>
                <a:cs typeface="Calibri"/>
              </a:rPr>
              <a:t>an app, </a:t>
            </a:r>
            <a:r>
              <a:rPr sz="2500" spc="-10" dirty="0">
                <a:latin typeface="Calibri"/>
                <a:cs typeface="Calibri"/>
              </a:rPr>
              <a:t>use </a:t>
            </a:r>
            <a:r>
              <a:rPr sz="2500" spc="-5" dirty="0">
                <a:latin typeface="Calibri"/>
                <a:cs typeface="Calibri"/>
              </a:rPr>
              <a:t>cloud credits or </a:t>
            </a:r>
            <a:r>
              <a:rPr sz="2500" spc="-20" dirty="0">
                <a:latin typeface="Calibri"/>
                <a:cs typeface="Calibri"/>
              </a:rPr>
              <a:t>get </a:t>
            </a:r>
            <a:r>
              <a:rPr sz="2500" spc="-5" dirty="0">
                <a:latin typeface="Calibri"/>
                <a:cs typeface="Calibri"/>
              </a:rPr>
              <a:t>cloud </a:t>
            </a:r>
            <a:r>
              <a:rPr sz="2500" spc="-10" dirty="0">
                <a:latin typeface="Calibri"/>
                <a:cs typeface="Calibri"/>
              </a:rPr>
              <a:t>telephony 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services,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everything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here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is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free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of</a:t>
            </a:r>
            <a:r>
              <a:rPr sz="2500" spc="-20" dirty="0">
                <a:latin typeface="Calibri"/>
                <a:cs typeface="Calibri"/>
              </a:rPr>
              <a:t> cost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for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you.</a:t>
            </a:r>
            <a:endParaRPr sz="2500" dirty="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2500" b="1" spc="-10" dirty="0">
                <a:latin typeface="Calibri"/>
                <a:cs typeface="Calibri"/>
              </a:rPr>
              <a:t>Knowledge</a:t>
            </a:r>
            <a:r>
              <a:rPr sz="2500" b="1" spc="-40" dirty="0">
                <a:latin typeface="Calibri"/>
                <a:cs typeface="Calibri"/>
              </a:rPr>
              <a:t> </a:t>
            </a:r>
            <a:r>
              <a:rPr sz="2500" b="1" spc="-5" dirty="0">
                <a:latin typeface="Calibri"/>
                <a:cs typeface="Calibri"/>
              </a:rPr>
              <a:t>Bank</a:t>
            </a:r>
            <a:endParaRPr sz="2500" dirty="0">
              <a:latin typeface="Calibri"/>
              <a:cs typeface="Calibri"/>
            </a:endParaRPr>
          </a:p>
          <a:p>
            <a:pPr marL="12700" marR="5080" algn="just">
              <a:lnSpc>
                <a:spcPct val="80000"/>
              </a:lnSpc>
              <a:spcBef>
                <a:spcPts val="600"/>
              </a:spcBef>
            </a:pPr>
            <a:r>
              <a:rPr sz="2500" spc="-10" dirty="0">
                <a:latin typeface="Calibri"/>
                <a:cs typeface="Calibri"/>
              </a:rPr>
              <a:t>Registering</a:t>
            </a:r>
            <a:r>
              <a:rPr sz="2500" spc="33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</a:t>
            </a:r>
            <a:r>
              <a:rPr sz="2500" spc="32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company</a:t>
            </a:r>
            <a:r>
              <a:rPr sz="2500" spc="33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is</a:t>
            </a:r>
            <a:r>
              <a:rPr sz="2500" spc="31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not</a:t>
            </a:r>
            <a:r>
              <a:rPr sz="2500" spc="32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</a:t>
            </a:r>
            <a:r>
              <a:rPr sz="2500" spc="330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cake</a:t>
            </a:r>
            <a:r>
              <a:rPr sz="2500" spc="33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walk</a:t>
            </a:r>
            <a:r>
              <a:rPr sz="2500" spc="33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if</a:t>
            </a:r>
            <a:r>
              <a:rPr sz="2500" spc="31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you</a:t>
            </a:r>
            <a:r>
              <a:rPr sz="2500" spc="32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do</a:t>
            </a:r>
            <a:r>
              <a:rPr sz="2500" spc="32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not</a:t>
            </a:r>
            <a:r>
              <a:rPr sz="2500" spc="33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know </a:t>
            </a:r>
            <a:r>
              <a:rPr sz="2500" spc="-55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the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legalities.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Startup</a:t>
            </a:r>
            <a:r>
              <a:rPr sz="2500" spc="-5" dirty="0">
                <a:latin typeface="Calibri"/>
                <a:cs typeface="Calibri"/>
              </a:rPr>
              <a:t> India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provides</a:t>
            </a:r>
            <a:r>
              <a:rPr sz="2500" spc="-5" dirty="0">
                <a:latin typeface="Calibri"/>
                <a:cs typeface="Calibri"/>
              </a:rPr>
              <a:t> a</a:t>
            </a:r>
            <a:r>
              <a:rPr sz="2500" spc="56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knowledge</a:t>
            </a:r>
            <a:r>
              <a:rPr sz="2500" spc="55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bank 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detailing </a:t>
            </a:r>
            <a:r>
              <a:rPr sz="2500" dirty="0">
                <a:latin typeface="Calibri"/>
                <a:cs typeface="Calibri"/>
              </a:rPr>
              <a:t>the </a:t>
            </a:r>
            <a:r>
              <a:rPr sz="2500" spc="-10" dirty="0">
                <a:latin typeface="Calibri"/>
                <a:cs typeface="Calibri"/>
              </a:rPr>
              <a:t>requirements </a:t>
            </a:r>
            <a:r>
              <a:rPr sz="2500" spc="-25" dirty="0">
                <a:latin typeface="Calibri"/>
                <a:cs typeface="Calibri"/>
              </a:rPr>
              <a:t>for </a:t>
            </a:r>
            <a:r>
              <a:rPr sz="2500" spc="-10" dirty="0">
                <a:latin typeface="Calibri"/>
                <a:cs typeface="Calibri"/>
              </a:rPr>
              <a:t>starting </a:t>
            </a:r>
            <a:r>
              <a:rPr sz="2500" spc="-5" dirty="0">
                <a:latin typeface="Calibri"/>
                <a:cs typeface="Calibri"/>
              </a:rPr>
              <a:t>a business in </a:t>
            </a:r>
            <a:r>
              <a:rPr sz="2500" dirty="0">
                <a:latin typeface="Calibri"/>
                <a:cs typeface="Calibri"/>
              </a:rPr>
              <a:t>India; </a:t>
            </a:r>
            <a:r>
              <a:rPr sz="2500" spc="-5" dirty="0">
                <a:latin typeface="Calibri"/>
                <a:cs typeface="Calibri"/>
              </a:rPr>
              <a:t>be it 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registering </a:t>
            </a:r>
            <a:r>
              <a:rPr sz="2500" spc="-5" dirty="0">
                <a:latin typeface="Calibri"/>
                <a:cs typeface="Calibri"/>
              </a:rPr>
              <a:t>a </a:t>
            </a:r>
            <a:r>
              <a:rPr sz="2500" spc="-40" dirty="0">
                <a:latin typeface="Calibri"/>
                <a:cs typeface="Calibri"/>
              </a:rPr>
              <a:t>company, </a:t>
            </a:r>
            <a:r>
              <a:rPr sz="2500" spc="-10" dirty="0">
                <a:latin typeface="Calibri"/>
                <a:cs typeface="Calibri"/>
              </a:rPr>
              <a:t>filing </a:t>
            </a:r>
            <a:r>
              <a:rPr sz="2500" spc="-5" dirty="0">
                <a:latin typeface="Calibri"/>
                <a:cs typeface="Calibri"/>
              </a:rPr>
              <a:t>IPRs, </a:t>
            </a:r>
            <a:r>
              <a:rPr sz="2500" spc="-10" dirty="0">
                <a:latin typeface="Calibri"/>
                <a:cs typeface="Calibri"/>
              </a:rPr>
              <a:t>complying </a:t>
            </a:r>
            <a:r>
              <a:rPr sz="2500" spc="-15" dirty="0">
                <a:latin typeface="Calibri"/>
                <a:cs typeface="Calibri"/>
              </a:rPr>
              <a:t>to </a:t>
            </a:r>
            <a:r>
              <a:rPr sz="2500" spc="-20" dirty="0">
                <a:latin typeface="Calibri"/>
                <a:cs typeface="Calibri"/>
              </a:rPr>
              <a:t>tax </a:t>
            </a:r>
            <a:r>
              <a:rPr sz="2500" spc="-5" dirty="0">
                <a:latin typeface="Calibri"/>
                <a:cs typeface="Calibri"/>
              </a:rPr>
              <a:t>policies or 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understanding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the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investor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landscape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in</a:t>
            </a:r>
            <a:r>
              <a:rPr sz="2500" dirty="0">
                <a:latin typeface="Calibri"/>
                <a:cs typeface="Calibri"/>
              </a:rPr>
              <a:t> India!</a:t>
            </a:r>
            <a:r>
              <a:rPr sz="2500" spc="56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Startup</a:t>
            </a:r>
            <a:r>
              <a:rPr sz="2500" spc="54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India </a:t>
            </a:r>
            <a:r>
              <a:rPr sz="2500" spc="-55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has got </a:t>
            </a:r>
            <a:r>
              <a:rPr sz="2500" spc="-15" dirty="0">
                <a:latin typeface="Calibri"/>
                <a:cs typeface="Calibri"/>
              </a:rPr>
              <a:t>you covered </a:t>
            </a:r>
            <a:r>
              <a:rPr sz="2500" dirty="0">
                <a:latin typeface="Calibri"/>
                <a:cs typeface="Calibri"/>
              </a:rPr>
              <a:t>and </a:t>
            </a:r>
            <a:r>
              <a:rPr sz="2500" spc="-15" dirty="0">
                <a:latin typeface="Calibri"/>
                <a:cs typeface="Calibri"/>
              </a:rPr>
              <a:t>you </a:t>
            </a:r>
            <a:r>
              <a:rPr sz="2500" spc="-5" dirty="0">
                <a:latin typeface="Calibri"/>
                <a:cs typeface="Calibri"/>
              </a:rPr>
              <a:t>do </a:t>
            </a:r>
            <a:r>
              <a:rPr sz="2500" spc="-10" dirty="0">
                <a:latin typeface="Calibri"/>
                <a:cs typeface="Calibri"/>
              </a:rPr>
              <a:t>not </a:t>
            </a:r>
            <a:r>
              <a:rPr sz="2500" spc="-5" dirty="0">
                <a:latin typeface="Calibri"/>
                <a:cs typeface="Calibri"/>
              </a:rPr>
              <a:t>need </a:t>
            </a:r>
            <a:r>
              <a:rPr sz="2500" spc="-15" dirty="0">
                <a:latin typeface="Calibri"/>
                <a:cs typeface="Calibri"/>
              </a:rPr>
              <a:t>to </a:t>
            </a:r>
            <a:r>
              <a:rPr sz="2500" spc="-5" dirty="0">
                <a:latin typeface="Calibri"/>
                <a:cs typeface="Calibri"/>
              </a:rPr>
              <a:t>spend </a:t>
            </a:r>
            <a:r>
              <a:rPr sz="2500" dirty="0">
                <a:latin typeface="Calibri"/>
                <a:cs typeface="Calibri"/>
              </a:rPr>
              <a:t>time </a:t>
            </a:r>
            <a:r>
              <a:rPr sz="2500" spc="-10" dirty="0">
                <a:latin typeface="Calibri"/>
                <a:cs typeface="Calibri"/>
              </a:rPr>
              <a:t>surfing </a:t>
            </a:r>
            <a:r>
              <a:rPr sz="2500" spc="-5" dirty="0">
                <a:latin typeface="Calibri"/>
                <a:cs typeface="Calibri"/>
              </a:rPr>
              <a:t> the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internet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or </a:t>
            </a:r>
            <a:r>
              <a:rPr sz="2500" spc="-15" dirty="0">
                <a:latin typeface="Calibri"/>
                <a:cs typeface="Calibri"/>
              </a:rPr>
              <a:t>gain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information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from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disintegrated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sources!</a:t>
            </a:r>
            <a:endParaRPr sz="25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914400"/>
            <a:ext cx="8227059" cy="551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b="1" spc="-20" dirty="0">
                <a:latin typeface="Calibri"/>
                <a:cs typeface="Calibri"/>
              </a:rPr>
              <a:t>Market</a:t>
            </a:r>
            <a:r>
              <a:rPr sz="3000" b="1" spc="-30" dirty="0">
                <a:latin typeface="Calibri"/>
                <a:cs typeface="Calibri"/>
              </a:rPr>
              <a:t> </a:t>
            </a:r>
            <a:r>
              <a:rPr sz="3000" b="1" spc="-15" dirty="0">
                <a:latin typeface="Calibri"/>
                <a:cs typeface="Calibri"/>
              </a:rPr>
              <a:t>Research</a:t>
            </a:r>
            <a:r>
              <a:rPr sz="3000" b="1" spc="-35" dirty="0">
                <a:latin typeface="Calibri"/>
                <a:cs typeface="Calibri"/>
              </a:rPr>
              <a:t> </a:t>
            </a:r>
            <a:r>
              <a:rPr sz="3000" b="1" spc="-15" dirty="0">
                <a:latin typeface="Calibri"/>
                <a:cs typeface="Calibri"/>
              </a:rPr>
              <a:t>Reports</a:t>
            </a:r>
            <a:endParaRPr sz="3000" dirty="0">
              <a:latin typeface="Calibri"/>
              <a:cs typeface="Calibri"/>
            </a:endParaRPr>
          </a:p>
          <a:p>
            <a:pPr marL="12700" marR="6350" algn="just">
              <a:lnSpc>
                <a:spcPct val="80000"/>
              </a:lnSpc>
              <a:spcBef>
                <a:spcPts val="720"/>
              </a:spcBef>
            </a:pPr>
            <a:r>
              <a:rPr sz="3000" spc="-60" dirty="0">
                <a:latin typeface="Calibri"/>
                <a:cs typeface="Calibri"/>
              </a:rPr>
              <a:t>We </a:t>
            </a:r>
            <a:r>
              <a:rPr sz="3000" spc="-15" dirty="0">
                <a:latin typeface="Calibri"/>
                <a:cs typeface="Calibri"/>
              </a:rPr>
              <a:t>understand </a:t>
            </a:r>
            <a:r>
              <a:rPr sz="3000" spc="-5" dirty="0">
                <a:latin typeface="Calibri"/>
                <a:cs typeface="Calibri"/>
              </a:rPr>
              <a:t>the </a:t>
            </a:r>
            <a:r>
              <a:rPr sz="3000" spc="-10" dirty="0">
                <a:latin typeface="Calibri"/>
                <a:cs typeface="Calibri"/>
              </a:rPr>
              <a:t>depth </a:t>
            </a:r>
            <a:r>
              <a:rPr sz="3000" dirty="0">
                <a:latin typeface="Calibri"/>
                <a:cs typeface="Calibri"/>
              </a:rPr>
              <a:t>of </a:t>
            </a:r>
            <a:r>
              <a:rPr sz="3000" spc="-10" dirty="0">
                <a:latin typeface="Calibri"/>
                <a:cs typeface="Calibri"/>
              </a:rPr>
              <a:t>knowledge </a:t>
            </a:r>
            <a:r>
              <a:rPr sz="3000" spc="-15" dirty="0">
                <a:latin typeface="Calibri"/>
                <a:cs typeface="Calibri"/>
              </a:rPr>
              <a:t>you </a:t>
            </a:r>
            <a:r>
              <a:rPr sz="3000" spc="-10" dirty="0">
                <a:latin typeface="Calibri"/>
                <a:cs typeface="Calibri"/>
              </a:rPr>
              <a:t>would 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require </a:t>
            </a:r>
            <a:r>
              <a:rPr sz="3000" dirty="0">
                <a:latin typeface="Calibri"/>
                <a:cs typeface="Calibri"/>
              </a:rPr>
              <a:t>about </a:t>
            </a:r>
            <a:r>
              <a:rPr sz="3000" spc="-15" dirty="0">
                <a:latin typeface="Calibri"/>
                <a:cs typeface="Calibri"/>
              </a:rPr>
              <a:t>your </a:t>
            </a:r>
            <a:r>
              <a:rPr sz="3000" spc="-10" dirty="0">
                <a:latin typeface="Calibri"/>
                <a:cs typeface="Calibri"/>
              </a:rPr>
              <a:t>industry to scale </a:t>
            </a:r>
            <a:r>
              <a:rPr sz="3000" spc="-15" dirty="0">
                <a:latin typeface="Calibri"/>
                <a:cs typeface="Calibri"/>
              </a:rPr>
              <a:t>new </a:t>
            </a:r>
            <a:r>
              <a:rPr sz="3000" spc="-10" dirty="0">
                <a:latin typeface="Calibri"/>
                <a:cs typeface="Calibri"/>
              </a:rPr>
              <a:t>heights. </a:t>
            </a:r>
            <a:r>
              <a:rPr sz="3000" spc="-114" dirty="0">
                <a:latin typeface="Calibri"/>
                <a:cs typeface="Calibri"/>
              </a:rPr>
              <a:t>We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bring </a:t>
            </a:r>
            <a:r>
              <a:rPr sz="3000" spc="-15" dirty="0">
                <a:latin typeface="Calibri"/>
                <a:cs typeface="Calibri"/>
              </a:rPr>
              <a:t>to you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20" dirty="0">
                <a:latin typeface="Calibri"/>
                <a:cs typeface="Calibri"/>
              </a:rPr>
              <a:t>latest market </a:t>
            </a:r>
            <a:r>
              <a:rPr sz="3000" spc="-15" dirty="0">
                <a:latin typeface="Calibri"/>
                <a:cs typeface="Calibri"/>
              </a:rPr>
              <a:t>research </a:t>
            </a:r>
            <a:r>
              <a:rPr sz="3000" spc="-10" dirty="0">
                <a:latin typeface="Calibri"/>
                <a:cs typeface="Calibri"/>
              </a:rPr>
              <a:t>reports </a:t>
            </a:r>
            <a:r>
              <a:rPr sz="3000" spc="-20" dirty="0">
                <a:latin typeface="Calibri"/>
                <a:cs typeface="Calibri"/>
              </a:rPr>
              <a:t>by 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leading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publishers</a:t>
            </a:r>
            <a:r>
              <a:rPr sz="3000" spc="-5" dirty="0">
                <a:latin typeface="Calibri"/>
                <a:cs typeface="Calibri"/>
              </a:rPr>
              <a:t> such</a:t>
            </a:r>
            <a:r>
              <a:rPr sz="3000" dirty="0">
                <a:latin typeface="Calibri"/>
                <a:cs typeface="Calibri"/>
              </a:rPr>
              <a:t> as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40" dirty="0">
                <a:latin typeface="Calibri"/>
                <a:cs typeface="Calibri"/>
              </a:rPr>
              <a:t>Tracxn,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Inc42</a:t>
            </a:r>
            <a:r>
              <a:rPr sz="3000" dirty="0">
                <a:latin typeface="Calibri"/>
                <a:cs typeface="Calibri"/>
              </a:rPr>
              <a:t> and 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NASSCOM.</a:t>
            </a:r>
            <a:endParaRPr sz="3000" dirty="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3000" b="1" spc="-5" dirty="0">
                <a:latin typeface="Calibri"/>
                <a:cs typeface="Calibri"/>
              </a:rPr>
              <a:t>Networking</a:t>
            </a:r>
            <a:r>
              <a:rPr sz="3000" b="1" spc="-5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And</a:t>
            </a:r>
            <a:r>
              <a:rPr sz="3000" b="1" spc="-20" dirty="0">
                <a:latin typeface="Calibri"/>
                <a:cs typeface="Calibri"/>
              </a:rPr>
              <a:t> </a:t>
            </a:r>
            <a:r>
              <a:rPr sz="3000" b="1" spc="-5" dirty="0">
                <a:latin typeface="Calibri"/>
                <a:cs typeface="Calibri"/>
              </a:rPr>
              <a:t>Discussion</a:t>
            </a:r>
            <a:endParaRPr sz="3000" dirty="0">
              <a:latin typeface="Calibri"/>
              <a:cs typeface="Calibri"/>
            </a:endParaRPr>
          </a:p>
          <a:p>
            <a:pPr marL="12700" marR="5080" algn="just">
              <a:lnSpc>
                <a:spcPct val="80000"/>
              </a:lnSpc>
              <a:spcBef>
                <a:spcPts val="720"/>
              </a:spcBef>
            </a:pPr>
            <a:r>
              <a:rPr sz="3000" dirty="0">
                <a:latin typeface="Calibri"/>
                <a:cs typeface="Calibri"/>
              </a:rPr>
              <a:t>All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members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the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startup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ecosystem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–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Startups,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investors,</a:t>
            </a:r>
            <a:r>
              <a:rPr sz="3000" spc="-20" dirty="0">
                <a:latin typeface="Calibri"/>
                <a:cs typeface="Calibri"/>
              </a:rPr>
              <a:t> mentors,</a:t>
            </a:r>
            <a:r>
              <a:rPr sz="3000" spc="-15" dirty="0">
                <a:latin typeface="Calibri"/>
                <a:cs typeface="Calibri"/>
              </a:rPr>
              <a:t> incubators,</a:t>
            </a:r>
            <a:r>
              <a:rPr sz="3000" spc="65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accelerators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government </a:t>
            </a:r>
            <a:r>
              <a:rPr sz="3000" spc="-5" dirty="0">
                <a:latin typeface="Calibri"/>
                <a:cs typeface="Calibri"/>
              </a:rPr>
              <a:t>bodies </a:t>
            </a:r>
            <a:r>
              <a:rPr sz="3000" spc="-10" dirty="0">
                <a:latin typeface="Calibri"/>
                <a:cs typeface="Calibri"/>
              </a:rPr>
              <a:t>can connect </a:t>
            </a:r>
            <a:r>
              <a:rPr sz="3000" dirty="0">
                <a:latin typeface="Calibri"/>
                <a:cs typeface="Calibri"/>
              </a:rPr>
              <a:t>with each </a:t>
            </a:r>
            <a:r>
              <a:rPr sz="3000" spc="-5" dirty="0">
                <a:latin typeface="Calibri"/>
                <a:cs typeface="Calibri"/>
              </a:rPr>
              <a:t>other </a:t>
            </a:r>
            <a:r>
              <a:rPr sz="3000" dirty="0">
                <a:latin typeface="Calibri"/>
                <a:cs typeface="Calibri"/>
              </a:rPr>
              <a:t>on 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this </a:t>
            </a:r>
            <a:r>
              <a:rPr sz="3000" spc="-15" dirty="0">
                <a:latin typeface="Calibri"/>
                <a:cs typeface="Calibri"/>
              </a:rPr>
              <a:t>platform. </a:t>
            </a:r>
            <a:r>
              <a:rPr sz="3000" spc="-5" dirty="0">
                <a:latin typeface="Calibri"/>
                <a:cs typeface="Calibri"/>
              </a:rPr>
              <a:t>The </a:t>
            </a:r>
            <a:r>
              <a:rPr sz="3000" spc="-15" dirty="0">
                <a:latin typeface="Calibri"/>
                <a:cs typeface="Calibri"/>
              </a:rPr>
              <a:t>platform provides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5" dirty="0">
                <a:latin typeface="Calibri"/>
                <a:cs typeface="Calibri"/>
              </a:rPr>
              <a:t>eco </a:t>
            </a:r>
            <a:r>
              <a:rPr sz="3000" spc="-30" dirty="0">
                <a:latin typeface="Calibri"/>
                <a:cs typeface="Calibri"/>
              </a:rPr>
              <a:t>system </a:t>
            </a:r>
            <a:r>
              <a:rPr sz="3000" spc="-25" dirty="0">
                <a:latin typeface="Calibri"/>
                <a:cs typeface="Calibri"/>
              </a:rPr>
              <a:t> stakeholders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with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opportunity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to</a:t>
            </a:r>
            <a:r>
              <a:rPr sz="3000" spc="65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discuss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–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express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spc="-5" dirty="0">
                <a:latin typeface="Calibri"/>
                <a:cs typeface="Calibri"/>
              </a:rPr>
              <a:t>opine </a:t>
            </a:r>
            <a:r>
              <a:rPr sz="3000" dirty="0">
                <a:latin typeface="Calibri"/>
                <a:cs typeface="Calibri"/>
              </a:rPr>
              <a:t>on the </a:t>
            </a:r>
            <a:r>
              <a:rPr sz="3000" spc="-15" dirty="0">
                <a:latin typeface="Calibri"/>
                <a:cs typeface="Calibri"/>
              </a:rPr>
              <a:t>forum </a:t>
            </a:r>
            <a:r>
              <a:rPr sz="3000" spc="-10" dirty="0">
                <a:latin typeface="Calibri"/>
                <a:cs typeface="Calibri"/>
              </a:rPr>
              <a:t>through discussion 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threads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–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blogs</a:t>
            </a:r>
            <a:r>
              <a:rPr sz="3000" spc="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one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to</a:t>
            </a:r>
            <a:r>
              <a:rPr sz="3000" spc="-5" dirty="0">
                <a:latin typeface="Calibri"/>
                <a:cs typeface="Calibri"/>
              </a:rPr>
              <a:t> one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messaging.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5486400" y="304800"/>
            <a:ext cx="38100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>
                <a:solidFill>
                  <a:schemeClr val="accent6"/>
                </a:solidFill>
              </a:rPr>
              <a:t>10000 </a:t>
            </a:r>
            <a:r>
              <a:rPr sz="3600" dirty="0" smtClean="0">
                <a:solidFill>
                  <a:schemeClr val="accent6"/>
                </a:solidFill>
              </a:rPr>
              <a:t>S</a:t>
            </a:r>
            <a:r>
              <a:rPr lang="en-US" sz="3600" dirty="0" smtClean="0">
                <a:solidFill>
                  <a:schemeClr val="accent6"/>
                </a:solidFill>
              </a:rPr>
              <a:t>TARTUPS</a:t>
            </a:r>
            <a:endParaRPr sz="3600" dirty="0">
              <a:solidFill>
                <a:schemeClr val="accent6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42491"/>
            <a:ext cx="8058150" cy="430593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marR="5080" indent="-342900">
              <a:lnSpc>
                <a:spcPts val="2920"/>
              </a:lnSpc>
              <a:spcBef>
                <a:spcPts val="45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Calibri"/>
                <a:cs typeface="Calibri"/>
              </a:rPr>
              <a:t>10,000 </a:t>
            </a:r>
            <a:r>
              <a:rPr sz="2700" spc="-10" dirty="0">
                <a:latin typeface="Calibri"/>
                <a:cs typeface="Calibri"/>
              </a:rPr>
              <a:t>Startups </a:t>
            </a:r>
            <a:r>
              <a:rPr sz="2700" dirty="0">
                <a:latin typeface="Calibri"/>
                <a:cs typeface="Calibri"/>
              </a:rPr>
              <a:t>aims </a:t>
            </a:r>
            <a:r>
              <a:rPr sz="2700" spc="-15" dirty="0">
                <a:latin typeface="Calibri"/>
                <a:cs typeface="Calibri"/>
              </a:rPr>
              <a:t>at </a:t>
            </a:r>
            <a:r>
              <a:rPr sz="2700" spc="-5" dirty="0">
                <a:latin typeface="Calibri"/>
                <a:cs typeface="Calibri"/>
              </a:rPr>
              <a:t>building </a:t>
            </a:r>
            <a:r>
              <a:rPr sz="2700" dirty="0">
                <a:latin typeface="Calibri"/>
                <a:cs typeface="Calibri"/>
              </a:rPr>
              <a:t>a </a:t>
            </a:r>
            <a:r>
              <a:rPr sz="2700" spc="-15" dirty="0">
                <a:latin typeface="Calibri"/>
                <a:cs typeface="Calibri"/>
              </a:rPr>
              <a:t>cross-collaborative 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platform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to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enable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startups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to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grow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to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 </a:t>
            </a:r>
            <a:r>
              <a:rPr sz="2700" spc="-15" dirty="0">
                <a:latin typeface="Calibri"/>
                <a:cs typeface="Calibri"/>
              </a:rPr>
              <a:t>next</a:t>
            </a:r>
            <a:r>
              <a:rPr sz="2700" spc="-5" dirty="0">
                <a:latin typeface="Calibri"/>
                <a:cs typeface="Calibri"/>
              </a:rPr>
              <a:t> level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by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leveraging </a:t>
            </a:r>
            <a:r>
              <a:rPr sz="2700" spc="-5" dirty="0">
                <a:latin typeface="Calibri"/>
                <a:cs typeface="Calibri"/>
              </a:rPr>
              <a:t>our</a:t>
            </a:r>
            <a:r>
              <a:rPr sz="2700" spc="-10" dirty="0">
                <a:latin typeface="Calibri"/>
                <a:cs typeface="Calibri"/>
              </a:rPr>
              <a:t> network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of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investors,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mentors,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industry 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experts,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and </a:t>
            </a:r>
            <a:r>
              <a:rPr sz="2700" spc="-15" dirty="0">
                <a:latin typeface="Calibri"/>
                <a:cs typeface="Calibri"/>
              </a:rPr>
              <a:t>enterprises.</a:t>
            </a:r>
            <a:endParaRPr sz="2700">
              <a:latin typeface="Calibri"/>
              <a:cs typeface="Calibri"/>
            </a:endParaRPr>
          </a:p>
          <a:p>
            <a:pPr marL="355600" marR="295910" indent="-342900">
              <a:lnSpc>
                <a:spcPts val="2920"/>
              </a:lnSpc>
              <a:spcBef>
                <a:spcPts val="63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b="1" spc="-40" dirty="0">
                <a:latin typeface="Calibri"/>
                <a:cs typeface="Calibri"/>
              </a:rPr>
              <a:t>FAME </a:t>
            </a:r>
            <a:r>
              <a:rPr sz="2700" b="1" spc="-5" dirty="0">
                <a:latin typeface="Calibri"/>
                <a:cs typeface="Calibri"/>
              </a:rPr>
              <a:t>MODEL(</a:t>
            </a:r>
            <a:r>
              <a:rPr sz="2700" spc="-5" dirty="0">
                <a:latin typeface="Calibri"/>
                <a:cs typeface="Calibri"/>
              </a:rPr>
              <a:t>Funding, </a:t>
            </a:r>
            <a:r>
              <a:rPr sz="2700" spc="-10" dirty="0">
                <a:latin typeface="Calibri"/>
                <a:cs typeface="Calibri"/>
              </a:rPr>
              <a:t>Acceleration, </a:t>
            </a:r>
            <a:r>
              <a:rPr sz="2700" spc="-5" dirty="0">
                <a:latin typeface="Calibri"/>
                <a:cs typeface="Calibri"/>
              </a:rPr>
              <a:t>Mentoring, </a:t>
            </a:r>
            <a:r>
              <a:rPr sz="2700" dirty="0">
                <a:latin typeface="Calibri"/>
                <a:cs typeface="Calibri"/>
              </a:rPr>
              <a:t>and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Enterprise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connects</a:t>
            </a:r>
            <a:r>
              <a:rPr sz="2700" b="1" spc="-10" dirty="0">
                <a:latin typeface="Calibri"/>
                <a:cs typeface="Calibri"/>
              </a:rPr>
              <a:t>)</a:t>
            </a:r>
            <a:endParaRPr sz="2700">
              <a:latin typeface="Calibri"/>
              <a:cs typeface="Calibri"/>
            </a:endParaRPr>
          </a:p>
          <a:p>
            <a:pPr marL="12700" marR="99695">
              <a:lnSpc>
                <a:spcPct val="90000"/>
              </a:lnSpc>
              <a:spcBef>
                <a:spcPts val="605"/>
              </a:spcBef>
            </a:pPr>
            <a:r>
              <a:rPr sz="2700" spc="-5" dirty="0">
                <a:latin typeface="Calibri"/>
                <a:cs typeface="Calibri"/>
              </a:rPr>
              <a:t>The 10,000 </a:t>
            </a:r>
            <a:r>
              <a:rPr sz="2700" spc="-10" dirty="0">
                <a:latin typeface="Calibri"/>
                <a:cs typeface="Calibri"/>
              </a:rPr>
              <a:t>Startups </a:t>
            </a:r>
            <a:r>
              <a:rPr sz="2700" spc="-45" dirty="0">
                <a:latin typeface="Calibri"/>
                <a:cs typeface="Calibri"/>
              </a:rPr>
              <a:t>FAME </a:t>
            </a:r>
            <a:r>
              <a:rPr sz="2700" dirty="0">
                <a:latin typeface="Calibri"/>
                <a:cs typeface="Calibri"/>
              </a:rPr>
              <a:t>model is </a:t>
            </a:r>
            <a:r>
              <a:rPr sz="2700" spc="-5" dirty="0">
                <a:latin typeface="Calibri"/>
                <a:cs typeface="Calibri"/>
              </a:rPr>
              <a:t>designed </a:t>
            </a:r>
            <a:r>
              <a:rPr sz="2700" spc="-15" dirty="0">
                <a:latin typeface="Calibri"/>
                <a:cs typeface="Calibri"/>
              </a:rPr>
              <a:t>to facilitate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 ideal </a:t>
            </a:r>
            <a:r>
              <a:rPr sz="2700" spc="-10" dirty="0">
                <a:latin typeface="Calibri"/>
                <a:cs typeface="Calibri"/>
              </a:rPr>
              <a:t>connection between </a:t>
            </a:r>
            <a:r>
              <a:rPr sz="2700" spc="-15" dirty="0">
                <a:latin typeface="Calibri"/>
                <a:cs typeface="Calibri"/>
              </a:rPr>
              <a:t>startups </a:t>
            </a:r>
            <a:r>
              <a:rPr sz="2700" dirty="0">
                <a:latin typeface="Calibri"/>
                <a:cs typeface="Calibri"/>
              </a:rPr>
              <a:t>and </a:t>
            </a:r>
            <a:r>
              <a:rPr sz="2700" spc="-15" dirty="0">
                <a:latin typeface="Calibri"/>
                <a:cs typeface="Calibri"/>
              </a:rPr>
              <a:t>Funders, 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Accelerators, Mentors, </a:t>
            </a:r>
            <a:r>
              <a:rPr sz="2700" dirty="0">
                <a:latin typeface="Calibri"/>
                <a:cs typeface="Calibri"/>
              </a:rPr>
              <a:t>and </a:t>
            </a:r>
            <a:r>
              <a:rPr sz="2700" spc="-10" dirty="0">
                <a:latin typeface="Calibri"/>
                <a:cs typeface="Calibri"/>
              </a:rPr>
              <a:t>Enterprises </a:t>
            </a:r>
            <a:r>
              <a:rPr sz="2700" dirty="0">
                <a:latin typeface="Calibri"/>
                <a:cs typeface="Calibri"/>
              </a:rPr>
              <a:t>with 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complementary requirements, </a:t>
            </a:r>
            <a:r>
              <a:rPr sz="2700" spc="-5" dirty="0">
                <a:latin typeface="Calibri"/>
                <a:cs typeface="Calibri"/>
              </a:rPr>
              <a:t>so </a:t>
            </a:r>
            <a:r>
              <a:rPr sz="2700" spc="-15" dirty="0">
                <a:latin typeface="Calibri"/>
                <a:cs typeface="Calibri"/>
              </a:rPr>
              <a:t>that </a:t>
            </a:r>
            <a:r>
              <a:rPr sz="2700" spc="-10" dirty="0">
                <a:latin typeface="Calibri"/>
                <a:cs typeface="Calibri"/>
              </a:rPr>
              <a:t>they </a:t>
            </a:r>
            <a:r>
              <a:rPr sz="2700" spc="-20" dirty="0">
                <a:latin typeface="Calibri"/>
                <a:cs typeface="Calibri"/>
              </a:rPr>
              <a:t>may </a:t>
            </a:r>
            <a:r>
              <a:rPr sz="2700" spc="-5" dirty="0">
                <a:latin typeface="Calibri"/>
                <a:cs typeface="Calibri"/>
              </a:rPr>
              <a:t>mutually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benefit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from</a:t>
            </a:r>
            <a:r>
              <a:rPr sz="2700" spc="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each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other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5410200" y="304800"/>
            <a:ext cx="391096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>
                <a:solidFill>
                  <a:schemeClr val="accent6"/>
                </a:solidFill>
              </a:rPr>
              <a:t>10000 NASSCOM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990600"/>
            <a:ext cx="8305800" cy="4828117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55600" marR="356235" indent="-342900" algn="just">
              <a:lnSpc>
                <a:spcPts val="2110"/>
              </a:lnSpc>
              <a:spcBef>
                <a:spcPts val="6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b="1" spc="-5" dirty="0">
                <a:latin typeface="Calibri"/>
                <a:cs typeface="Calibri"/>
              </a:rPr>
              <a:t>Funding:</a:t>
            </a:r>
            <a:r>
              <a:rPr sz="2200" b="1" spc="-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NASSCOM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10,000</a:t>
            </a:r>
            <a:r>
              <a:rPr sz="2200" spc="-10" dirty="0">
                <a:latin typeface="Calibri"/>
                <a:cs typeface="Calibri"/>
              </a:rPr>
              <a:t> Startups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programme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helps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shortlisted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startups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raise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money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from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wide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range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investors-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angels,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micro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VCs,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VCs,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Government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funds</a:t>
            </a:r>
            <a:r>
              <a:rPr sz="2200" spc="-5" dirty="0" smtClean="0">
                <a:latin typeface="Calibri"/>
                <a:cs typeface="Calibri"/>
              </a:rPr>
              <a:t>.</a:t>
            </a:r>
            <a:endParaRPr lang="en-US" sz="2200" spc="-5" dirty="0" smtClean="0">
              <a:latin typeface="Calibri"/>
              <a:cs typeface="Calibri"/>
            </a:endParaRPr>
          </a:p>
          <a:p>
            <a:pPr marL="355600" marR="356235" indent="-342900" algn="just">
              <a:lnSpc>
                <a:spcPts val="2110"/>
              </a:lnSpc>
              <a:spcBef>
                <a:spcPts val="6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endParaRPr sz="2200" dirty="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55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b="1" spc="-10" dirty="0">
                <a:latin typeface="Calibri"/>
                <a:cs typeface="Calibri"/>
              </a:rPr>
              <a:t>Acceleration:</a:t>
            </a:r>
            <a:r>
              <a:rPr sz="2200" b="1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Once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shortlisted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for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programme,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startups </a:t>
            </a:r>
            <a:r>
              <a:rPr sz="2200" spc="-15" dirty="0">
                <a:latin typeface="Calibri"/>
                <a:cs typeface="Calibri"/>
              </a:rPr>
              <a:t>can </a:t>
            </a:r>
            <a:r>
              <a:rPr sz="2200" spc="-10" dirty="0">
                <a:latin typeface="Calibri"/>
                <a:cs typeface="Calibri"/>
              </a:rPr>
              <a:t> work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with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top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accelerators.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NASSCOM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10,000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Startups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programme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presents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unprecedented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opportunities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fast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track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into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top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accelerators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for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shortlisted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startups</a:t>
            </a:r>
            <a:r>
              <a:rPr sz="2200" spc="-10" dirty="0" smtClean="0">
                <a:latin typeface="Calibri"/>
                <a:cs typeface="Calibri"/>
              </a:rPr>
              <a:t>.</a:t>
            </a:r>
            <a:endParaRPr lang="en-US" sz="2200" spc="-10" dirty="0" smtClean="0">
              <a:latin typeface="Calibri"/>
              <a:cs typeface="Calibri"/>
            </a:endParaRPr>
          </a:p>
          <a:p>
            <a:pPr marL="12700" marR="5080" algn="just">
              <a:lnSpc>
                <a:spcPct val="80000"/>
              </a:lnSpc>
              <a:spcBef>
                <a:spcPts val="550"/>
              </a:spcBef>
              <a:tabLst>
                <a:tab pos="354965" algn="l"/>
                <a:tab pos="355600" algn="l"/>
              </a:tabLst>
            </a:pPr>
            <a:endParaRPr sz="2200" dirty="0">
              <a:latin typeface="Calibri"/>
              <a:cs typeface="Calibri"/>
            </a:endParaRPr>
          </a:p>
          <a:p>
            <a:pPr marL="355600" marR="177165" indent="-342900" algn="just">
              <a:lnSpc>
                <a:spcPct val="80100"/>
              </a:lnSpc>
              <a:spcBef>
                <a:spcPts val="5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b="1" spc="-10" dirty="0">
                <a:latin typeface="Calibri"/>
                <a:cs typeface="Calibri"/>
              </a:rPr>
              <a:t>Mentoring:</a:t>
            </a:r>
            <a:r>
              <a:rPr sz="2200" b="1" spc="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Focused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group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workshops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held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for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shortlisted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companies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Product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Management,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Go-to-Market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Strategy, 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Pitching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 Industry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Insights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from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experts</a:t>
            </a:r>
            <a:r>
              <a:rPr sz="2200" spc="-10" dirty="0" smtClean="0">
                <a:latin typeface="Calibri"/>
                <a:cs typeface="Calibri"/>
              </a:rPr>
              <a:t>.</a:t>
            </a:r>
            <a:endParaRPr lang="en-US" sz="2200" spc="-10" dirty="0" smtClean="0">
              <a:latin typeface="Calibri"/>
              <a:cs typeface="Calibri"/>
            </a:endParaRPr>
          </a:p>
          <a:p>
            <a:pPr marL="355600" marR="177165" indent="-342900" algn="just">
              <a:lnSpc>
                <a:spcPct val="80100"/>
              </a:lnSpc>
              <a:spcBef>
                <a:spcPts val="5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endParaRPr sz="2200" dirty="0">
              <a:latin typeface="Calibri"/>
              <a:cs typeface="Calibri"/>
            </a:endParaRPr>
          </a:p>
          <a:p>
            <a:pPr marL="355600" marR="478155" indent="-342900" algn="just">
              <a:lnSpc>
                <a:spcPct val="80000"/>
              </a:lnSpc>
              <a:spcBef>
                <a:spcPts val="5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b="1" spc="-10" dirty="0">
                <a:latin typeface="Calibri"/>
                <a:cs typeface="Calibri"/>
              </a:rPr>
              <a:t>Enterprise</a:t>
            </a:r>
            <a:r>
              <a:rPr sz="2200" b="1" spc="5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connect: </a:t>
            </a:r>
            <a:r>
              <a:rPr sz="2200" spc="-10" dirty="0">
                <a:latin typeface="Calibri"/>
                <a:cs typeface="Calibri"/>
              </a:rPr>
              <a:t>Shortlisted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startups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get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opportunities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showcase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their </a:t>
            </a:r>
            <a:r>
              <a:rPr sz="2200" spc="-10" dirty="0">
                <a:latin typeface="Calibri"/>
                <a:cs typeface="Calibri"/>
              </a:rPr>
              <a:t>product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top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executives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across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industries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explore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strategic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partnerships,</a:t>
            </a:r>
            <a:r>
              <a:rPr sz="2200" spc="-5" dirty="0">
                <a:latin typeface="Calibri"/>
                <a:cs typeface="Calibri"/>
              </a:rPr>
              <a:t> alliances, M&amp;As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etc.,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3415030" y="304800"/>
            <a:ext cx="572897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>
                <a:solidFill>
                  <a:schemeClr val="accent6"/>
                </a:solidFill>
              </a:rPr>
              <a:t>PROGRAMS AND EVENTS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89659"/>
            <a:ext cx="8074025" cy="435165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123825">
              <a:lnSpc>
                <a:spcPts val="2050"/>
              </a:lnSpc>
              <a:spcBef>
                <a:spcPts val="355"/>
              </a:spcBef>
            </a:pPr>
            <a:r>
              <a:rPr sz="1900" spc="-10" dirty="0">
                <a:latin typeface="Calibri"/>
                <a:cs typeface="Calibri"/>
              </a:rPr>
              <a:t>Apart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from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30" dirty="0">
                <a:latin typeface="Calibri"/>
                <a:cs typeface="Calibri"/>
              </a:rPr>
              <a:t>FAME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framework,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we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also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offer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number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of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programs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and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events </a:t>
            </a:r>
            <a:r>
              <a:rPr sz="1900" spc="-4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that </a:t>
            </a:r>
            <a:r>
              <a:rPr sz="1900" spc="-15" dirty="0">
                <a:latin typeface="Calibri"/>
                <a:cs typeface="Calibri"/>
              </a:rPr>
              <a:t>are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designed</a:t>
            </a:r>
            <a:r>
              <a:rPr sz="1900" spc="3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to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help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deserving</a:t>
            </a:r>
            <a:r>
              <a:rPr sz="1900" spc="7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startups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through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various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stages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of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their 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growth</a:t>
            </a:r>
            <a:endParaRPr sz="19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900" b="1" spc="-15" dirty="0">
                <a:latin typeface="Calibri"/>
                <a:cs typeface="Calibri"/>
              </a:rPr>
              <a:t>Warehouse</a:t>
            </a:r>
            <a:r>
              <a:rPr sz="1900" b="1" spc="10" dirty="0">
                <a:latin typeface="Calibri"/>
                <a:cs typeface="Calibri"/>
              </a:rPr>
              <a:t> </a:t>
            </a:r>
            <a:r>
              <a:rPr sz="1900" b="1" spc="-15" dirty="0">
                <a:latin typeface="Calibri"/>
                <a:cs typeface="Calibri"/>
              </a:rPr>
              <a:t>Program</a:t>
            </a:r>
            <a:r>
              <a:rPr sz="1900" b="1" spc="-5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:-</a:t>
            </a:r>
            <a:endParaRPr sz="1900">
              <a:latin typeface="Calibri"/>
              <a:cs typeface="Calibri"/>
            </a:endParaRPr>
          </a:p>
          <a:p>
            <a:pPr marL="12700" marR="6985" algn="just">
              <a:lnSpc>
                <a:spcPct val="90100"/>
              </a:lnSpc>
              <a:spcBef>
                <a:spcPts val="390"/>
              </a:spcBef>
            </a:pPr>
            <a:r>
              <a:rPr sz="1500" spc="-5" dirty="0">
                <a:latin typeface="Calibri"/>
                <a:cs typeface="Calibri"/>
              </a:rPr>
              <a:t>The </a:t>
            </a:r>
            <a:r>
              <a:rPr sz="1500" spc="-10" dirty="0">
                <a:latin typeface="Calibri"/>
                <a:cs typeface="Calibri"/>
              </a:rPr>
              <a:t>Warehouse Program </a:t>
            </a:r>
            <a:r>
              <a:rPr sz="1500" dirty="0">
                <a:latin typeface="Calibri"/>
                <a:cs typeface="Calibri"/>
              </a:rPr>
              <a:t>is the </a:t>
            </a:r>
            <a:r>
              <a:rPr sz="1500" spc="-10" dirty="0">
                <a:latin typeface="Calibri"/>
                <a:cs typeface="Calibri"/>
              </a:rPr>
              <a:t>perfect package </a:t>
            </a:r>
            <a:r>
              <a:rPr sz="1500" spc="-15" dirty="0">
                <a:latin typeface="Calibri"/>
                <a:cs typeface="Calibri"/>
              </a:rPr>
              <a:t>to </a:t>
            </a:r>
            <a:r>
              <a:rPr sz="1500" spc="-10" dirty="0">
                <a:latin typeface="Calibri"/>
                <a:cs typeface="Calibri"/>
              </a:rPr>
              <a:t>provide </a:t>
            </a:r>
            <a:r>
              <a:rPr sz="1500" spc="-5" dirty="0">
                <a:latin typeface="Calibri"/>
                <a:cs typeface="Calibri"/>
              </a:rPr>
              <a:t>fledgling companies with everything </a:t>
            </a:r>
            <a:r>
              <a:rPr sz="1500" dirty="0">
                <a:latin typeface="Calibri"/>
                <a:cs typeface="Calibri"/>
              </a:rPr>
              <a:t>they’ll 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need </a:t>
            </a:r>
            <a:r>
              <a:rPr sz="1500" spc="-15" dirty="0">
                <a:latin typeface="Calibri"/>
                <a:cs typeface="Calibri"/>
              </a:rPr>
              <a:t>for </a:t>
            </a:r>
            <a:r>
              <a:rPr sz="1500" dirty="0">
                <a:latin typeface="Calibri"/>
                <a:cs typeface="Calibri"/>
              </a:rPr>
              <a:t>the initial </a:t>
            </a:r>
            <a:r>
              <a:rPr sz="1500" spc="-15" dirty="0">
                <a:latin typeface="Calibri"/>
                <a:cs typeface="Calibri"/>
              </a:rPr>
              <a:t>stages </a:t>
            </a:r>
            <a:r>
              <a:rPr sz="1500" dirty="0">
                <a:latin typeface="Calibri"/>
                <a:cs typeface="Calibri"/>
              </a:rPr>
              <a:t>of their </a:t>
            </a:r>
            <a:r>
              <a:rPr sz="1500" spc="-10" dirty="0">
                <a:latin typeface="Calibri"/>
                <a:cs typeface="Calibri"/>
              </a:rPr>
              <a:t>startup </a:t>
            </a:r>
            <a:r>
              <a:rPr sz="1500" spc="-20" dirty="0">
                <a:latin typeface="Calibri"/>
                <a:cs typeface="Calibri"/>
              </a:rPr>
              <a:t>journey, </a:t>
            </a:r>
            <a:r>
              <a:rPr sz="1500" spc="-10" dirty="0">
                <a:latin typeface="Calibri"/>
                <a:cs typeface="Calibri"/>
              </a:rPr>
              <a:t>from </a:t>
            </a:r>
            <a:r>
              <a:rPr sz="1500" dirty="0">
                <a:latin typeface="Calibri"/>
                <a:cs typeface="Calibri"/>
              </a:rPr>
              <a:t>a </a:t>
            </a:r>
            <a:r>
              <a:rPr sz="1500" spc="-10" dirty="0">
                <a:latin typeface="Calibri"/>
                <a:cs typeface="Calibri"/>
              </a:rPr>
              <a:t>physical workspace </a:t>
            </a:r>
            <a:r>
              <a:rPr sz="1500" dirty="0">
                <a:latin typeface="Calibri"/>
                <a:cs typeface="Calibri"/>
              </a:rPr>
              <a:t>and </a:t>
            </a:r>
            <a:r>
              <a:rPr sz="1500" spc="-5" dirty="0">
                <a:latin typeface="Calibri"/>
                <a:cs typeface="Calibri"/>
              </a:rPr>
              <a:t>furniture, </a:t>
            </a:r>
            <a:r>
              <a:rPr sz="1500" spc="-10" dirty="0">
                <a:latin typeface="Calibri"/>
                <a:cs typeface="Calibri"/>
              </a:rPr>
              <a:t>to expert 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guidance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networking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opportunities.</a:t>
            </a:r>
            <a:endParaRPr sz="15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80"/>
              </a:spcBef>
            </a:pPr>
            <a:r>
              <a:rPr sz="1500" b="1" spc="-5" dirty="0">
                <a:latin typeface="Calibri"/>
                <a:cs typeface="Calibri"/>
              </a:rPr>
              <a:t>Eligibility</a:t>
            </a:r>
            <a:r>
              <a:rPr sz="1500" b="1" spc="-50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Criteria</a:t>
            </a:r>
            <a:endParaRPr sz="1500">
              <a:latin typeface="Calibri"/>
              <a:cs typeface="Calibri"/>
            </a:endParaRPr>
          </a:p>
          <a:p>
            <a:pPr marL="12700" marR="5080" algn="just">
              <a:lnSpc>
                <a:spcPts val="1620"/>
              </a:lnSpc>
              <a:spcBef>
                <a:spcPts val="380"/>
              </a:spcBef>
            </a:pPr>
            <a:r>
              <a:rPr sz="1500" spc="-5" dirty="0">
                <a:latin typeface="Calibri"/>
                <a:cs typeface="Calibri"/>
              </a:rPr>
              <a:t>Only </a:t>
            </a:r>
            <a:r>
              <a:rPr sz="1500" spc="-10" dirty="0">
                <a:latin typeface="Calibri"/>
                <a:cs typeface="Calibri"/>
              </a:rPr>
              <a:t>startups </a:t>
            </a:r>
            <a:r>
              <a:rPr sz="1500" spc="-5" dirty="0">
                <a:latin typeface="Calibri"/>
                <a:cs typeface="Calibri"/>
              </a:rPr>
              <a:t>with </a:t>
            </a:r>
            <a:r>
              <a:rPr sz="1500" dirty="0">
                <a:latin typeface="Calibri"/>
                <a:cs typeface="Calibri"/>
              </a:rPr>
              <a:t>a minimum </a:t>
            </a:r>
            <a:r>
              <a:rPr sz="1500" spc="-5" dirty="0">
                <a:latin typeface="Calibri"/>
                <a:cs typeface="Calibri"/>
              </a:rPr>
              <a:t>viable technology </a:t>
            </a:r>
            <a:r>
              <a:rPr sz="1500" spc="-10" dirty="0">
                <a:latin typeface="Calibri"/>
                <a:cs typeface="Calibri"/>
              </a:rPr>
              <a:t>product are </a:t>
            </a:r>
            <a:r>
              <a:rPr sz="1500" dirty="0">
                <a:latin typeface="Calibri"/>
                <a:cs typeface="Calibri"/>
              </a:rPr>
              <a:t>eligible </a:t>
            </a:r>
            <a:r>
              <a:rPr sz="1500" spc="-10" dirty="0">
                <a:latin typeface="Calibri"/>
                <a:cs typeface="Calibri"/>
              </a:rPr>
              <a:t>to </a:t>
            </a:r>
            <a:r>
              <a:rPr sz="1500" spc="-5" dirty="0">
                <a:latin typeface="Calibri"/>
                <a:cs typeface="Calibri"/>
              </a:rPr>
              <a:t>apply </a:t>
            </a:r>
            <a:r>
              <a:rPr sz="1500" spc="-15" dirty="0">
                <a:latin typeface="Calibri"/>
                <a:cs typeface="Calibri"/>
              </a:rPr>
              <a:t>for </a:t>
            </a:r>
            <a:r>
              <a:rPr sz="1500" dirty="0">
                <a:latin typeface="Calibri"/>
                <a:cs typeface="Calibri"/>
              </a:rPr>
              <a:t>this </a:t>
            </a:r>
            <a:r>
              <a:rPr sz="1500" spc="-10" dirty="0">
                <a:latin typeface="Calibri"/>
                <a:cs typeface="Calibri"/>
              </a:rPr>
              <a:t>program. </a:t>
            </a:r>
            <a:r>
              <a:rPr sz="1500" dirty="0">
                <a:latin typeface="Calibri"/>
                <a:cs typeface="Calibri"/>
              </a:rPr>
              <a:t>It is 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strongly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suggested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that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5" dirty="0">
                <a:latin typeface="Calibri"/>
                <a:cs typeface="Calibri"/>
              </a:rPr>
              <a:t> product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beyond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its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ideation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phase.</a:t>
            </a:r>
            <a:endParaRPr sz="1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900" b="1" spc="-5" dirty="0">
                <a:latin typeface="Calibri"/>
                <a:cs typeface="Calibri"/>
              </a:rPr>
              <a:t>Virtual</a:t>
            </a:r>
            <a:r>
              <a:rPr sz="1900" b="1" spc="-20" dirty="0">
                <a:latin typeface="Calibri"/>
                <a:cs typeface="Calibri"/>
              </a:rPr>
              <a:t> </a:t>
            </a:r>
            <a:r>
              <a:rPr sz="1900" b="1" spc="-15" dirty="0">
                <a:latin typeface="Calibri"/>
                <a:cs typeface="Calibri"/>
              </a:rPr>
              <a:t>program</a:t>
            </a:r>
            <a:r>
              <a:rPr sz="1900" b="1" spc="-5" dirty="0">
                <a:latin typeface="Calibri"/>
                <a:cs typeface="Calibri"/>
              </a:rPr>
              <a:t> :-</a:t>
            </a:r>
            <a:endParaRPr sz="1900">
              <a:latin typeface="Calibri"/>
              <a:cs typeface="Calibri"/>
            </a:endParaRPr>
          </a:p>
          <a:p>
            <a:pPr marL="12700" marR="6350" algn="just">
              <a:lnSpc>
                <a:spcPts val="1510"/>
              </a:lnSpc>
              <a:spcBef>
                <a:spcPts val="395"/>
              </a:spcBef>
            </a:pPr>
            <a:r>
              <a:rPr sz="1400" spc="-5" dirty="0">
                <a:latin typeface="Calibri"/>
                <a:cs typeface="Calibri"/>
              </a:rPr>
              <a:t>Our Virtual </a:t>
            </a:r>
            <a:r>
              <a:rPr sz="1400" spc="-10" dirty="0">
                <a:latin typeface="Calibri"/>
                <a:cs typeface="Calibri"/>
              </a:rPr>
              <a:t>Program </a:t>
            </a:r>
            <a:r>
              <a:rPr sz="1400" dirty="0">
                <a:latin typeface="Calibri"/>
                <a:cs typeface="Calibri"/>
              </a:rPr>
              <a:t>is designed </a:t>
            </a:r>
            <a:r>
              <a:rPr sz="1400" spc="-1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help growth-stage startups that </a:t>
            </a:r>
            <a:r>
              <a:rPr sz="1400" spc="-15" dirty="0">
                <a:latin typeface="Calibri"/>
                <a:cs typeface="Calibri"/>
              </a:rPr>
              <a:t>have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their </a:t>
            </a:r>
            <a:r>
              <a:rPr sz="1400" dirty="0">
                <a:latin typeface="Calibri"/>
                <a:cs typeface="Calibri"/>
              </a:rPr>
              <a:t>own </a:t>
            </a:r>
            <a:r>
              <a:rPr sz="1400" spc="-5" dirty="0">
                <a:latin typeface="Calibri"/>
                <a:cs typeface="Calibri"/>
              </a:rPr>
              <a:t>workspaces </a:t>
            </a:r>
            <a:r>
              <a:rPr sz="1400" spc="-20" dirty="0">
                <a:latin typeface="Calibri"/>
                <a:cs typeface="Calibri"/>
              </a:rPr>
              <a:t>take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their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business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spc="-5" dirty="0">
                <a:latin typeface="Calibri"/>
                <a:cs typeface="Calibri"/>
              </a:rPr>
              <a:t> new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heights.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program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creates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optimal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environment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for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such</a:t>
            </a:r>
            <a:r>
              <a:rPr sz="1400" spc="-5" dirty="0">
                <a:latin typeface="Calibri"/>
                <a:cs typeface="Calibri"/>
              </a:rPr>
              <a:t> startups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spc="-5" dirty="0">
                <a:latin typeface="Calibri"/>
                <a:cs typeface="Calibri"/>
              </a:rPr>
              <a:t> scale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up</a:t>
            </a:r>
            <a:r>
              <a:rPr sz="1400" spc="30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by </a:t>
            </a:r>
            <a:r>
              <a:rPr sz="1400" spc="-5" dirty="0">
                <a:latin typeface="Calibri"/>
                <a:cs typeface="Calibri"/>
              </a:rPr>
              <a:t> providing support </a:t>
            </a:r>
            <a:r>
              <a:rPr sz="1400" dirty="0">
                <a:latin typeface="Calibri"/>
                <a:cs typeface="Calibri"/>
              </a:rPr>
              <a:t>in </a:t>
            </a:r>
            <a:r>
              <a:rPr sz="1400" spc="-5" dirty="0">
                <a:latin typeface="Calibri"/>
                <a:cs typeface="Calibri"/>
              </a:rPr>
              <a:t>the form </a:t>
            </a:r>
            <a:r>
              <a:rPr sz="1400" dirty="0">
                <a:latin typeface="Calibri"/>
                <a:cs typeface="Calibri"/>
              </a:rPr>
              <a:t>of a 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startup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kit</a:t>
            </a:r>
            <a:r>
              <a:rPr sz="1400" dirty="0">
                <a:latin typeface="Calibri"/>
                <a:cs typeface="Calibri"/>
              </a:rPr>
              <a:t>, and </a:t>
            </a:r>
            <a:r>
              <a:rPr sz="1400" spc="-5" dirty="0">
                <a:latin typeface="Calibri"/>
                <a:cs typeface="Calibri"/>
              </a:rPr>
              <a:t>connecting the </a:t>
            </a:r>
            <a:r>
              <a:rPr sz="1400" spc="-10" dirty="0">
                <a:latin typeface="Calibri"/>
                <a:cs typeface="Calibri"/>
              </a:rPr>
              <a:t>company </a:t>
            </a:r>
            <a:r>
              <a:rPr sz="1400" dirty="0">
                <a:latin typeface="Calibri"/>
                <a:cs typeface="Calibri"/>
              </a:rPr>
              <a:t>with </a:t>
            </a:r>
            <a:r>
              <a:rPr sz="1400" spc="-5" dirty="0">
                <a:latin typeface="Calibri"/>
                <a:cs typeface="Calibri"/>
              </a:rPr>
              <a:t>our widespread network </a:t>
            </a:r>
            <a:r>
              <a:rPr sz="1400" spc="-10" dirty="0">
                <a:latin typeface="Calibri"/>
                <a:cs typeface="Calibri"/>
              </a:rPr>
              <a:t>of 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evaluators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mentors,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who</a:t>
            </a:r>
            <a:r>
              <a:rPr sz="1400" spc="-10" dirty="0">
                <a:latin typeface="Calibri"/>
                <a:cs typeface="Calibri"/>
              </a:rPr>
              <a:t> are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also</a:t>
            </a:r>
            <a:r>
              <a:rPr sz="1400" spc="-10" dirty="0">
                <a:latin typeface="Calibri"/>
                <a:cs typeface="Calibri"/>
              </a:rPr>
              <a:t> investors,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accelerators,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industry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veterans.</a:t>
            </a:r>
            <a:endParaRPr sz="1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50"/>
              </a:spcBef>
            </a:pPr>
            <a:r>
              <a:rPr sz="1400" b="1" dirty="0">
                <a:latin typeface="Calibri"/>
                <a:cs typeface="Calibri"/>
              </a:rPr>
              <a:t>Eligibility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Criteria</a:t>
            </a:r>
            <a:r>
              <a:rPr sz="1400" b="1" spc="-5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:-</a:t>
            </a:r>
            <a:endParaRPr sz="1400">
              <a:latin typeface="Calibri"/>
              <a:cs typeface="Calibri"/>
            </a:endParaRPr>
          </a:p>
          <a:p>
            <a:pPr marL="12700" marR="6350" algn="just">
              <a:lnSpc>
                <a:spcPts val="1620"/>
              </a:lnSpc>
              <a:spcBef>
                <a:spcPts val="380"/>
              </a:spcBef>
            </a:pPr>
            <a:r>
              <a:rPr sz="1500" spc="-10" dirty="0">
                <a:latin typeface="Calibri"/>
                <a:cs typeface="Calibri"/>
              </a:rPr>
              <a:t>Startups</a:t>
            </a:r>
            <a:r>
              <a:rPr sz="1500" spc="3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 the </a:t>
            </a:r>
            <a:r>
              <a:rPr sz="1500" spc="-10" dirty="0">
                <a:latin typeface="Calibri"/>
                <a:cs typeface="Calibri"/>
              </a:rPr>
              <a:t>growth stage </a:t>
            </a:r>
            <a:r>
              <a:rPr sz="1500" spc="-5" dirty="0">
                <a:latin typeface="Calibri"/>
                <a:cs typeface="Calibri"/>
              </a:rPr>
              <a:t>that </a:t>
            </a:r>
            <a:r>
              <a:rPr sz="1500" spc="-20" dirty="0">
                <a:latin typeface="Calibri"/>
                <a:cs typeface="Calibri"/>
              </a:rPr>
              <a:t>have</a:t>
            </a:r>
            <a:r>
              <a:rPr sz="1500" spc="30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 </a:t>
            </a:r>
            <a:r>
              <a:rPr sz="1500" spc="-5" dirty="0">
                <a:latin typeface="Calibri"/>
                <a:cs typeface="Calibri"/>
              </a:rPr>
              <a:t>reasonable amount </a:t>
            </a:r>
            <a:r>
              <a:rPr sz="1500" dirty="0">
                <a:latin typeface="Calibri"/>
                <a:cs typeface="Calibri"/>
              </a:rPr>
              <a:t>of </a:t>
            </a:r>
            <a:r>
              <a:rPr sz="1500" spc="-5" dirty="0">
                <a:latin typeface="Calibri"/>
                <a:cs typeface="Calibri"/>
              </a:rPr>
              <a:t>traction with </a:t>
            </a:r>
            <a:r>
              <a:rPr sz="1500" dirty="0">
                <a:latin typeface="Calibri"/>
                <a:cs typeface="Calibri"/>
              </a:rPr>
              <a:t>a </a:t>
            </a:r>
            <a:r>
              <a:rPr sz="1500" spc="-5" dirty="0">
                <a:latin typeface="Calibri"/>
                <a:cs typeface="Calibri"/>
              </a:rPr>
              <a:t>product already out </a:t>
            </a:r>
            <a:r>
              <a:rPr sz="1500" dirty="0">
                <a:latin typeface="Calibri"/>
                <a:cs typeface="Calibri"/>
              </a:rPr>
              <a:t>in 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10" dirty="0">
                <a:latin typeface="Calibri"/>
                <a:cs typeface="Calibri"/>
              </a:rPr>
              <a:t> market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may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apply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for</a:t>
            </a:r>
            <a:r>
              <a:rPr sz="1500" dirty="0">
                <a:latin typeface="Calibri"/>
                <a:cs typeface="Calibri"/>
              </a:rPr>
              <a:t> the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Virtual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Program.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4419600" y="304800"/>
            <a:ext cx="481012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85" dirty="0">
                <a:solidFill>
                  <a:schemeClr val="accent6"/>
                </a:solidFill>
              </a:rPr>
              <a:t>WHAT</a:t>
            </a:r>
            <a:r>
              <a:rPr sz="3600" spc="-25" dirty="0">
                <a:solidFill>
                  <a:schemeClr val="accent6"/>
                </a:solidFill>
              </a:rPr>
              <a:t> </a:t>
            </a:r>
            <a:r>
              <a:rPr sz="3600" spc="-10" dirty="0">
                <a:solidFill>
                  <a:schemeClr val="accent6"/>
                </a:solidFill>
              </a:rPr>
              <a:t>IS</a:t>
            </a:r>
            <a:r>
              <a:rPr sz="3600" spc="-15" dirty="0">
                <a:solidFill>
                  <a:schemeClr val="accent6"/>
                </a:solidFill>
              </a:rPr>
              <a:t> </a:t>
            </a:r>
            <a:r>
              <a:rPr sz="3600" dirty="0">
                <a:solidFill>
                  <a:schemeClr val="accent6"/>
                </a:solidFill>
              </a:rPr>
              <a:t>A</a:t>
            </a:r>
            <a:r>
              <a:rPr sz="3600" spc="-20" dirty="0">
                <a:solidFill>
                  <a:schemeClr val="accent6"/>
                </a:solidFill>
              </a:rPr>
              <a:t> </a:t>
            </a:r>
            <a:r>
              <a:rPr sz="3600" spc="-55" dirty="0">
                <a:solidFill>
                  <a:schemeClr val="accent6"/>
                </a:solidFill>
              </a:rPr>
              <a:t>STARTUP?</a:t>
            </a:r>
            <a:endParaRPr sz="3600" dirty="0">
              <a:solidFill>
                <a:schemeClr val="accent6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1066800"/>
            <a:ext cx="8049259" cy="5334794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355600" marR="207010" indent="-342900" algn="just">
              <a:lnSpc>
                <a:spcPct val="80000"/>
              </a:lnSpc>
              <a:spcBef>
                <a:spcPts val="6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incorporated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  <a:r>
              <a:rPr sz="2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(as</a:t>
            </a:r>
            <a:r>
              <a:rPr sz="2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</a:t>
            </a:r>
            <a:r>
              <a:rPr sz="22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spc="-4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Companies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Act,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2013)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registered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partnership</a:t>
            </a:r>
            <a:r>
              <a:rPr sz="22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firm.</a:t>
            </a:r>
            <a:r>
              <a:rPr lang="en-US" sz="22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registered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section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59 of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Partnership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Act,</a:t>
            </a:r>
            <a:r>
              <a:rPr sz="2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1932)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liability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partnership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(under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</a:t>
            </a:r>
            <a:r>
              <a:rPr sz="2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Liability</a:t>
            </a:r>
            <a:r>
              <a:rPr sz="2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Partnership </a:t>
            </a:r>
            <a:r>
              <a:rPr sz="2200" spc="-4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Act,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2008)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India</a:t>
            </a:r>
            <a:r>
              <a:rPr lang="en-US"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55600" marR="274320" indent="-342900" algn="just">
              <a:lnSpc>
                <a:spcPct val="80000"/>
              </a:lnSpc>
              <a:spcBef>
                <a:spcPts val="5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endParaRPr lang="en-US" sz="2200" spc="-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274320" indent="-342900" algn="just">
              <a:lnSpc>
                <a:spcPct val="80000"/>
              </a:lnSpc>
              <a:spcBef>
                <a:spcPts val="5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seven</a:t>
            </a:r>
            <a:r>
              <a:rPr sz="2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years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incorporation/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registration; </a:t>
            </a:r>
            <a:r>
              <a:rPr sz="2200" spc="-4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</a:t>
            </a:r>
            <a:r>
              <a:rPr sz="2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Startups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biotechnology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sector,</a:t>
            </a:r>
            <a:r>
              <a:rPr sz="22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shall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up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years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sz="2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incorporation/ </a:t>
            </a:r>
            <a:r>
              <a:rPr sz="2200" spc="-4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</a:t>
            </a:r>
            <a:r>
              <a:rPr lang="en-US" sz="22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28320" indent="-342900" algn="just">
              <a:lnSpc>
                <a:spcPts val="2110"/>
              </a:lnSpc>
              <a:spcBef>
                <a:spcPts val="51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endParaRPr lang="en-US" sz="2200" spc="-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28320" indent="-342900" algn="just">
              <a:lnSpc>
                <a:spcPts val="2110"/>
              </a:lnSpc>
              <a:spcBef>
                <a:spcPts val="51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22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turnover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years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incorporation/ </a:t>
            </a:r>
            <a:r>
              <a:rPr sz="2200" spc="-4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</a:t>
            </a:r>
            <a:r>
              <a:rPr sz="2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exceeded</a:t>
            </a:r>
            <a:r>
              <a:rPr sz="2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Rupees</a:t>
            </a:r>
            <a:r>
              <a:rPr sz="2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sz="2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crores</a:t>
            </a:r>
            <a:r>
              <a:rPr lang="en-US" sz="22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54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endParaRPr lang="en-US" sz="2200" spc="-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54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22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2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2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  <a:r>
              <a:rPr sz="22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towards</a:t>
            </a:r>
            <a:r>
              <a:rPr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innovation,</a:t>
            </a:r>
            <a:r>
              <a:rPr sz="22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sz="2200" spc="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200" spc="-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r>
              <a:rPr sz="2200" spc="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200" spc="-48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products </a:t>
            </a:r>
            <a:r>
              <a:rPr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processes </a:t>
            </a:r>
            <a:r>
              <a:rPr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services, or </a:t>
            </a:r>
            <a:r>
              <a:rPr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it is a scalable </a:t>
            </a:r>
            <a:r>
              <a:rPr sz="22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  <a:r>
              <a:rPr sz="2200" spc="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a</a:t>
            </a:r>
            <a:r>
              <a:rPr sz="22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potential</a:t>
            </a:r>
            <a:r>
              <a:rPr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  <a:r>
              <a:rPr sz="22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employment</a:t>
            </a:r>
            <a:r>
              <a:rPr sz="2200" spc="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  <a:r>
              <a:rPr sz="2200" spc="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200" spc="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wealth </a:t>
            </a:r>
            <a:r>
              <a:rPr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creation.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2209800" y="304800"/>
            <a:ext cx="7086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chemeClr val="accent6"/>
                </a:solidFill>
              </a:rPr>
              <a:t>NASSCOM Industry Partnership 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143000"/>
            <a:ext cx="7952105" cy="423291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340"/>
              </a:spcBef>
            </a:pPr>
            <a:r>
              <a:rPr sz="2000" dirty="0">
                <a:latin typeface="Calibri"/>
                <a:cs typeface="Calibri"/>
              </a:rPr>
              <a:t>NASSCOM is </a:t>
            </a:r>
            <a:r>
              <a:rPr sz="2000" spc="-20" dirty="0">
                <a:latin typeface="Calibri"/>
                <a:cs typeface="Calibri"/>
              </a:rPr>
              <a:t>India’s </a:t>
            </a:r>
            <a:r>
              <a:rPr sz="2000" spc="-10" dirty="0">
                <a:latin typeface="Calibri"/>
                <a:cs typeface="Calibri"/>
              </a:rPr>
              <a:t>largest </a:t>
            </a:r>
            <a:r>
              <a:rPr sz="2000" spc="-5" dirty="0">
                <a:latin typeface="Calibri"/>
                <a:cs typeface="Calibri"/>
              </a:rPr>
              <a:t>industry-backed </a:t>
            </a:r>
            <a:r>
              <a:rPr sz="2000" spc="-15" dirty="0">
                <a:latin typeface="Calibri"/>
                <a:cs typeface="Calibri"/>
              </a:rPr>
              <a:t>corporate </a:t>
            </a:r>
            <a:r>
              <a:rPr sz="2000" spc="-5" dirty="0">
                <a:latin typeface="Calibri"/>
                <a:cs typeface="Calibri"/>
              </a:rPr>
              <a:t>innovation </a:t>
            </a:r>
            <a:r>
              <a:rPr sz="2000" spc="-10" dirty="0">
                <a:latin typeface="Calibri"/>
                <a:cs typeface="Calibri"/>
              </a:rPr>
              <a:t>program. </a:t>
            </a:r>
            <a:r>
              <a:rPr sz="2000" spc="-5" dirty="0">
                <a:latin typeface="Calibri"/>
                <a:cs typeface="Calibri"/>
              </a:rPr>
              <a:t> The</a:t>
            </a:r>
            <a:r>
              <a:rPr sz="2000" dirty="0">
                <a:latin typeface="Calibri"/>
                <a:cs typeface="Calibri"/>
              </a:rPr>
              <a:t> NASSCOM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Industry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Partnership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Program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(NIPP)</a:t>
            </a:r>
            <a:r>
              <a:rPr sz="2000" spc="-10" dirty="0">
                <a:latin typeface="Calibri"/>
                <a:cs typeface="Calibri"/>
              </a:rPr>
              <a:t> seeks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foster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sustained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engagement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between</a:t>
            </a:r>
            <a:r>
              <a:rPr sz="2000" spc="-10" dirty="0">
                <a:latin typeface="Calibri"/>
                <a:cs typeface="Calibri"/>
              </a:rPr>
              <a:t> large corporations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innovative</a:t>
            </a:r>
            <a:r>
              <a:rPr sz="2000" dirty="0">
                <a:latin typeface="Calibri"/>
                <a:cs typeface="Calibri"/>
              </a:rPr>
              <a:t> technology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ventures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in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India.</a:t>
            </a: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alibri"/>
                <a:cs typeface="Calibri"/>
              </a:rPr>
              <a:t>BENEFITS:-</a:t>
            </a: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Direct </a:t>
            </a:r>
            <a:r>
              <a:rPr sz="2000" spc="-15" dirty="0">
                <a:latin typeface="Calibri"/>
                <a:cs typeface="Calibri"/>
              </a:rPr>
              <a:t>fast</a:t>
            </a:r>
            <a:r>
              <a:rPr sz="2000" dirty="0">
                <a:latin typeface="Calibri"/>
                <a:cs typeface="Calibri"/>
              </a:rPr>
              <a:t> access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senior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executives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Branding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/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evangelism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Access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spc="-15" dirty="0">
                <a:latin typeface="Calibri"/>
                <a:cs typeface="Calibri"/>
              </a:rPr>
              <a:t>executive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mentoring,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early </a:t>
            </a:r>
            <a:r>
              <a:rPr sz="2000" spc="-15" dirty="0">
                <a:latin typeface="Calibri"/>
                <a:cs typeface="Calibri"/>
              </a:rPr>
              <a:t>technology,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deep</a:t>
            </a:r>
            <a:r>
              <a:rPr sz="2000" spc="-5" dirty="0">
                <a:latin typeface="Calibri"/>
                <a:cs typeface="Calibri"/>
              </a:rPr>
              <a:t> expertise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Access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spc="-15" dirty="0">
                <a:latin typeface="Calibri"/>
                <a:cs typeface="Calibri"/>
              </a:rPr>
              <a:t>strategic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investments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grants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5" dirty="0">
                <a:latin typeface="Calibri"/>
                <a:cs typeface="Calibri"/>
              </a:rPr>
              <a:t>Faster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access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global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markets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JV/OEM/partnership </a:t>
            </a:r>
            <a:r>
              <a:rPr sz="2000" spc="-5" dirty="0">
                <a:latin typeface="Calibri"/>
                <a:cs typeface="Calibri"/>
              </a:rPr>
              <a:t>options</a:t>
            </a:r>
            <a:endParaRPr sz="2000" dirty="0">
              <a:latin typeface="Calibri"/>
              <a:cs typeface="Calibri"/>
            </a:endParaRPr>
          </a:p>
          <a:p>
            <a:pPr marL="355600" marR="220979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Participate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</a:t>
            </a:r>
            <a:r>
              <a:rPr sz="2000" spc="-5" dirty="0">
                <a:latin typeface="Calibri"/>
                <a:cs typeface="Calibri"/>
              </a:rPr>
              <a:t>customer showcases,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events,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speaking opportunities, and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delegations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6278880" y="304800"/>
            <a:ext cx="329184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>
                <a:solidFill>
                  <a:schemeClr val="accent6"/>
                </a:solidFill>
              </a:rPr>
              <a:t>NIPP Partners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1524000"/>
            <a:ext cx="6705600" cy="4526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1066800"/>
            <a:ext cx="7996555" cy="543956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  <a:tabLst>
                <a:tab pos="354965" algn="l"/>
                <a:tab pos="355600" algn="l"/>
              </a:tabLst>
            </a:pPr>
            <a:r>
              <a:rPr sz="2400" b="1" spc="-15" dirty="0" err="1" smtClean="0">
                <a:latin typeface="+mj-lt"/>
                <a:cs typeface="Calibri"/>
              </a:rPr>
              <a:t>Rockstar</a:t>
            </a:r>
            <a:r>
              <a:rPr sz="2400" b="1" spc="-35" dirty="0" smtClean="0">
                <a:latin typeface="+mj-lt"/>
                <a:cs typeface="Calibri"/>
              </a:rPr>
              <a:t> </a:t>
            </a:r>
            <a:r>
              <a:rPr sz="2400" b="1" spc="-10" dirty="0">
                <a:latin typeface="+mj-lt"/>
                <a:cs typeface="Calibri"/>
              </a:rPr>
              <a:t>program:-</a:t>
            </a:r>
            <a:endParaRPr sz="2400" b="1" dirty="0">
              <a:latin typeface="+mj-lt"/>
              <a:cs typeface="Calibri"/>
            </a:endParaRPr>
          </a:p>
          <a:p>
            <a:pPr marL="12700" marR="23495" algn="just">
              <a:lnSpc>
                <a:spcPts val="1920"/>
              </a:lnSpc>
              <a:spcBef>
                <a:spcPts val="459"/>
              </a:spcBef>
            </a:pPr>
            <a:r>
              <a:rPr sz="2400" spc="-5" dirty="0">
                <a:latin typeface="+mj-lt"/>
                <a:cs typeface="Calibri"/>
              </a:rPr>
              <a:t>The</a:t>
            </a:r>
            <a:r>
              <a:rPr sz="2400" spc="5" dirty="0">
                <a:latin typeface="+mj-lt"/>
                <a:cs typeface="Calibri"/>
              </a:rPr>
              <a:t> </a:t>
            </a:r>
            <a:r>
              <a:rPr sz="2400" spc="-15" dirty="0">
                <a:latin typeface="+mj-lt"/>
                <a:cs typeface="Calibri"/>
              </a:rPr>
              <a:t>Rockstar</a:t>
            </a:r>
            <a:r>
              <a:rPr sz="2400" spc="5" dirty="0">
                <a:latin typeface="+mj-lt"/>
                <a:cs typeface="Calibri"/>
              </a:rPr>
              <a:t> </a:t>
            </a:r>
            <a:r>
              <a:rPr sz="2400" spc="-15" dirty="0">
                <a:latin typeface="+mj-lt"/>
                <a:cs typeface="Calibri"/>
              </a:rPr>
              <a:t>Program</a:t>
            </a:r>
            <a:r>
              <a:rPr sz="2400" spc="-10" dirty="0">
                <a:latin typeface="+mj-lt"/>
                <a:cs typeface="Calibri"/>
              </a:rPr>
              <a:t> </a:t>
            </a:r>
            <a:r>
              <a:rPr sz="2400" dirty="0">
                <a:latin typeface="+mj-lt"/>
                <a:cs typeface="Calibri"/>
              </a:rPr>
              <a:t>is</a:t>
            </a:r>
            <a:r>
              <a:rPr sz="2400" spc="5" dirty="0">
                <a:latin typeface="+mj-lt"/>
                <a:cs typeface="Calibri"/>
              </a:rPr>
              <a:t> </a:t>
            </a:r>
            <a:r>
              <a:rPr sz="2400" spc="-5" dirty="0">
                <a:latin typeface="+mj-lt"/>
                <a:cs typeface="Calibri"/>
              </a:rPr>
              <a:t>designed</a:t>
            </a:r>
            <a:r>
              <a:rPr sz="2400" dirty="0">
                <a:latin typeface="+mj-lt"/>
                <a:cs typeface="Calibri"/>
              </a:rPr>
              <a:t> </a:t>
            </a:r>
            <a:r>
              <a:rPr sz="2400" spc="-5" dirty="0">
                <a:latin typeface="+mj-lt"/>
                <a:cs typeface="Calibri"/>
              </a:rPr>
              <a:t>with</a:t>
            </a:r>
            <a:r>
              <a:rPr sz="2400" spc="10" dirty="0">
                <a:latin typeface="+mj-lt"/>
                <a:cs typeface="Calibri"/>
              </a:rPr>
              <a:t> </a:t>
            </a:r>
            <a:r>
              <a:rPr sz="2400" dirty="0">
                <a:latin typeface="+mj-lt"/>
                <a:cs typeface="Calibri"/>
              </a:rPr>
              <a:t>the</a:t>
            </a:r>
            <a:r>
              <a:rPr sz="2400" spc="-5" dirty="0">
                <a:latin typeface="+mj-lt"/>
                <a:cs typeface="Calibri"/>
              </a:rPr>
              <a:t> </a:t>
            </a:r>
            <a:r>
              <a:rPr sz="2400" spc="-15" dirty="0">
                <a:latin typeface="+mj-lt"/>
                <a:cs typeface="Calibri"/>
              </a:rPr>
              <a:t>intent</a:t>
            </a:r>
            <a:r>
              <a:rPr sz="2400" spc="10" dirty="0">
                <a:latin typeface="+mj-lt"/>
                <a:cs typeface="Calibri"/>
              </a:rPr>
              <a:t> </a:t>
            </a:r>
            <a:r>
              <a:rPr sz="2400" spc="-5" dirty="0">
                <a:latin typeface="+mj-lt"/>
                <a:cs typeface="Calibri"/>
              </a:rPr>
              <a:t>of making</a:t>
            </a:r>
            <a:r>
              <a:rPr sz="2400" dirty="0">
                <a:latin typeface="+mj-lt"/>
                <a:cs typeface="Calibri"/>
              </a:rPr>
              <a:t> India</a:t>
            </a:r>
            <a:r>
              <a:rPr sz="2400" spc="-10" dirty="0">
                <a:latin typeface="+mj-lt"/>
                <a:cs typeface="Calibri"/>
              </a:rPr>
              <a:t> </a:t>
            </a:r>
            <a:r>
              <a:rPr sz="2400" dirty="0">
                <a:latin typeface="+mj-lt"/>
                <a:cs typeface="Calibri"/>
              </a:rPr>
              <a:t>a tech- </a:t>
            </a:r>
            <a:r>
              <a:rPr sz="2400" spc="5" dirty="0">
                <a:latin typeface="+mj-lt"/>
                <a:cs typeface="Calibri"/>
              </a:rPr>
              <a:t> </a:t>
            </a:r>
            <a:r>
              <a:rPr sz="2400" spc="-5" dirty="0">
                <a:latin typeface="+mj-lt"/>
                <a:cs typeface="Calibri"/>
              </a:rPr>
              <a:t>innovation </a:t>
            </a:r>
            <a:r>
              <a:rPr sz="2400" dirty="0">
                <a:latin typeface="+mj-lt"/>
                <a:cs typeface="Calibri"/>
              </a:rPr>
              <a:t>hub in the global </a:t>
            </a:r>
            <a:r>
              <a:rPr sz="2400" spc="-5" dirty="0">
                <a:latin typeface="+mj-lt"/>
                <a:cs typeface="Calibri"/>
              </a:rPr>
              <a:t>arena. </a:t>
            </a:r>
            <a:r>
              <a:rPr sz="2400" dirty="0">
                <a:latin typeface="+mj-lt"/>
                <a:cs typeface="Calibri"/>
              </a:rPr>
              <a:t>It </a:t>
            </a:r>
            <a:r>
              <a:rPr sz="2400" spc="-5" dirty="0">
                <a:latin typeface="+mj-lt"/>
                <a:cs typeface="Calibri"/>
              </a:rPr>
              <a:t>will bring </a:t>
            </a:r>
            <a:r>
              <a:rPr sz="2400" spc="-15" dirty="0">
                <a:latin typeface="+mj-lt"/>
                <a:cs typeface="Calibri"/>
              </a:rPr>
              <a:t>to </a:t>
            </a:r>
            <a:r>
              <a:rPr sz="2400" dirty="0">
                <a:latin typeface="+mj-lt"/>
                <a:cs typeface="Calibri"/>
              </a:rPr>
              <a:t>the </a:t>
            </a:r>
            <a:r>
              <a:rPr sz="2400" spc="-5" dirty="0">
                <a:latin typeface="+mj-lt"/>
                <a:cs typeface="Calibri"/>
              </a:rPr>
              <a:t>limelight innovations </a:t>
            </a:r>
            <a:r>
              <a:rPr sz="2400" dirty="0">
                <a:latin typeface="+mj-lt"/>
                <a:cs typeface="Calibri"/>
              </a:rPr>
              <a:t> </a:t>
            </a:r>
            <a:r>
              <a:rPr sz="2400" spc="-5" dirty="0">
                <a:latin typeface="+mj-lt"/>
                <a:cs typeface="Calibri"/>
              </a:rPr>
              <a:t>with</a:t>
            </a:r>
            <a:r>
              <a:rPr sz="2400" spc="15" dirty="0">
                <a:latin typeface="+mj-lt"/>
                <a:cs typeface="Calibri"/>
              </a:rPr>
              <a:t> </a:t>
            </a:r>
            <a:r>
              <a:rPr sz="2400" spc="-10" dirty="0">
                <a:latin typeface="+mj-lt"/>
                <a:cs typeface="Calibri"/>
              </a:rPr>
              <a:t>disruptive</a:t>
            </a:r>
            <a:r>
              <a:rPr sz="2400" spc="25" dirty="0">
                <a:latin typeface="+mj-lt"/>
                <a:cs typeface="Calibri"/>
              </a:rPr>
              <a:t> </a:t>
            </a:r>
            <a:r>
              <a:rPr sz="2400" spc="-10" dirty="0">
                <a:latin typeface="+mj-lt"/>
                <a:cs typeface="Calibri"/>
              </a:rPr>
              <a:t>potential,</a:t>
            </a:r>
            <a:r>
              <a:rPr sz="2400" spc="20" dirty="0">
                <a:latin typeface="+mj-lt"/>
                <a:cs typeface="Calibri"/>
              </a:rPr>
              <a:t> </a:t>
            </a:r>
            <a:r>
              <a:rPr sz="2400" spc="-5" dirty="0">
                <a:latin typeface="+mj-lt"/>
                <a:cs typeface="Calibri"/>
              </a:rPr>
              <a:t>helping</a:t>
            </a:r>
            <a:r>
              <a:rPr sz="2400" spc="5" dirty="0">
                <a:latin typeface="+mj-lt"/>
                <a:cs typeface="Calibri"/>
              </a:rPr>
              <a:t> </a:t>
            </a:r>
            <a:r>
              <a:rPr sz="2400" dirty="0">
                <a:latin typeface="+mj-lt"/>
                <a:cs typeface="Calibri"/>
              </a:rPr>
              <a:t>them</a:t>
            </a:r>
            <a:r>
              <a:rPr sz="2400" spc="5" dirty="0">
                <a:latin typeface="+mj-lt"/>
                <a:cs typeface="Calibri"/>
              </a:rPr>
              <a:t> </a:t>
            </a:r>
            <a:r>
              <a:rPr sz="2400" spc="-10" dirty="0">
                <a:latin typeface="+mj-lt"/>
                <a:cs typeface="Calibri"/>
              </a:rPr>
              <a:t>gain</a:t>
            </a:r>
            <a:r>
              <a:rPr sz="2400" dirty="0">
                <a:latin typeface="+mj-lt"/>
                <a:cs typeface="Calibri"/>
              </a:rPr>
              <a:t> </a:t>
            </a:r>
            <a:r>
              <a:rPr sz="2400" spc="-10" dirty="0">
                <a:latin typeface="+mj-lt"/>
                <a:cs typeface="Calibri"/>
              </a:rPr>
              <a:t>worldwide</a:t>
            </a:r>
            <a:r>
              <a:rPr sz="2400" dirty="0">
                <a:latin typeface="+mj-lt"/>
                <a:cs typeface="Calibri"/>
              </a:rPr>
              <a:t> </a:t>
            </a:r>
            <a:r>
              <a:rPr sz="2400" spc="-5" dirty="0">
                <a:latin typeface="+mj-lt"/>
                <a:cs typeface="Calibri"/>
              </a:rPr>
              <a:t>recognition</a:t>
            </a:r>
            <a:r>
              <a:rPr sz="2400" spc="-10" dirty="0">
                <a:latin typeface="+mj-lt"/>
                <a:cs typeface="Calibri"/>
              </a:rPr>
              <a:t> </a:t>
            </a:r>
            <a:r>
              <a:rPr sz="2400" dirty="0">
                <a:latin typeface="+mj-lt"/>
                <a:cs typeface="Calibri"/>
              </a:rPr>
              <a:t>and</a:t>
            </a:r>
            <a:r>
              <a:rPr sz="2400" spc="10" dirty="0">
                <a:latin typeface="+mj-lt"/>
                <a:cs typeface="Calibri"/>
              </a:rPr>
              <a:t> </a:t>
            </a:r>
            <a:r>
              <a:rPr sz="2400" dirty="0">
                <a:latin typeface="+mj-lt"/>
                <a:cs typeface="Calibri"/>
              </a:rPr>
              <a:t>trust.</a:t>
            </a: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endParaRPr lang="en-US" sz="2400" b="1" spc="-10" dirty="0" smtClean="0">
              <a:latin typeface="+mj-lt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400" b="1" spc="-10" dirty="0" smtClean="0">
                <a:latin typeface="+mj-lt"/>
                <a:cs typeface="Calibri"/>
              </a:rPr>
              <a:t>RECOMMENDED</a:t>
            </a:r>
            <a:r>
              <a:rPr sz="2400" b="1" spc="-30" dirty="0" smtClean="0">
                <a:latin typeface="+mj-lt"/>
                <a:cs typeface="Calibri"/>
              </a:rPr>
              <a:t> </a:t>
            </a:r>
            <a:r>
              <a:rPr sz="2400" b="1" dirty="0">
                <a:latin typeface="+mj-lt"/>
                <a:cs typeface="Calibri"/>
              </a:rPr>
              <a:t>CRITERIA</a:t>
            </a:r>
            <a:r>
              <a:rPr sz="2400" b="1" spc="-20" dirty="0">
                <a:latin typeface="+mj-lt"/>
                <a:cs typeface="Calibri"/>
              </a:rPr>
              <a:t> </a:t>
            </a:r>
            <a:r>
              <a:rPr sz="2400" b="1" dirty="0">
                <a:latin typeface="+mj-lt"/>
                <a:cs typeface="Calibri"/>
              </a:rPr>
              <a:t>:-</a:t>
            </a:r>
            <a:endParaRPr sz="2400" dirty="0">
              <a:latin typeface="+mj-lt"/>
              <a:cs typeface="Calibri"/>
            </a:endParaRPr>
          </a:p>
          <a:p>
            <a:pPr marL="355600" marR="5080" indent="-342900" algn="just">
              <a:lnSpc>
                <a:spcPts val="1920"/>
              </a:lnSpc>
              <a:spcBef>
                <a:spcPts val="4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+mj-lt"/>
                <a:cs typeface="Calibri"/>
              </a:rPr>
              <a:t>An IT </a:t>
            </a:r>
            <a:r>
              <a:rPr sz="2400" spc="-10" dirty="0">
                <a:latin typeface="+mj-lt"/>
                <a:cs typeface="Calibri"/>
              </a:rPr>
              <a:t>product company incorporated </a:t>
            </a:r>
            <a:r>
              <a:rPr sz="2400" dirty="0">
                <a:latin typeface="+mj-lt"/>
                <a:cs typeface="Calibri"/>
              </a:rPr>
              <a:t>in India whose </a:t>
            </a:r>
            <a:r>
              <a:rPr sz="2400" spc="-10" dirty="0">
                <a:latin typeface="+mj-lt"/>
                <a:cs typeface="Calibri"/>
              </a:rPr>
              <a:t>product development </a:t>
            </a:r>
            <a:r>
              <a:rPr sz="2400" spc="-440" dirty="0">
                <a:latin typeface="+mj-lt"/>
                <a:cs typeface="Calibri"/>
              </a:rPr>
              <a:t> </a:t>
            </a:r>
            <a:r>
              <a:rPr sz="2400" dirty="0">
                <a:latin typeface="+mj-lt"/>
                <a:cs typeface="Calibri"/>
              </a:rPr>
              <a:t>is carried</a:t>
            </a:r>
            <a:r>
              <a:rPr sz="2400" spc="5" dirty="0">
                <a:latin typeface="+mj-lt"/>
                <a:cs typeface="Calibri"/>
              </a:rPr>
              <a:t> </a:t>
            </a:r>
            <a:r>
              <a:rPr sz="2400" dirty="0">
                <a:latin typeface="+mj-lt"/>
                <a:cs typeface="Calibri"/>
              </a:rPr>
              <a:t>out </a:t>
            </a:r>
            <a:r>
              <a:rPr sz="2400" spc="-5" dirty="0">
                <a:latin typeface="+mj-lt"/>
                <a:cs typeface="Calibri"/>
              </a:rPr>
              <a:t>in </a:t>
            </a:r>
            <a:r>
              <a:rPr sz="2400" dirty="0">
                <a:latin typeface="+mj-lt"/>
                <a:cs typeface="Calibri"/>
              </a:rPr>
              <a:t>India</a:t>
            </a:r>
            <a:r>
              <a:rPr sz="2400" spc="-10" dirty="0">
                <a:latin typeface="+mj-lt"/>
                <a:cs typeface="Calibri"/>
              </a:rPr>
              <a:t> </a:t>
            </a:r>
            <a:r>
              <a:rPr sz="2400" spc="-5" dirty="0">
                <a:latin typeface="+mj-lt"/>
                <a:cs typeface="Calibri"/>
              </a:rPr>
              <a:t>or</a:t>
            </a:r>
            <a:r>
              <a:rPr sz="2400" spc="-10" dirty="0">
                <a:latin typeface="+mj-lt"/>
                <a:cs typeface="Calibri"/>
              </a:rPr>
              <a:t> </a:t>
            </a:r>
            <a:r>
              <a:rPr sz="2400" dirty="0">
                <a:latin typeface="+mj-lt"/>
                <a:cs typeface="Calibri"/>
              </a:rPr>
              <a:t>outside</a:t>
            </a:r>
          </a:p>
          <a:p>
            <a:pPr marL="355600" marR="569595" indent="-342900" algn="just">
              <a:lnSpc>
                <a:spcPts val="192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+mj-lt"/>
                <a:cs typeface="Calibri"/>
              </a:rPr>
              <a:t>An </a:t>
            </a:r>
            <a:r>
              <a:rPr sz="2400" spc="-10" dirty="0">
                <a:latin typeface="+mj-lt"/>
                <a:cs typeface="Calibri"/>
              </a:rPr>
              <a:t>IP-backed</a:t>
            </a:r>
            <a:r>
              <a:rPr sz="2400" dirty="0">
                <a:latin typeface="+mj-lt"/>
                <a:cs typeface="Calibri"/>
              </a:rPr>
              <a:t> </a:t>
            </a:r>
            <a:r>
              <a:rPr sz="2400" spc="-10" dirty="0">
                <a:latin typeface="+mj-lt"/>
                <a:cs typeface="Calibri"/>
              </a:rPr>
              <a:t>company</a:t>
            </a:r>
            <a:r>
              <a:rPr sz="2400" spc="-25" dirty="0">
                <a:latin typeface="+mj-lt"/>
                <a:cs typeface="Calibri"/>
              </a:rPr>
              <a:t> </a:t>
            </a:r>
            <a:r>
              <a:rPr sz="2400" spc="-15" dirty="0">
                <a:latin typeface="+mj-lt"/>
                <a:cs typeface="Calibri"/>
              </a:rPr>
              <a:t>involved</a:t>
            </a:r>
            <a:r>
              <a:rPr sz="2400" spc="5" dirty="0">
                <a:latin typeface="+mj-lt"/>
                <a:cs typeface="Calibri"/>
              </a:rPr>
              <a:t> </a:t>
            </a:r>
            <a:r>
              <a:rPr sz="2400" dirty="0">
                <a:latin typeface="+mj-lt"/>
                <a:cs typeface="Calibri"/>
              </a:rPr>
              <a:t>in</a:t>
            </a:r>
            <a:r>
              <a:rPr sz="2400" spc="10" dirty="0">
                <a:latin typeface="+mj-lt"/>
                <a:cs typeface="Calibri"/>
              </a:rPr>
              <a:t> </a:t>
            </a:r>
            <a:r>
              <a:rPr sz="2400" spc="-5" dirty="0">
                <a:latin typeface="+mj-lt"/>
                <a:cs typeface="Calibri"/>
              </a:rPr>
              <a:t>technology</a:t>
            </a:r>
            <a:r>
              <a:rPr sz="2400" spc="-30" dirty="0">
                <a:latin typeface="+mj-lt"/>
                <a:cs typeface="Calibri"/>
              </a:rPr>
              <a:t> </a:t>
            </a:r>
            <a:r>
              <a:rPr sz="2400" spc="-10" dirty="0">
                <a:latin typeface="+mj-lt"/>
                <a:cs typeface="Calibri"/>
              </a:rPr>
              <a:t>product</a:t>
            </a:r>
            <a:r>
              <a:rPr sz="2400" spc="5" dirty="0">
                <a:latin typeface="+mj-lt"/>
                <a:cs typeface="Calibri"/>
              </a:rPr>
              <a:t> </a:t>
            </a:r>
            <a:r>
              <a:rPr sz="2400" spc="-5" dirty="0">
                <a:latin typeface="+mj-lt"/>
                <a:cs typeface="Calibri"/>
              </a:rPr>
              <a:t>or</a:t>
            </a:r>
            <a:r>
              <a:rPr sz="2400" spc="-15" dirty="0">
                <a:latin typeface="+mj-lt"/>
                <a:cs typeface="Calibri"/>
              </a:rPr>
              <a:t> </a:t>
            </a:r>
            <a:r>
              <a:rPr sz="2400" spc="-5" dirty="0">
                <a:latin typeface="+mj-lt"/>
                <a:cs typeface="Calibri"/>
              </a:rPr>
              <a:t>technology </a:t>
            </a:r>
            <a:r>
              <a:rPr sz="2400" spc="-434" dirty="0">
                <a:latin typeface="+mj-lt"/>
                <a:cs typeface="Calibri"/>
              </a:rPr>
              <a:t> </a:t>
            </a:r>
            <a:r>
              <a:rPr sz="2400" spc="-10" dirty="0">
                <a:latin typeface="+mj-lt"/>
                <a:cs typeface="Calibri"/>
              </a:rPr>
              <a:t>platform, </a:t>
            </a:r>
            <a:r>
              <a:rPr sz="2400" spc="-5" dirty="0">
                <a:latin typeface="+mj-lt"/>
                <a:cs typeface="Calibri"/>
              </a:rPr>
              <a:t>with </a:t>
            </a:r>
            <a:r>
              <a:rPr sz="2400" dirty="0">
                <a:latin typeface="+mj-lt"/>
                <a:cs typeface="Calibri"/>
              </a:rPr>
              <a:t>the </a:t>
            </a:r>
            <a:r>
              <a:rPr sz="2400" spc="-10" dirty="0">
                <a:latin typeface="+mj-lt"/>
                <a:cs typeface="Calibri"/>
              </a:rPr>
              <a:t>focus </a:t>
            </a:r>
            <a:r>
              <a:rPr sz="2400" dirty="0">
                <a:latin typeface="+mj-lt"/>
                <a:cs typeface="Calibri"/>
              </a:rPr>
              <a:t>being </a:t>
            </a:r>
            <a:r>
              <a:rPr sz="2400" spc="-5" dirty="0">
                <a:latin typeface="+mj-lt"/>
                <a:cs typeface="Calibri"/>
              </a:rPr>
              <a:t>on </a:t>
            </a:r>
            <a:r>
              <a:rPr sz="2400" dirty="0">
                <a:latin typeface="+mj-lt"/>
                <a:cs typeface="Calibri"/>
              </a:rPr>
              <a:t>SaaS, </a:t>
            </a:r>
            <a:r>
              <a:rPr sz="2400" spc="-15" dirty="0">
                <a:latin typeface="+mj-lt"/>
                <a:cs typeface="Calibri"/>
              </a:rPr>
              <a:t>IoT/robotics, </a:t>
            </a:r>
            <a:r>
              <a:rPr sz="2400" spc="-5" dirty="0">
                <a:latin typeface="+mj-lt"/>
                <a:cs typeface="Calibri"/>
              </a:rPr>
              <a:t>blockchain, </a:t>
            </a:r>
            <a:r>
              <a:rPr sz="2400" dirty="0">
                <a:latin typeface="+mj-lt"/>
                <a:cs typeface="Calibri"/>
              </a:rPr>
              <a:t> AI/ML/deep</a:t>
            </a:r>
            <a:r>
              <a:rPr sz="2400" spc="-35" dirty="0">
                <a:latin typeface="+mj-lt"/>
                <a:cs typeface="Calibri"/>
              </a:rPr>
              <a:t> </a:t>
            </a:r>
            <a:r>
              <a:rPr sz="2400" spc="5" dirty="0">
                <a:latin typeface="+mj-lt"/>
                <a:cs typeface="Calibri"/>
              </a:rPr>
              <a:t>learning, </a:t>
            </a:r>
            <a:r>
              <a:rPr sz="2400" dirty="0">
                <a:latin typeface="+mj-lt"/>
                <a:cs typeface="Calibri"/>
              </a:rPr>
              <a:t>and</a:t>
            </a:r>
            <a:r>
              <a:rPr sz="2400" spc="-20" dirty="0">
                <a:latin typeface="+mj-lt"/>
                <a:cs typeface="Calibri"/>
              </a:rPr>
              <a:t> </a:t>
            </a:r>
            <a:r>
              <a:rPr sz="2400" dirty="0">
                <a:latin typeface="+mj-lt"/>
                <a:cs typeface="Calibri"/>
              </a:rPr>
              <a:t>AR/VR</a:t>
            </a:r>
          </a:p>
          <a:p>
            <a:pPr marL="355600" indent="-342900" algn="just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+mj-lt"/>
                <a:cs typeface="Calibri"/>
              </a:rPr>
              <a:t>A</a:t>
            </a:r>
            <a:r>
              <a:rPr sz="2400" spc="-5" dirty="0">
                <a:latin typeface="+mj-lt"/>
                <a:cs typeface="Calibri"/>
              </a:rPr>
              <a:t> company</a:t>
            </a:r>
            <a:r>
              <a:rPr sz="2400" spc="-30" dirty="0">
                <a:latin typeface="+mj-lt"/>
                <a:cs typeface="Calibri"/>
              </a:rPr>
              <a:t> </a:t>
            </a:r>
            <a:r>
              <a:rPr sz="2400" spc="-5" dirty="0">
                <a:latin typeface="+mj-lt"/>
                <a:cs typeface="Calibri"/>
              </a:rPr>
              <a:t>that</a:t>
            </a:r>
            <a:r>
              <a:rPr sz="2400" dirty="0">
                <a:latin typeface="+mj-lt"/>
                <a:cs typeface="Calibri"/>
              </a:rPr>
              <a:t> has</a:t>
            </a:r>
            <a:r>
              <a:rPr sz="2400" spc="5" dirty="0">
                <a:latin typeface="+mj-lt"/>
                <a:cs typeface="Calibri"/>
              </a:rPr>
              <a:t> </a:t>
            </a:r>
            <a:r>
              <a:rPr sz="2400" dirty="0">
                <a:latin typeface="+mj-lt"/>
                <a:cs typeface="Calibri"/>
              </a:rPr>
              <a:t>a </a:t>
            </a:r>
            <a:r>
              <a:rPr sz="2400" spc="-5" dirty="0">
                <a:latin typeface="+mj-lt"/>
                <a:cs typeface="Calibri"/>
              </a:rPr>
              <a:t>commercialised</a:t>
            </a:r>
            <a:r>
              <a:rPr sz="2400" spc="15" dirty="0">
                <a:latin typeface="+mj-lt"/>
                <a:cs typeface="Calibri"/>
              </a:rPr>
              <a:t> </a:t>
            </a:r>
            <a:r>
              <a:rPr sz="2400" spc="-5" dirty="0">
                <a:latin typeface="+mj-lt"/>
                <a:cs typeface="Calibri"/>
              </a:rPr>
              <a:t>product</a:t>
            </a:r>
            <a:r>
              <a:rPr sz="2400" dirty="0">
                <a:latin typeface="+mj-lt"/>
                <a:cs typeface="Calibri"/>
              </a:rPr>
              <a:t> </a:t>
            </a:r>
            <a:r>
              <a:rPr sz="2400" spc="-5" dirty="0">
                <a:latin typeface="+mj-lt"/>
                <a:cs typeface="Calibri"/>
              </a:rPr>
              <a:t>with</a:t>
            </a:r>
            <a:r>
              <a:rPr sz="2400" spc="5" dirty="0">
                <a:latin typeface="+mj-lt"/>
                <a:cs typeface="Calibri"/>
              </a:rPr>
              <a:t> </a:t>
            </a:r>
            <a:r>
              <a:rPr sz="2400" spc="-5" dirty="0">
                <a:latin typeface="+mj-lt"/>
                <a:cs typeface="Calibri"/>
              </a:rPr>
              <a:t>paying</a:t>
            </a:r>
            <a:r>
              <a:rPr sz="2400" spc="-15" dirty="0">
                <a:latin typeface="+mj-lt"/>
                <a:cs typeface="Calibri"/>
              </a:rPr>
              <a:t> </a:t>
            </a:r>
            <a:r>
              <a:rPr sz="2400" spc="-10" dirty="0">
                <a:latin typeface="+mj-lt"/>
                <a:cs typeface="Calibri"/>
              </a:rPr>
              <a:t>customers</a:t>
            </a:r>
            <a:endParaRPr sz="2400" dirty="0">
              <a:latin typeface="+mj-lt"/>
              <a:cs typeface="Calibri"/>
            </a:endParaRPr>
          </a:p>
          <a:p>
            <a:pPr marL="355600" marR="447040" indent="-342900" algn="just">
              <a:lnSpc>
                <a:spcPct val="8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+mj-lt"/>
                <a:cs typeface="Calibri"/>
              </a:rPr>
              <a:t>A </a:t>
            </a:r>
            <a:r>
              <a:rPr sz="2400" spc="-5" dirty="0">
                <a:latin typeface="+mj-lt"/>
                <a:cs typeface="Calibri"/>
              </a:rPr>
              <a:t>company</a:t>
            </a:r>
            <a:r>
              <a:rPr sz="2400" spc="-25" dirty="0">
                <a:latin typeface="+mj-lt"/>
                <a:cs typeface="Calibri"/>
              </a:rPr>
              <a:t> </a:t>
            </a:r>
            <a:r>
              <a:rPr sz="2400" spc="-5" dirty="0">
                <a:latin typeface="+mj-lt"/>
                <a:cs typeface="Calibri"/>
              </a:rPr>
              <a:t>that</a:t>
            </a:r>
            <a:r>
              <a:rPr sz="2400" spc="10" dirty="0">
                <a:latin typeface="+mj-lt"/>
                <a:cs typeface="Calibri"/>
              </a:rPr>
              <a:t> </a:t>
            </a:r>
            <a:r>
              <a:rPr sz="2400" spc="-10" dirty="0">
                <a:latin typeface="+mj-lt"/>
                <a:cs typeface="Calibri"/>
              </a:rPr>
              <a:t>stands</a:t>
            </a:r>
            <a:r>
              <a:rPr sz="2400" spc="20" dirty="0">
                <a:latin typeface="+mj-lt"/>
                <a:cs typeface="Calibri"/>
              </a:rPr>
              <a:t> </a:t>
            </a:r>
            <a:r>
              <a:rPr sz="2400" dirty="0">
                <a:latin typeface="+mj-lt"/>
                <a:cs typeface="Calibri"/>
              </a:rPr>
              <a:t>out</a:t>
            </a:r>
            <a:r>
              <a:rPr sz="2400" spc="5" dirty="0">
                <a:latin typeface="+mj-lt"/>
                <a:cs typeface="Calibri"/>
              </a:rPr>
              <a:t> </a:t>
            </a:r>
            <a:r>
              <a:rPr sz="2400" spc="-5" dirty="0">
                <a:latin typeface="+mj-lt"/>
                <a:cs typeface="Calibri"/>
              </a:rPr>
              <a:t>in</a:t>
            </a:r>
            <a:r>
              <a:rPr sz="2400" spc="5" dirty="0">
                <a:latin typeface="+mj-lt"/>
                <a:cs typeface="Calibri"/>
              </a:rPr>
              <a:t> </a:t>
            </a:r>
            <a:r>
              <a:rPr sz="2400" spc="-5" dirty="0">
                <a:latin typeface="+mj-lt"/>
                <a:cs typeface="Calibri"/>
              </a:rPr>
              <a:t>emerging</a:t>
            </a:r>
            <a:r>
              <a:rPr sz="2400" dirty="0">
                <a:latin typeface="+mj-lt"/>
                <a:cs typeface="Calibri"/>
              </a:rPr>
              <a:t> </a:t>
            </a:r>
            <a:r>
              <a:rPr sz="2400" spc="-5" dirty="0">
                <a:latin typeface="+mj-lt"/>
                <a:cs typeface="Calibri"/>
              </a:rPr>
              <a:t>technologies with</a:t>
            </a:r>
            <a:r>
              <a:rPr sz="2400" spc="10" dirty="0">
                <a:latin typeface="+mj-lt"/>
                <a:cs typeface="Calibri"/>
              </a:rPr>
              <a:t> </a:t>
            </a:r>
            <a:r>
              <a:rPr sz="2400" dirty="0">
                <a:latin typeface="+mj-lt"/>
                <a:cs typeface="Calibri"/>
              </a:rPr>
              <a:t>the </a:t>
            </a:r>
            <a:r>
              <a:rPr sz="2400" spc="-5" dirty="0">
                <a:latin typeface="+mj-lt"/>
                <a:cs typeface="Calibri"/>
              </a:rPr>
              <a:t>domain </a:t>
            </a:r>
            <a:r>
              <a:rPr sz="2400" spc="-440" dirty="0">
                <a:latin typeface="+mj-lt"/>
                <a:cs typeface="Calibri"/>
              </a:rPr>
              <a:t> </a:t>
            </a:r>
            <a:r>
              <a:rPr sz="2400" spc="-10" dirty="0">
                <a:latin typeface="+mj-lt"/>
                <a:cs typeface="Calibri"/>
              </a:rPr>
              <a:t>focus</a:t>
            </a:r>
            <a:r>
              <a:rPr sz="2400" spc="-25" dirty="0">
                <a:latin typeface="+mj-lt"/>
                <a:cs typeface="Calibri"/>
              </a:rPr>
              <a:t> </a:t>
            </a:r>
            <a:r>
              <a:rPr sz="2400" dirty="0">
                <a:latin typeface="+mj-lt"/>
                <a:cs typeface="Calibri"/>
              </a:rPr>
              <a:t>being</a:t>
            </a:r>
            <a:r>
              <a:rPr sz="2400" spc="-5" dirty="0">
                <a:latin typeface="+mj-lt"/>
                <a:cs typeface="Calibri"/>
              </a:rPr>
              <a:t> </a:t>
            </a:r>
            <a:r>
              <a:rPr sz="2400" dirty="0">
                <a:latin typeface="+mj-lt"/>
                <a:cs typeface="Calibri"/>
              </a:rPr>
              <a:t>health,</a:t>
            </a:r>
            <a:r>
              <a:rPr sz="2400" spc="5" dirty="0">
                <a:latin typeface="+mj-lt"/>
                <a:cs typeface="Calibri"/>
              </a:rPr>
              <a:t> </a:t>
            </a:r>
            <a:r>
              <a:rPr sz="2400" dirty="0">
                <a:latin typeface="+mj-lt"/>
                <a:cs typeface="Calibri"/>
              </a:rPr>
              <a:t>finance,</a:t>
            </a:r>
            <a:r>
              <a:rPr sz="2400" spc="5" dirty="0">
                <a:latin typeface="+mj-lt"/>
                <a:cs typeface="Calibri"/>
              </a:rPr>
              <a:t> </a:t>
            </a:r>
            <a:r>
              <a:rPr sz="2400" spc="-10" dirty="0">
                <a:latin typeface="+mj-lt"/>
                <a:cs typeface="Calibri"/>
              </a:rPr>
              <a:t>retail,</a:t>
            </a:r>
            <a:r>
              <a:rPr sz="2400" spc="20" dirty="0">
                <a:latin typeface="+mj-lt"/>
                <a:cs typeface="Calibri"/>
              </a:rPr>
              <a:t> </a:t>
            </a:r>
            <a:r>
              <a:rPr sz="2400" spc="-5" dirty="0">
                <a:latin typeface="+mj-lt"/>
                <a:cs typeface="Calibri"/>
              </a:rPr>
              <a:t>education,</a:t>
            </a:r>
            <a:r>
              <a:rPr sz="2400" spc="-15" dirty="0">
                <a:latin typeface="+mj-lt"/>
                <a:cs typeface="Calibri"/>
              </a:rPr>
              <a:t> </a:t>
            </a:r>
            <a:r>
              <a:rPr sz="2400" dirty="0">
                <a:latin typeface="+mj-lt"/>
                <a:cs typeface="Calibri"/>
              </a:rPr>
              <a:t>and</a:t>
            </a:r>
            <a:r>
              <a:rPr sz="2400" spc="-5" dirty="0">
                <a:latin typeface="+mj-lt"/>
                <a:cs typeface="Calibri"/>
              </a:rPr>
              <a:t> enterprise</a:t>
            </a:r>
            <a:endParaRPr sz="2400" dirty="0">
              <a:latin typeface="+mj-lt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1066800"/>
            <a:ext cx="8072755" cy="5402761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515"/>
              </a:spcBef>
            </a:pPr>
            <a:r>
              <a:rPr sz="2800" spc="-5" dirty="0" smtClean="0">
                <a:latin typeface="Calibri"/>
                <a:cs typeface="Calibri"/>
              </a:rPr>
              <a:t>NASSCOM</a:t>
            </a:r>
            <a:r>
              <a:rPr sz="2800" dirty="0" smtClean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®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India’s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premier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trade</a:t>
            </a:r>
            <a:r>
              <a:rPr sz="2800" spc="-5" dirty="0">
                <a:latin typeface="Calibri"/>
                <a:cs typeface="Calibri"/>
              </a:rPr>
              <a:t> body</a:t>
            </a:r>
            <a:r>
              <a:rPr sz="2800" dirty="0">
                <a:latin typeface="Calibri"/>
                <a:cs typeface="Calibri"/>
              </a:rPr>
              <a:t> 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chamber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commerce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4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industry,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8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NASSCOM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Gaming</a:t>
            </a:r>
            <a:r>
              <a:rPr sz="2800" spc="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Forum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(NGF)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was</a:t>
            </a:r>
            <a:r>
              <a:rPr sz="2800" spc="8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set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up</a:t>
            </a:r>
            <a:r>
              <a:rPr sz="2800" spc="8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ten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years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ago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provide </a:t>
            </a:r>
            <a:r>
              <a:rPr sz="2800" spc="-3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common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platform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share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best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practices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knowledge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developers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businesses within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Indian gaming </a:t>
            </a:r>
            <a:r>
              <a:rPr sz="2800" spc="-20" dirty="0">
                <a:latin typeface="Calibri"/>
                <a:cs typeface="Calibri"/>
              </a:rPr>
              <a:t>industry,</a:t>
            </a:r>
            <a:r>
              <a:rPr sz="2800" spc="3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especially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burgeoning </a:t>
            </a:r>
            <a:r>
              <a:rPr sz="2800" dirty="0">
                <a:latin typeface="Calibri"/>
                <a:cs typeface="Calibri"/>
              </a:rPr>
              <a:t>indie </a:t>
            </a:r>
            <a:r>
              <a:rPr sz="2800" spc="-5" dirty="0">
                <a:latin typeface="Calibri"/>
                <a:cs typeface="Calibri"/>
              </a:rPr>
              <a:t>game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dev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community.</a:t>
            </a:r>
            <a:endParaRPr sz="28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434"/>
              </a:spcBef>
            </a:pPr>
            <a:r>
              <a:rPr sz="2800" b="1" spc="-5" dirty="0">
                <a:latin typeface="Calibri"/>
                <a:cs typeface="Calibri"/>
              </a:rPr>
              <a:t>NASSCOM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Game </a:t>
            </a:r>
            <a:r>
              <a:rPr sz="2800" b="1" spc="-10" dirty="0">
                <a:latin typeface="Calibri"/>
                <a:cs typeface="Calibri"/>
              </a:rPr>
              <a:t>Developer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Conference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(NGDC)</a:t>
            </a:r>
            <a:endParaRPr sz="2800" dirty="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430"/>
              </a:spcBef>
            </a:pPr>
            <a:r>
              <a:rPr sz="2800" spc="-5" dirty="0">
                <a:latin typeface="Calibri"/>
                <a:cs typeface="Calibri"/>
              </a:rPr>
              <a:t>The NASSCOM </a:t>
            </a:r>
            <a:r>
              <a:rPr sz="2800" dirty="0">
                <a:latin typeface="Calibri"/>
                <a:cs typeface="Calibri"/>
              </a:rPr>
              <a:t>Game </a:t>
            </a:r>
            <a:r>
              <a:rPr sz="2800" spc="-5" dirty="0">
                <a:latin typeface="Calibri"/>
                <a:cs typeface="Calibri"/>
              </a:rPr>
              <a:t>Developer </a:t>
            </a:r>
            <a:r>
              <a:rPr sz="2800" spc="-10" dirty="0">
                <a:latin typeface="Calibri"/>
                <a:cs typeface="Calibri"/>
              </a:rPr>
              <a:t>Conference </a:t>
            </a:r>
            <a:r>
              <a:rPr sz="2800" dirty="0">
                <a:latin typeface="Calibri"/>
                <a:cs typeface="Calibri"/>
              </a:rPr>
              <a:t>(NGDC)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20" dirty="0">
                <a:latin typeface="Calibri"/>
                <a:cs typeface="Calibri"/>
              </a:rPr>
              <a:t>India’s </a:t>
            </a:r>
            <a:r>
              <a:rPr sz="2800" spc="-5" dirty="0">
                <a:latin typeface="Calibri"/>
                <a:cs typeface="Calibri"/>
              </a:rPr>
              <a:t>primary </a:t>
            </a:r>
            <a:r>
              <a:rPr sz="2800" spc="-10" dirty="0">
                <a:latin typeface="Calibri"/>
                <a:cs typeface="Calibri"/>
              </a:rPr>
              <a:t>platform </a:t>
            </a:r>
            <a:r>
              <a:rPr sz="2800" spc="-15" dirty="0">
                <a:latin typeface="Calibri"/>
                <a:cs typeface="Calibri"/>
              </a:rPr>
              <a:t>for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creators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enthusiasts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computer,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mobile,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console,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web,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social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games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 showcase,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inspire,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learn,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interact.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6901" y="228600"/>
            <a:ext cx="53270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  <a:tab pos="355600" algn="l"/>
              </a:tabLst>
            </a:pPr>
            <a:r>
              <a:rPr lang="en-IN" sz="3600" dirty="0">
                <a:solidFill>
                  <a:schemeClr val="accent6"/>
                </a:solidFill>
              </a:rPr>
              <a:t>Nasscom Gaming Forum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 idx="4294967295"/>
          </p:nvPr>
        </p:nvSpPr>
        <p:spPr>
          <a:xfrm>
            <a:off x="4191000" y="304800"/>
            <a:ext cx="4952999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1" spc="-105" dirty="0">
                <a:solidFill>
                  <a:schemeClr val="accent6"/>
                </a:solidFill>
                <a:latin typeface="Cambria"/>
                <a:cs typeface="Cambria"/>
              </a:rPr>
              <a:t>Na</a:t>
            </a:r>
            <a:r>
              <a:rPr sz="3600" b="1" spc="-100" dirty="0">
                <a:solidFill>
                  <a:schemeClr val="accent6"/>
                </a:solidFill>
                <a:latin typeface="Cambria"/>
                <a:cs typeface="Cambria"/>
              </a:rPr>
              <a:t>ss</a:t>
            </a:r>
            <a:r>
              <a:rPr sz="3600" b="1" spc="-120" dirty="0">
                <a:solidFill>
                  <a:schemeClr val="accent6"/>
                </a:solidFill>
                <a:latin typeface="Cambria"/>
                <a:cs typeface="Cambria"/>
              </a:rPr>
              <a:t>c</a:t>
            </a:r>
            <a:r>
              <a:rPr sz="3600" b="1" spc="-105" dirty="0">
                <a:solidFill>
                  <a:schemeClr val="accent6"/>
                </a:solidFill>
                <a:latin typeface="Cambria"/>
                <a:cs typeface="Cambria"/>
              </a:rPr>
              <a:t>o</a:t>
            </a:r>
            <a:r>
              <a:rPr sz="3600" b="1" spc="-5" dirty="0">
                <a:solidFill>
                  <a:schemeClr val="accent6"/>
                </a:solidFill>
                <a:latin typeface="Cambria"/>
                <a:cs typeface="Cambria"/>
              </a:rPr>
              <a:t>m</a:t>
            </a:r>
            <a:r>
              <a:rPr sz="3600" b="1" spc="-195" dirty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3600" b="1" spc="-95" dirty="0">
                <a:solidFill>
                  <a:schemeClr val="accent6"/>
                </a:solidFill>
                <a:latin typeface="Cambria"/>
                <a:cs typeface="Cambria"/>
              </a:rPr>
              <a:t>G</a:t>
            </a:r>
            <a:r>
              <a:rPr sz="3600" b="1" spc="-105" dirty="0">
                <a:solidFill>
                  <a:schemeClr val="accent6"/>
                </a:solidFill>
                <a:latin typeface="Cambria"/>
                <a:cs typeface="Cambria"/>
              </a:rPr>
              <a:t>am</a:t>
            </a:r>
            <a:r>
              <a:rPr sz="3600" b="1" spc="-110" dirty="0">
                <a:solidFill>
                  <a:schemeClr val="accent6"/>
                </a:solidFill>
                <a:latin typeface="Cambria"/>
                <a:cs typeface="Cambria"/>
              </a:rPr>
              <a:t>i</a:t>
            </a:r>
            <a:r>
              <a:rPr sz="3600" b="1" spc="-105" dirty="0">
                <a:solidFill>
                  <a:schemeClr val="accent6"/>
                </a:solidFill>
                <a:latin typeface="Cambria"/>
                <a:cs typeface="Cambria"/>
              </a:rPr>
              <a:t>n</a:t>
            </a:r>
            <a:r>
              <a:rPr sz="3600" b="1" spc="-5" dirty="0">
                <a:solidFill>
                  <a:schemeClr val="accent6"/>
                </a:solidFill>
                <a:latin typeface="Cambria"/>
                <a:cs typeface="Cambria"/>
              </a:rPr>
              <a:t>g</a:t>
            </a:r>
            <a:r>
              <a:rPr sz="3600" b="1" spc="-200" dirty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3600" b="1" spc="-335" dirty="0">
                <a:solidFill>
                  <a:schemeClr val="accent6"/>
                </a:solidFill>
                <a:latin typeface="Cambria"/>
                <a:cs typeface="Cambria"/>
              </a:rPr>
              <a:t>F</a:t>
            </a:r>
            <a:r>
              <a:rPr sz="3600" b="1" spc="-105" dirty="0">
                <a:solidFill>
                  <a:schemeClr val="accent6"/>
                </a:solidFill>
                <a:latin typeface="Cambria"/>
                <a:cs typeface="Cambria"/>
              </a:rPr>
              <a:t>o</a:t>
            </a:r>
            <a:r>
              <a:rPr sz="3600" b="1" spc="-100" dirty="0">
                <a:solidFill>
                  <a:schemeClr val="accent6"/>
                </a:solidFill>
                <a:latin typeface="Cambria"/>
                <a:cs typeface="Cambria"/>
              </a:rPr>
              <a:t>ru</a:t>
            </a:r>
            <a:r>
              <a:rPr sz="3600" b="1" spc="-5" dirty="0">
                <a:solidFill>
                  <a:schemeClr val="accent6"/>
                </a:solidFill>
                <a:latin typeface="Cambria"/>
                <a:cs typeface="Cambria"/>
              </a:rPr>
              <a:t>m</a:t>
            </a:r>
            <a:endParaRPr sz="3600" dirty="0">
              <a:solidFill>
                <a:schemeClr val="accent6"/>
              </a:solidFill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5800" y="1295400"/>
            <a:ext cx="6254750" cy="397637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75"/>
              </a:spcBef>
              <a:buClr>
                <a:srgbClr val="A9A47B"/>
              </a:buClr>
              <a:buFont typeface="Wingdings"/>
              <a:buChar char=""/>
              <a:tabLst>
                <a:tab pos="241300" algn="l"/>
              </a:tabLst>
            </a:pPr>
            <a:r>
              <a:rPr sz="2400" b="1" dirty="0">
                <a:solidFill>
                  <a:srgbClr val="2E2B1F"/>
                </a:solidFill>
                <a:latin typeface="Calibri"/>
                <a:cs typeface="Calibri"/>
              </a:rPr>
              <a:t>NASSCOM</a:t>
            </a:r>
            <a:r>
              <a:rPr sz="2400" b="1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Game</a:t>
            </a:r>
            <a:r>
              <a:rPr sz="2400" b="1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Developer</a:t>
            </a:r>
            <a:r>
              <a:rPr sz="2400" b="1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2E2B1F"/>
                </a:solidFill>
                <a:latin typeface="Calibri"/>
                <a:cs typeface="Calibri"/>
              </a:rPr>
              <a:t>Conference</a:t>
            </a:r>
            <a:r>
              <a:rPr sz="2400" b="1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(NGDC)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Wingdings"/>
              <a:buChar char=""/>
              <a:tabLst>
                <a:tab pos="241300" algn="l"/>
              </a:tabLst>
            </a:pPr>
            <a:r>
              <a:rPr sz="2400" b="1" dirty="0">
                <a:solidFill>
                  <a:srgbClr val="2E2B1F"/>
                </a:solidFill>
                <a:latin typeface="Calibri"/>
                <a:cs typeface="Calibri"/>
              </a:rPr>
              <a:t>NGF</a:t>
            </a:r>
            <a:r>
              <a:rPr sz="2400" b="1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2E2B1F"/>
                </a:solidFill>
                <a:latin typeface="Calibri"/>
                <a:cs typeface="Calibri"/>
              </a:rPr>
              <a:t>Awards:-</a:t>
            </a:r>
            <a:endParaRPr sz="24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AutoNum type="arabicPeriod"/>
              <a:tabLst>
                <a:tab pos="356235" algn="l"/>
              </a:tabLst>
            </a:pP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Student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game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year</a:t>
            </a:r>
            <a:endParaRPr sz="24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80"/>
              </a:spcBef>
              <a:buClr>
                <a:srgbClr val="A9A47B"/>
              </a:buClr>
              <a:buAutoNum type="arabicPeriod"/>
              <a:tabLst>
                <a:tab pos="356235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Indie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game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year</a:t>
            </a:r>
            <a:endParaRPr sz="24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AutoNum type="arabicPeriod"/>
              <a:tabLst>
                <a:tab pos="356235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Studio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Game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Year</a:t>
            </a:r>
            <a:endParaRPr sz="24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AutoNum type="arabicPeriod"/>
              <a:tabLst>
                <a:tab pos="356235" algn="l"/>
              </a:tabLst>
            </a:pP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Upcoming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Game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year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80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b="1" spc="-45" dirty="0">
                <a:solidFill>
                  <a:srgbClr val="2E2B1F"/>
                </a:solidFill>
                <a:latin typeface="Calibri"/>
                <a:cs typeface="Calibri"/>
              </a:rPr>
              <a:t>BYOG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Incubation</a:t>
            </a:r>
            <a:r>
              <a:rPr sz="2400" b="1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2E2B1F"/>
                </a:solidFill>
                <a:latin typeface="Calibri"/>
                <a:cs typeface="Calibri"/>
              </a:rPr>
              <a:t>services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80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Game</a:t>
            </a:r>
            <a:r>
              <a:rPr sz="2400" b="1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Jam</a:t>
            </a:r>
            <a:r>
              <a:rPr sz="2400" b="1" spc="-10" dirty="0">
                <a:solidFill>
                  <a:srgbClr val="2E2B1F"/>
                </a:solidFill>
                <a:latin typeface="Calibri"/>
                <a:cs typeface="Calibri"/>
              </a:rPr>
              <a:t> Titans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90600"/>
            <a:ext cx="9067800" cy="58674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68579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458200" y="0"/>
              <a:ext cx="685800" cy="6858000"/>
            </a:xfrm>
            <a:custGeom>
              <a:avLst/>
              <a:gdLst/>
              <a:ahLst/>
              <a:cxnLst/>
              <a:rect l="l" t="t" r="r" b="b"/>
              <a:pathLst>
                <a:path w="685800" h="6858000">
                  <a:moveTo>
                    <a:pt x="685800" y="6172200"/>
                  </a:moveTo>
                  <a:lnTo>
                    <a:pt x="0" y="6172200"/>
                  </a:lnTo>
                  <a:lnTo>
                    <a:pt x="0" y="6858000"/>
                  </a:lnTo>
                  <a:lnTo>
                    <a:pt x="685800" y="6858000"/>
                  </a:lnTo>
                  <a:lnTo>
                    <a:pt x="685800" y="6172200"/>
                  </a:lnTo>
                  <a:close/>
                </a:path>
                <a:path w="685800" h="6858000">
                  <a:moveTo>
                    <a:pt x="685800" y="0"/>
                  </a:moveTo>
                  <a:lnTo>
                    <a:pt x="0" y="0"/>
                  </a:lnTo>
                  <a:lnTo>
                    <a:pt x="0" y="5486400"/>
                  </a:lnTo>
                  <a:lnTo>
                    <a:pt x="685800" y="54864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675E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58200" y="54864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8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685800" y="6858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858011"/>
              <a:ext cx="9144000" cy="51435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86156" y="867155"/>
              <a:ext cx="3020695" cy="5143500"/>
            </a:xfrm>
            <a:custGeom>
              <a:avLst/>
              <a:gdLst/>
              <a:ahLst/>
              <a:cxnLst/>
              <a:rect l="l" t="t" r="r" b="b"/>
              <a:pathLst>
                <a:path w="3020695" h="5143500">
                  <a:moveTo>
                    <a:pt x="3020568" y="4428744"/>
                  </a:moveTo>
                  <a:lnTo>
                    <a:pt x="0" y="4428744"/>
                  </a:lnTo>
                  <a:lnTo>
                    <a:pt x="0" y="5143500"/>
                  </a:lnTo>
                  <a:lnTo>
                    <a:pt x="3020568" y="5143500"/>
                  </a:lnTo>
                  <a:lnTo>
                    <a:pt x="3020568" y="4428744"/>
                  </a:lnTo>
                  <a:close/>
                </a:path>
                <a:path w="3020695" h="5143500">
                  <a:moveTo>
                    <a:pt x="3020568" y="0"/>
                  </a:moveTo>
                  <a:lnTo>
                    <a:pt x="0" y="0"/>
                  </a:lnTo>
                  <a:lnTo>
                    <a:pt x="0" y="3451860"/>
                  </a:lnTo>
                  <a:lnTo>
                    <a:pt x="3020568" y="3451860"/>
                  </a:lnTo>
                  <a:lnTo>
                    <a:pt x="30205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6155" y="4319015"/>
              <a:ext cx="3020695" cy="977265"/>
            </a:xfrm>
            <a:custGeom>
              <a:avLst/>
              <a:gdLst/>
              <a:ahLst/>
              <a:cxnLst/>
              <a:rect l="l" t="t" r="r" b="b"/>
              <a:pathLst>
                <a:path w="3020695" h="977264">
                  <a:moveTo>
                    <a:pt x="3020568" y="0"/>
                  </a:moveTo>
                  <a:lnTo>
                    <a:pt x="0" y="0"/>
                  </a:lnTo>
                  <a:lnTo>
                    <a:pt x="0" y="976884"/>
                  </a:lnTo>
                  <a:lnTo>
                    <a:pt x="3020568" y="976884"/>
                  </a:lnTo>
                  <a:lnTo>
                    <a:pt x="3020568" y="0"/>
                  </a:lnTo>
                  <a:close/>
                </a:path>
              </a:pathLst>
            </a:custGeom>
            <a:solidFill>
              <a:srgbClr val="B7AD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6403" y="1232916"/>
              <a:ext cx="2100072" cy="117652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4444" y="3064764"/>
              <a:ext cx="2965704" cy="65989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4318761" y="3466591"/>
            <a:ext cx="1237615" cy="528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100" b="1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100" b="1" spc="-5" dirty="0">
                <a:solidFill>
                  <a:srgbClr val="FFFFFF"/>
                </a:solidFill>
                <a:latin typeface="Trebuchet MS"/>
                <a:cs typeface="Trebuchet MS"/>
              </a:rPr>
              <a:t>NS</a:t>
            </a:r>
            <a:r>
              <a:rPr sz="1100" b="1" dirty="0">
                <a:solidFill>
                  <a:srgbClr val="FFFFFF"/>
                </a:solidFill>
                <a:latin typeface="Trebuchet MS"/>
                <a:cs typeface="Trebuchet MS"/>
              </a:rPr>
              <a:t>OL</a:t>
            </a:r>
            <a:r>
              <a:rPr sz="1100" b="1" spc="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100" b="1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100" b="1" spc="-5" dirty="0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r>
              <a:rPr sz="1100" b="1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100" b="1" spc="-5" dirty="0">
                <a:solidFill>
                  <a:srgbClr val="FFFFFF"/>
                </a:solidFill>
                <a:latin typeface="Trebuchet MS"/>
                <a:cs typeface="Trebuchet MS"/>
              </a:rPr>
              <a:t> T</a:t>
            </a:r>
            <a:r>
              <a:rPr sz="1100" b="1" dirty="0">
                <a:solidFill>
                  <a:srgbClr val="FFFFFF"/>
                </a:solidFill>
                <a:latin typeface="Trebuchet MS"/>
                <a:cs typeface="Trebuchet MS"/>
              </a:rPr>
              <a:t>HE  </a:t>
            </a:r>
            <a:r>
              <a:rPr sz="1100" b="1" spc="-5" dirty="0">
                <a:solidFill>
                  <a:schemeClr val="accent6"/>
                </a:solidFill>
                <a:latin typeface="Trebuchet MS"/>
                <a:cs typeface="Trebuchet MS"/>
              </a:rPr>
              <a:t>CURRENT </a:t>
            </a:r>
            <a:r>
              <a:rPr sz="1100" b="1" dirty="0">
                <a:solidFill>
                  <a:schemeClr val="accent6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chemeClr val="accent6"/>
                </a:solidFill>
                <a:latin typeface="Trebuchet MS"/>
                <a:cs typeface="Trebuchet MS"/>
              </a:rPr>
              <a:t>ECOSYSTEM</a:t>
            </a:r>
            <a:endParaRPr sz="1100" dirty="0">
              <a:solidFill>
                <a:schemeClr val="accent6"/>
              </a:solidFill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51067" y="3404108"/>
            <a:ext cx="28149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200" b="1" spc="-5" dirty="0">
                <a:solidFill>
                  <a:srgbClr val="1C0D36"/>
                </a:solidFill>
                <a:latin typeface="Trebuchet MS"/>
                <a:cs typeface="Trebuchet MS"/>
              </a:rPr>
              <a:t>Bring</a:t>
            </a:r>
            <a:r>
              <a:rPr sz="1200" b="1" spc="-10" dirty="0">
                <a:solidFill>
                  <a:srgbClr val="1C0D36"/>
                </a:solidFill>
                <a:latin typeface="Trebuchet MS"/>
                <a:cs typeface="Trebuchet MS"/>
              </a:rPr>
              <a:t> all</a:t>
            </a:r>
            <a:r>
              <a:rPr sz="1200" b="1" spc="-5" dirty="0">
                <a:solidFill>
                  <a:srgbClr val="1C0D36"/>
                </a:solidFill>
                <a:latin typeface="Trebuchet MS"/>
                <a:cs typeface="Trebuchet MS"/>
              </a:rPr>
              <a:t> stakeholders</a:t>
            </a:r>
            <a:r>
              <a:rPr sz="1200" b="1" spc="-10" dirty="0">
                <a:solidFill>
                  <a:srgbClr val="1C0D36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rgbClr val="1C0D36"/>
                </a:solidFill>
                <a:latin typeface="Trebuchet MS"/>
                <a:cs typeface="Trebuchet MS"/>
              </a:rPr>
              <a:t>to</a:t>
            </a:r>
            <a:r>
              <a:rPr sz="1200" b="1" spc="-10" dirty="0">
                <a:solidFill>
                  <a:srgbClr val="1C0D36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rgbClr val="1C0D36"/>
                </a:solidFill>
                <a:latin typeface="Trebuchet MS"/>
                <a:cs typeface="Trebuchet MS"/>
              </a:rPr>
              <a:t>a</a:t>
            </a:r>
            <a:r>
              <a:rPr sz="1200" b="1" spc="-10" dirty="0">
                <a:solidFill>
                  <a:srgbClr val="1C0D36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1C0D36"/>
                </a:solidFill>
                <a:latin typeface="Trebuchet MS"/>
                <a:cs typeface="Trebuchet MS"/>
              </a:rPr>
              <a:t>common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37834" y="3586988"/>
            <a:ext cx="63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1C0D36"/>
                </a:solidFill>
                <a:latin typeface="Trebuchet MS"/>
                <a:cs typeface="Trebuchet MS"/>
              </a:rPr>
              <a:t>p</a:t>
            </a:r>
            <a:r>
              <a:rPr sz="1200" b="1" spc="-10" dirty="0">
                <a:solidFill>
                  <a:srgbClr val="1C0D36"/>
                </a:solidFill>
                <a:latin typeface="Trebuchet MS"/>
                <a:cs typeface="Trebuchet MS"/>
              </a:rPr>
              <a:t>l</a:t>
            </a:r>
            <a:r>
              <a:rPr sz="1200" b="1" spc="-5" dirty="0">
                <a:solidFill>
                  <a:srgbClr val="1C0D36"/>
                </a:solidFill>
                <a:latin typeface="Trebuchet MS"/>
                <a:cs typeface="Trebuchet MS"/>
              </a:rPr>
              <a:t>a</a:t>
            </a:r>
            <a:r>
              <a:rPr sz="1200" b="1" dirty="0">
                <a:solidFill>
                  <a:srgbClr val="1C0D36"/>
                </a:solidFill>
                <a:latin typeface="Trebuchet MS"/>
                <a:cs typeface="Trebuchet MS"/>
              </a:rPr>
              <a:t>tfo</a:t>
            </a:r>
            <a:r>
              <a:rPr sz="1200" b="1" spc="-5" dirty="0">
                <a:solidFill>
                  <a:srgbClr val="1C0D36"/>
                </a:solidFill>
                <a:latin typeface="Trebuchet MS"/>
                <a:cs typeface="Trebuchet MS"/>
              </a:rPr>
              <a:t>rm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51067" y="3843908"/>
            <a:ext cx="2972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200" b="1" spc="-25" dirty="0">
                <a:solidFill>
                  <a:srgbClr val="1C0D36"/>
                </a:solidFill>
                <a:latin typeface="Trebuchet MS"/>
                <a:cs typeface="Trebuchet MS"/>
              </a:rPr>
              <a:t>Value</a:t>
            </a:r>
            <a:r>
              <a:rPr sz="1200" b="1" dirty="0">
                <a:solidFill>
                  <a:srgbClr val="1C0D36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1C0D36"/>
                </a:solidFill>
                <a:latin typeface="Trebuchet MS"/>
                <a:cs typeface="Trebuchet MS"/>
              </a:rPr>
              <a:t>proposition</a:t>
            </a:r>
            <a:r>
              <a:rPr sz="1200" b="1" spc="-15" dirty="0">
                <a:solidFill>
                  <a:srgbClr val="1C0D36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rgbClr val="1C0D36"/>
                </a:solidFill>
                <a:latin typeface="Trebuchet MS"/>
                <a:cs typeface="Trebuchet MS"/>
              </a:rPr>
              <a:t>for</a:t>
            </a:r>
            <a:r>
              <a:rPr sz="1200" b="1" spc="-25" dirty="0">
                <a:solidFill>
                  <a:srgbClr val="1C0D36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1C0D36"/>
                </a:solidFill>
                <a:latin typeface="Trebuchet MS"/>
                <a:cs typeface="Trebuchet MS"/>
              </a:rPr>
              <a:t>all</a:t>
            </a:r>
            <a:r>
              <a:rPr sz="1200" b="1" dirty="0">
                <a:solidFill>
                  <a:srgbClr val="1C0D36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1C0D36"/>
                </a:solidFill>
                <a:latin typeface="Trebuchet MS"/>
                <a:cs typeface="Trebuchet MS"/>
              </a:rPr>
              <a:t>stakeholders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44314" y="4248658"/>
            <a:ext cx="78676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7305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chemeClr val="accent6"/>
                </a:solidFill>
                <a:latin typeface="Trebuchet MS"/>
                <a:cs typeface="Trebuchet MS"/>
              </a:rPr>
              <a:t>GROW THE </a:t>
            </a:r>
            <a:r>
              <a:rPr sz="1100" b="1" spc="-320" dirty="0">
                <a:solidFill>
                  <a:schemeClr val="accent6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chemeClr val="accent6"/>
                </a:solidFill>
                <a:latin typeface="Trebuchet MS"/>
                <a:cs typeface="Trebuchet MS"/>
              </a:rPr>
              <a:t>EC</a:t>
            </a:r>
            <a:r>
              <a:rPr sz="1100" b="1" dirty="0">
                <a:solidFill>
                  <a:schemeClr val="accent6"/>
                </a:solidFill>
                <a:latin typeface="Trebuchet MS"/>
                <a:cs typeface="Trebuchet MS"/>
              </a:rPr>
              <a:t>O</a:t>
            </a:r>
            <a:r>
              <a:rPr sz="1100" b="1" spc="-5" dirty="0">
                <a:solidFill>
                  <a:schemeClr val="accent6"/>
                </a:solidFill>
                <a:latin typeface="Trebuchet MS"/>
                <a:cs typeface="Trebuchet MS"/>
              </a:rPr>
              <a:t>SYSTE</a:t>
            </a:r>
            <a:r>
              <a:rPr sz="1100" b="1" dirty="0">
                <a:solidFill>
                  <a:schemeClr val="accent6"/>
                </a:solidFill>
                <a:latin typeface="Trebuchet MS"/>
                <a:cs typeface="Trebuchet MS"/>
              </a:rPr>
              <a:t>M</a:t>
            </a:r>
            <a:endParaRPr sz="1100" dirty="0">
              <a:solidFill>
                <a:schemeClr val="accent6"/>
              </a:solidFill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51067" y="4193794"/>
            <a:ext cx="2514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200" b="1" spc="-5" dirty="0">
                <a:solidFill>
                  <a:srgbClr val="2E2B1F"/>
                </a:solidFill>
                <a:latin typeface="Trebuchet MS"/>
                <a:cs typeface="Trebuchet MS"/>
              </a:rPr>
              <a:t>Connect</a:t>
            </a:r>
            <a:r>
              <a:rPr sz="1200" b="1" dirty="0">
                <a:solidFill>
                  <a:srgbClr val="2E2B1F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2E2B1F"/>
                </a:solidFill>
                <a:latin typeface="Trebuchet MS"/>
                <a:cs typeface="Trebuchet MS"/>
              </a:rPr>
              <a:t>with</a:t>
            </a:r>
            <a:r>
              <a:rPr sz="1200" b="1" spc="-10" dirty="0">
                <a:solidFill>
                  <a:srgbClr val="2E2B1F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2E2B1F"/>
                </a:solidFill>
                <a:latin typeface="Trebuchet MS"/>
                <a:cs typeface="Trebuchet MS"/>
              </a:rPr>
              <a:t>global</a:t>
            </a:r>
            <a:r>
              <a:rPr sz="1200" b="1" spc="-15" dirty="0">
                <a:solidFill>
                  <a:srgbClr val="2E2B1F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2E2B1F"/>
                </a:solidFill>
                <a:latin typeface="Trebuchet MS"/>
                <a:cs typeface="Trebuchet MS"/>
              </a:rPr>
              <a:t>ecosystem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51067" y="4543805"/>
            <a:ext cx="30803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200" b="1" spc="-5" dirty="0">
                <a:solidFill>
                  <a:srgbClr val="2E2B1F"/>
                </a:solidFill>
                <a:latin typeface="Trebuchet MS"/>
                <a:cs typeface="Trebuchet MS"/>
              </a:rPr>
              <a:t>Stimulate</a:t>
            </a:r>
            <a:r>
              <a:rPr sz="1200" b="1" spc="-10" dirty="0">
                <a:solidFill>
                  <a:srgbClr val="2E2B1F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2E2B1F"/>
                </a:solidFill>
                <a:latin typeface="Trebuchet MS"/>
                <a:cs typeface="Trebuchet MS"/>
              </a:rPr>
              <a:t>others</a:t>
            </a:r>
            <a:r>
              <a:rPr sz="1200" b="1" spc="-20" dirty="0">
                <a:solidFill>
                  <a:srgbClr val="2E2B1F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rgbClr val="2E2B1F"/>
                </a:solidFill>
                <a:latin typeface="Trebuchet MS"/>
                <a:cs typeface="Trebuchet MS"/>
              </a:rPr>
              <a:t>to</a:t>
            </a:r>
            <a:r>
              <a:rPr sz="1200" b="1" spc="-10" dirty="0">
                <a:solidFill>
                  <a:srgbClr val="2E2B1F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rgbClr val="2E2B1F"/>
                </a:solidFill>
                <a:latin typeface="Trebuchet MS"/>
                <a:cs typeface="Trebuchet MS"/>
              </a:rPr>
              <a:t>join</a:t>
            </a:r>
            <a:r>
              <a:rPr sz="1200" b="1" spc="-10" dirty="0">
                <a:solidFill>
                  <a:srgbClr val="2E2B1F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rgbClr val="2E2B1F"/>
                </a:solidFill>
                <a:latin typeface="Trebuchet MS"/>
                <a:cs typeface="Trebuchet MS"/>
              </a:rPr>
              <a:t>the</a:t>
            </a:r>
            <a:r>
              <a:rPr sz="1200" b="1" spc="-20" dirty="0">
                <a:solidFill>
                  <a:srgbClr val="2E2B1F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2E2B1F"/>
                </a:solidFill>
                <a:latin typeface="Trebuchet MS"/>
                <a:cs typeface="Trebuchet MS"/>
              </a:rPr>
              <a:t>ecosystem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19346" y="4915027"/>
            <a:ext cx="1036319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9539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solidFill>
                  <a:schemeClr val="accent6"/>
                </a:solidFill>
                <a:latin typeface="Trebuchet MS"/>
                <a:cs typeface="Trebuchet MS"/>
              </a:rPr>
              <a:t>FACILITATE </a:t>
            </a:r>
            <a:r>
              <a:rPr sz="1100" b="1" dirty="0">
                <a:solidFill>
                  <a:schemeClr val="accent6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chemeClr val="accent6"/>
                </a:solidFill>
                <a:latin typeface="Trebuchet MS"/>
                <a:cs typeface="Trebuchet MS"/>
              </a:rPr>
              <a:t>STAKE</a:t>
            </a:r>
            <a:r>
              <a:rPr sz="1100" b="1" dirty="0">
                <a:solidFill>
                  <a:schemeClr val="accent6"/>
                </a:solidFill>
                <a:latin typeface="Trebuchet MS"/>
                <a:cs typeface="Trebuchet MS"/>
              </a:rPr>
              <a:t>HOLD</a:t>
            </a:r>
            <a:r>
              <a:rPr sz="1100" b="1" spc="-5" dirty="0">
                <a:solidFill>
                  <a:schemeClr val="accent6"/>
                </a:solidFill>
                <a:latin typeface="Trebuchet MS"/>
                <a:cs typeface="Trebuchet MS"/>
              </a:rPr>
              <a:t>E</a:t>
            </a:r>
            <a:r>
              <a:rPr sz="1100" b="1" dirty="0">
                <a:solidFill>
                  <a:schemeClr val="accent6"/>
                </a:solidFill>
                <a:latin typeface="Trebuchet MS"/>
                <a:cs typeface="Trebuchet MS"/>
              </a:rPr>
              <a:t>RS</a:t>
            </a:r>
            <a:endParaRPr sz="1100">
              <a:solidFill>
                <a:schemeClr val="accent6"/>
              </a:solidFill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51067" y="4805629"/>
            <a:ext cx="29730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200" b="1" spc="-5" dirty="0">
                <a:solidFill>
                  <a:srgbClr val="1C0D36"/>
                </a:solidFill>
                <a:latin typeface="Trebuchet MS"/>
                <a:cs typeface="Trebuchet MS"/>
              </a:rPr>
              <a:t>Access </a:t>
            </a:r>
            <a:r>
              <a:rPr sz="1200" b="1" dirty="0">
                <a:solidFill>
                  <a:srgbClr val="1C0D36"/>
                </a:solidFill>
                <a:latin typeface="Trebuchet MS"/>
                <a:cs typeface="Trebuchet MS"/>
              </a:rPr>
              <a:t>to</a:t>
            </a:r>
            <a:r>
              <a:rPr sz="1200" b="1" spc="-20" dirty="0">
                <a:solidFill>
                  <a:srgbClr val="1C0D36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1C0D36"/>
                </a:solidFill>
                <a:latin typeface="Trebuchet MS"/>
                <a:cs typeface="Trebuchet MS"/>
              </a:rPr>
              <a:t>information</a:t>
            </a:r>
            <a:r>
              <a:rPr sz="1200" b="1" spc="-30" dirty="0">
                <a:solidFill>
                  <a:srgbClr val="1C0D36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1C0D36"/>
                </a:solidFill>
                <a:latin typeface="Trebuchet MS"/>
                <a:cs typeface="Trebuchet MS"/>
              </a:rPr>
              <a:t>and knowledge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51067" y="5121986"/>
            <a:ext cx="1790064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200" b="1" spc="-5" dirty="0">
                <a:solidFill>
                  <a:srgbClr val="1C0D36"/>
                </a:solidFill>
                <a:latin typeface="Trebuchet MS"/>
                <a:cs typeface="Trebuchet MS"/>
              </a:rPr>
              <a:t>Handholding</a:t>
            </a:r>
            <a:r>
              <a:rPr sz="1200" b="1" spc="-25" dirty="0">
                <a:solidFill>
                  <a:srgbClr val="1C0D36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1C0D36"/>
                </a:solidFill>
                <a:latin typeface="Trebuchet MS"/>
                <a:cs typeface="Trebuchet MS"/>
              </a:rPr>
              <a:t>support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29176" y="2039264"/>
            <a:ext cx="4632325" cy="1013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33045" algn="just">
              <a:lnSpc>
                <a:spcPct val="120000"/>
              </a:lnSpc>
              <a:spcBef>
                <a:spcPts val="95"/>
              </a:spcBef>
            </a:pPr>
            <a:r>
              <a:rPr sz="1350" b="1" dirty="0">
                <a:solidFill>
                  <a:srgbClr val="12606C"/>
                </a:solidFill>
                <a:latin typeface="Trebuchet MS"/>
                <a:cs typeface="Trebuchet MS"/>
              </a:rPr>
              <a:t>“Startup </a:t>
            </a:r>
            <a:r>
              <a:rPr sz="1350" b="1" spc="-5" dirty="0">
                <a:solidFill>
                  <a:srgbClr val="12606C"/>
                </a:solidFill>
                <a:latin typeface="Trebuchet MS"/>
                <a:cs typeface="Trebuchet MS"/>
              </a:rPr>
              <a:t>India </a:t>
            </a:r>
            <a:r>
              <a:rPr sz="1350" b="1" dirty="0">
                <a:solidFill>
                  <a:srgbClr val="12606C"/>
                </a:solidFill>
                <a:latin typeface="Trebuchet MS"/>
                <a:cs typeface="Trebuchet MS"/>
              </a:rPr>
              <a:t>Hub will be a single point of contact for </a:t>
            </a:r>
            <a:r>
              <a:rPr sz="1350" b="1" spc="-395" dirty="0">
                <a:solidFill>
                  <a:srgbClr val="12606C"/>
                </a:solidFill>
                <a:latin typeface="Trebuchet MS"/>
                <a:cs typeface="Trebuchet MS"/>
              </a:rPr>
              <a:t> </a:t>
            </a:r>
            <a:r>
              <a:rPr sz="1350" b="1" spc="-5" dirty="0">
                <a:solidFill>
                  <a:srgbClr val="12606C"/>
                </a:solidFill>
                <a:latin typeface="Trebuchet MS"/>
                <a:cs typeface="Trebuchet MS"/>
              </a:rPr>
              <a:t>the </a:t>
            </a:r>
            <a:r>
              <a:rPr sz="1350" b="1" dirty="0">
                <a:solidFill>
                  <a:srgbClr val="12606C"/>
                </a:solidFill>
                <a:latin typeface="Trebuchet MS"/>
                <a:cs typeface="Trebuchet MS"/>
              </a:rPr>
              <a:t>entire ecosystem and enable knowledge exchange </a:t>
            </a:r>
            <a:r>
              <a:rPr sz="1350" b="1" spc="-395" dirty="0">
                <a:solidFill>
                  <a:srgbClr val="12606C"/>
                </a:solidFill>
                <a:latin typeface="Trebuchet MS"/>
                <a:cs typeface="Trebuchet MS"/>
              </a:rPr>
              <a:t> </a:t>
            </a:r>
            <a:r>
              <a:rPr sz="1350" b="1" dirty="0">
                <a:solidFill>
                  <a:srgbClr val="12606C"/>
                </a:solidFill>
                <a:latin typeface="Trebuchet MS"/>
                <a:cs typeface="Trebuchet MS"/>
              </a:rPr>
              <a:t>and access</a:t>
            </a:r>
            <a:r>
              <a:rPr sz="1350" b="1" spc="-10" dirty="0">
                <a:solidFill>
                  <a:srgbClr val="12606C"/>
                </a:solidFill>
                <a:latin typeface="Trebuchet MS"/>
                <a:cs typeface="Trebuchet MS"/>
              </a:rPr>
              <a:t> </a:t>
            </a:r>
            <a:r>
              <a:rPr sz="1350" b="1" dirty="0">
                <a:solidFill>
                  <a:srgbClr val="12606C"/>
                </a:solidFill>
                <a:latin typeface="Trebuchet MS"/>
                <a:cs typeface="Trebuchet MS"/>
              </a:rPr>
              <a:t>to funding”</a:t>
            </a:r>
            <a:endParaRPr sz="1350">
              <a:latin typeface="Trebuchet MS"/>
              <a:cs typeface="Trebuchet MS"/>
            </a:endParaRPr>
          </a:p>
          <a:p>
            <a:pPr marL="1606550" algn="just">
              <a:lnSpc>
                <a:spcPct val="100000"/>
              </a:lnSpc>
              <a:spcBef>
                <a:spcPts val="325"/>
              </a:spcBef>
            </a:pPr>
            <a:r>
              <a:rPr sz="1350" b="1" dirty="0">
                <a:solidFill>
                  <a:srgbClr val="12606C"/>
                </a:solidFill>
                <a:latin typeface="Trebuchet MS"/>
                <a:cs typeface="Trebuchet MS"/>
              </a:rPr>
              <a:t>–</a:t>
            </a:r>
            <a:r>
              <a:rPr sz="1350" b="1" spc="-5" dirty="0">
                <a:solidFill>
                  <a:srgbClr val="12606C"/>
                </a:solidFill>
                <a:latin typeface="Trebuchet MS"/>
                <a:cs typeface="Trebuchet MS"/>
              </a:rPr>
              <a:t> </a:t>
            </a:r>
            <a:r>
              <a:rPr sz="1350" b="1" dirty="0">
                <a:solidFill>
                  <a:srgbClr val="12606C"/>
                </a:solidFill>
                <a:latin typeface="Trebuchet MS"/>
                <a:cs typeface="Trebuchet MS"/>
              </a:rPr>
              <a:t>Startup</a:t>
            </a:r>
            <a:r>
              <a:rPr sz="1350" b="1" spc="-15" dirty="0">
                <a:solidFill>
                  <a:srgbClr val="12606C"/>
                </a:solidFill>
                <a:latin typeface="Trebuchet MS"/>
                <a:cs typeface="Trebuchet MS"/>
              </a:rPr>
              <a:t> </a:t>
            </a:r>
            <a:r>
              <a:rPr sz="1350" b="1" spc="-5" dirty="0">
                <a:solidFill>
                  <a:srgbClr val="12606C"/>
                </a:solidFill>
                <a:latin typeface="Trebuchet MS"/>
                <a:cs typeface="Trebuchet MS"/>
              </a:rPr>
              <a:t>India</a:t>
            </a:r>
            <a:r>
              <a:rPr sz="1350" b="1" spc="-85" dirty="0">
                <a:solidFill>
                  <a:srgbClr val="12606C"/>
                </a:solidFill>
                <a:latin typeface="Trebuchet MS"/>
                <a:cs typeface="Trebuchet MS"/>
              </a:rPr>
              <a:t> </a:t>
            </a:r>
            <a:r>
              <a:rPr sz="1350" b="1" dirty="0">
                <a:solidFill>
                  <a:srgbClr val="12606C"/>
                </a:solidFill>
                <a:latin typeface="Trebuchet MS"/>
                <a:cs typeface="Trebuchet MS"/>
              </a:rPr>
              <a:t>Action</a:t>
            </a:r>
            <a:r>
              <a:rPr sz="1350" b="1" spc="-40" dirty="0">
                <a:solidFill>
                  <a:srgbClr val="12606C"/>
                </a:solidFill>
                <a:latin typeface="Trebuchet MS"/>
                <a:cs typeface="Trebuchet MS"/>
              </a:rPr>
              <a:t> </a:t>
            </a:r>
            <a:r>
              <a:rPr sz="1350" b="1" dirty="0">
                <a:solidFill>
                  <a:srgbClr val="12606C"/>
                </a:solidFill>
                <a:latin typeface="Trebuchet MS"/>
                <a:cs typeface="Trebuchet MS"/>
              </a:rPr>
              <a:t>Plan</a:t>
            </a:r>
            <a:r>
              <a:rPr sz="1350" b="1" spc="5" dirty="0">
                <a:solidFill>
                  <a:srgbClr val="12606C"/>
                </a:solidFill>
                <a:latin typeface="Trebuchet MS"/>
                <a:cs typeface="Trebuchet MS"/>
              </a:rPr>
              <a:t> </a:t>
            </a:r>
            <a:r>
              <a:rPr sz="1350" b="1" dirty="0">
                <a:solidFill>
                  <a:srgbClr val="12606C"/>
                </a:solidFill>
                <a:latin typeface="Trebuchet MS"/>
                <a:cs typeface="Trebuchet MS"/>
              </a:rPr>
              <a:t>, Jan</a:t>
            </a:r>
            <a:r>
              <a:rPr sz="1350" b="1" spc="5" dirty="0">
                <a:solidFill>
                  <a:srgbClr val="12606C"/>
                </a:solidFill>
                <a:latin typeface="Trebuchet MS"/>
                <a:cs typeface="Trebuchet MS"/>
              </a:rPr>
              <a:t> </a:t>
            </a:r>
            <a:r>
              <a:rPr sz="1350" b="1" dirty="0">
                <a:solidFill>
                  <a:srgbClr val="12606C"/>
                </a:solidFill>
                <a:latin typeface="Trebuchet MS"/>
                <a:cs typeface="Trebuchet MS"/>
              </a:rPr>
              <a:t>2016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30936" y="4187444"/>
            <a:ext cx="2727325" cy="1046480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173355" marR="164465" indent="397510">
              <a:lnSpc>
                <a:spcPts val="2270"/>
              </a:lnSpc>
              <a:spcBef>
                <a:spcPts val="384"/>
              </a:spcBef>
            </a:pPr>
            <a:r>
              <a:rPr sz="2100" b="1" spc="-5" dirty="0">
                <a:latin typeface="Trebuchet MS"/>
                <a:cs typeface="Trebuchet MS"/>
              </a:rPr>
              <a:t>Launched </a:t>
            </a:r>
            <a:r>
              <a:rPr sz="2100" b="1" dirty="0">
                <a:latin typeface="Trebuchet MS"/>
                <a:cs typeface="Trebuchet MS"/>
              </a:rPr>
              <a:t>by </a:t>
            </a:r>
            <a:r>
              <a:rPr sz="2100" b="1" spc="5" dirty="0">
                <a:latin typeface="Trebuchet MS"/>
                <a:cs typeface="Trebuchet MS"/>
              </a:rPr>
              <a:t> </a:t>
            </a:r>
            <a:r>
              <a:rPr sz="2100" b="1" spc="-5" dirty="0">
                <a:latin typeface="Trebuchet MS"/>
                <a:cs typeface="Trebuchet MS"/>
              </a:rPr>
              <a:t>Shri</a:t>
            </a:r>
            <a:r>
              <a:rPr sz="2100" b="1" spc="-40" dirty="0">
                <a:latin typeface="Trebuchet MS"/>
                <a:cs typeface="Trebuchet MS"/>
              </a:rPr>
              <a:t> </a:t>
            </a:r>
            <a:r>
              <a:rPr sz="2100" b="1" spc="-10" dirty="0">
                <a:latin typeface="Trebuchet MS"/>
                <a:cs typeface="Trebuchet MS"/>
              </a:rPr>
              <a:t>Narendra</a:t>
            </a:r>
            <a:r>
              <a:rPr sz="2100" b="1" spc="-50" dirty="0">
                <a:latin typeface="Trebuchet MS"/>
                <a:cs typeface="Trebuchet MS"/>
              </a:rPr>
              <a:t> </a:t>
            </a:r>
            <a:r>
              <a:rPr sz="2100" b="1" spc="-5" dirty="0">
                <a:latin typeface="Trebuchet MS"/>
                <a:cs typeface="Trebuchet MS"/>
              </a:rPr>
              <a:t>Modi</a:t>
            </a:r>
            <a:endParaRPr sz="2100">
              <a:latin typeface="Trebuchet MS"/>
              <a:cs typeface="Trebuchet MS"/>
            </a:endParaRPr>
          </a:p>
          <a:p>
            <a:pPr marL="612140" marR="30480" indent="-574675">
              <a:lnSpc>
                <a:spcPts val="1620"/>
              </a:lnSpc>
            </a:pPr>
            <a:r>
              <a:rPr sz="1500" spc="-5" dirty="0">
                <a:latin typeface="Trebuchet MS"/>
                <a:cs typeface="Trebuchet MS"/>
              </a:rPr>
              <a:t>Hon’ble </a:t>
            </a:r>
            <a:r>
              <a:rPr sz="1500" spc="-15" dirty="0">
                <a:latin typeface="Trebuchet MS"/>
                <a:cs typeface="Trebuchet MS"/>
              </a:rPr>
              <a:t>Prime </a:t>
            </a:r>
            <a:r>
              <a:rPr sz="1500" spc="-5" dirty="0">
                <a:latin typeface="Trebuchet MS"/>
                <a:cs typeface="Trebuchet MS"/>
              </a:rPr>
              <a:t>Minister </a:t>
            </a:r>
            <a:r>
              <a:rPr sz="1500" dirty="0">
                <a:latin typeface="Trebuchet MS"/>
                <a:cs typeface="Trebuchet MS"/>
              </a:rPr>
              <a:t>of </a:t>
            </a:r>
            <a:r>
              <a:rPr sz="1500" spc="-5" dirty="0">
                <a:latin typeface="Trebuchet MS"/>
                <a:cs typeface="Trebuchet MS"/>
              </a:rPr>
              <a:t>India </a:t>
            </a:r>
            <a:r>
              <a:rPr sz="1500" spc="-4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16</a:t>
            </a:r>
            <a:r>
              <a:rPr sz="1500" baseline="25000" dirty="0">
                <a:latin typeface="Trebuchet MS"/>
                <a:cs typeface="Trebuchet MS"/>
              </a:rPr>
              <a:t>th</a:t>
            </a:r>
            <a:r>
              <a:rPr sz="1500" spc="209" baseline="2500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January</a:t>
            </a:r>
            <a:r>
              <a:rPr sz="1500" spc="-1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2016</a:t>
            </a:r>
            <a:endParaRPr sz="1500">
              <a:latin typeface="Trebuchet MS"/>
              <a:cs typeface="Trebuchet MS"/>
            </a:endParaRPr>
          </a:p>
        </p:txBody>
      </p:sp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631" y="1461516"/>
            <a:ext cx="3892296" cy="2197607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>
            <a:off x="4419346" y="4187444"/>
            <a:ext cx="43041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419346" y="4805629"/>
            <a:ext cx="43041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419346" y="5410200"/>
            <a:ext cx="43041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445253" y="3352800"/>
            <a:ext cx="43041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49400"/>
            <a:ext cx="9143999" cy="5889877"/>
            <a:chOff x="0" y="0"/>
            <a:chExt cx="9143999" cy="6857998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685799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46353" y="1977389"/>
              <a:ext cx="1836420" cy="779145"/>
            </a:xfrm>
            <a:custGeom>
              <a:avLst/>
              <a:gdLst/>
              <a:ahLst/>
              <a:cxnLst/>
              <a:rect l="l" t="t" r="r" b="b"/>
              <a:pathLst>
                <a:path w="1836420" h="779144">
                  <a:moveTo>
                    <a:pt x="1836420" y="0"/>
                  </a:moveTo>
                  <a:lnTo>
                    <a:pt x="0" y="0"/>
                  </a:lnTo>
                  <a:lnTo>
                    <a:pt x="0" y="389382"/>
                  </a:lnTo>
                  <a:lnTo>
                    <a:pt x="918209" y="778763"/>
                  </a:lnTo>
                  <a:lnTo>
                    <a:pt x="1836420" y="389382"/>
                  </a:lnTo>
                  <a:lnTo>
                    <a:pt x="1836420" y="0"/>
                  </a:lnTo>
                  <a:close/>
                </a:path>
              </a:pathLst>
            </a:custGeom>
            <a:solidFill>
              <a:srgbClr val="675E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6353" y="1977389"/>
              <a:ext cx="1836420" cy="779145"/>
            </a:xfrm>
            <a:custGeom>
              <a:avLst/>
              <a:gdLst/>
              <a:ahLst/>
              <a:cxnLst/>
              <a:rect l="l" t="t" r="r" b="b"/>
              <a:pathLst>
                <a:path w="1836420" h="779144">
                  <a:moveTo>
                    <a:pt x="1836420" y="0"/>
                  </a:moveTo>
                  <a:lnTo>
                    <a:pt x="1836420" y="389382"/>
                  </a:lnTo>
                  <a:lnTo>
                    <a:pt x="918209" y="778763"/>
                  </a:lnTo>
                  <a:lnTo>
                    <a:pt x="0" y="389382"/>
                  </a:lnTo>
                  <a:lnTo>
                    <a:pt x="0" y="0"/>
                  </a:lnTo>
                  <a:lnTo>
                    <a:pt x="1836420" y="0"/>
                  </a:lnTo>
                  <a:close/>
                </a:path>
              </a:pathLst>
            </a:custGeom>
            <a:ln w="25907">
              <a:solidFill>
                <a:srgbClr val="7A7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237894" y="2112975"/>
            <a:ext cx="45465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AGE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570924" y="1964372"/>
            <a:ext cx="1864360" cy="805180"/>
            <a:chOff x="2570924" y="1964372"/>
            <a:chExt cx="1864360" cy="805180"/>
          </a:xfrm>
        </p:grpSpPr>
        <p:sp>
          <p:nvSpPr>
            <p:cNvPr id="10" name="object 10"/>
            <p:cNvSpPr/>
            <p:nvPr/>
          </p:nvSpPr>
          <p:spPr>
            <a:xfrm>
              <a:off x="2583941" y="1977390"/>
              <a:ext cx="1838325" cy="779145"/>
            </a:xfrm>
            <a:custGeom>
              <a:avLst/>
              <a:gdLst/>
              <a:ahLst/>
              <a:cxnLst/>
              <a:rect l="l" t="t" r="r" b="b"/>
              <a:pathLst>
                <a:path w="1838325" h="779144">
                  <a:moveTo>
                    <a:pt x="1837944" y="0"/>
                  </a:moveTo>
                  <a:lnTo>
                    <a:pt x="0" y="0"/>
                  </a:lnTo>
                  <a:lnTo>
                    <a:pt x="0" y="389382"/>
                  </a:lnTo>
                  <a:lnTo>
                    <a:pt x="918971" y="778763"/>
                  </a:lnTo>
                  <a:lnTo>
                    <a:pt x="1837944" y="389382"/>
                  </a:lnTo>
                  <a:lnTo>
                    <a:pt x="1837944" y="0"/>
                  </a:lnTo>
                  <a:close/>
                </a:path>
              </a:pathLst>
            </a:custGeom>
            <a:solidFill>
              <a:srgbClr val="675E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83941" y="1977390"/>
              <a:ext cx="1838325" cy="779145"/>
            </a:xfrm>
            <a:custGeom>
              <a:avLst/>
              <a:gdLst/>
              <a:ahLst/>
              <a:cxnLst/>
              <a:rect l="l" t="t" r="r" b="b"/>
              <a:pathLst>
                <a:path w="1838325" h="779144">
                  <a:moveTo>
                    <a:pt x="1837944" y="0"/>
                  </a:moveTo>
                  <a:lnTo>
                    <a:pt x="1837944" y="389382"/>
                  </a:lnTo>
                  <a:lnTo>
                    <a:pt x="918971" y="778763"/>
                  </a:lnTo>
                  <a:lnTo>
                    <a:pt x="0" y="389382"/>
                  </a:lnTo>
                  <a:lnTo>
                    <a:pt x="0" y="0"/>
                  </a:lnTo>
                  <a:lnTo>
                    <a:pt x="1837944" y="0"/>
                  </a:lnTo>
                  <a:close/>
                </a:path>
              </a:pathLst>
            </a:custGeom>
            <a:ln w="25908">
              <a:solidFill>
                <a:srgbClr val="7A7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804922" y="2112975"/>
            <a:ext cx="13950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NTIT</a:t>
            </a: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1800" b="1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TYPE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829492" y="1964372"/>
            <a:ext cx="1862455" cy="805180"/>
            <a:chOff x="4829492" y="1964372"/>
            <a:chExt cx="1862455" cy="805180"/>
          </a:xfrm>
        </p:grpSpPr>
        <p:sp>
          <p:nvSpPr>
            <p:cNvPr id="14" name="object 14"/>
            <p:cNvSpPr/>
            <p:nvPr/>
          </p:nvSpPr>
          <p:spPr>
            <a:xfrm>
              <a:off x="4842509" y="1977390"/>
              <a:ext cx="1836420" cy="779145"/>
            </a:xfrm>
            <a:custGeom>
              <a:avLst/>
              <a:gdLst/>
              <a:ahLst/>
              <a:cxnLst/>
              <a:rect l="l" t="t" r="r" b="b"/>
              <a:pathLst>
                <a:path w="1836420" h="779144">
                  <a:moveTo>
                    <a:pt x="1836419" y="0"/>
                  </a:moveTo>
                  <a:lnTo>
                    <a:pt x="0" y="0"/>
                  </a:lnTo>
                  <a:lnTo>
                    <a:pt x="0" y="389382"/>
                  </a:lnTo>
                  <a:lnTo>
                    <a:pt x="918210" y="778763"/>
                  </a:lnTo>
                  <a:lnTo>
                    <a:pt x="1836419" y="389382"/>
                  </a:lnTo>
                  <a:lnTo>
                    <a:pt x="1836419" y="0"/>
                  </a:lnTo>
                  <a:close/>
                </a:path>
              </a:pathLst>
            </a:custGeom>
            <a:solidFill>
              <a:srgbClr val="675E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842509" y="1977390"/>
              <a:ext cx="1836420" cy="779145"/>
            </a:xfrm>
            <a:custGeom>
              <a:avLst/>
              <a:gdLst/>
              <a:ahLst/>
              <a:cxnLst/>
              <a:rect l="l" t="t" r="r" b="b"/>
              <a:pathLst>
                <a:path w="1836420" h="779144">
                  <a:moveTo>
                    <a:pt x="1836419" y="0"/>
                  </a:moveTo>
                  <a:lnTo>
                    <a:pt x="1836419" y="389382"/>
                  </a:lnTo>
                  <a:lnTo>
                    <a:pt x="918210" y="778763"/>
                  </a:lnTo>
                  <a:lnTo>
                    <a:pt x="0" y="389382"/>
                  </a:lnTo>
                  <a:lnTo>
                    <a:pt x="0" y="0"/>
                  </a:lnTo>
                  <a:lnTo>
                    <a:pt x="1836419" y="0"/>
                  </a:lnTo>
                  <a:close/>
                </a:path>
              </a:pathLst>
            </a:custGeom>
            <a:ln w="25908">
              <a:solidFill>
                <a:srgbClr val="7A7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168646" y="2112975"/>
            <a:ext cx="11849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TURNOVER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014908" y="1964372"/>
            <a:ext cx="1864360" cy="805180"/>
            <a:chOff x="7014908" y="1964372"/>
            <a:chExt cx="1864360" cy="805180"/>
          </a:xfrm>
        </p:grpSpPr>
        <p:sp>
          <p:nvSpPr>
            <p:cNvPr id="18" name="object 18"/>
            <p:cNvSpPr/>
            <p:nvPr/>
          </p:nvSpPr>
          <p:spPr>
            <a:xfrm>
              <a:off x="7027925" y="1977390"/>
              <a:ext cx="1838325" cy="779145"/>
            </a:xfrm>
            <a:custGeom>
              <a:avLst/>
              <a:gdLst/>
              <a:ahLst/>
              <a:cxnLst/>
              <a:rect l="l" t="t" r="r" b="b"/>
              <a:pathLst>
                <a:path w="1838325" h="779144">
                  <a:moveTo>
                    <a:pt x="1837944" y="0"/>
                  </a:moveTo>
                  <a:lnTo>
                    <a:pt x="0" y="0"/>
                  </a:lnTo>
                  <a:lnTo>
                    <a:pt x="0" y="389382"/>
                  </a:lnTo>
                  <a:lnTo>
                    <a:pt x="918972" y="778763"/>
                  </a:lnTo>
                  <a:lnTo>
                    <a:pt x="1837944" y="389382"/>
                  </a:lnTo>
                  <a:lnTo>
                    <a:pt x="1837944" y="0"/>
                  </a:lnTo>
                  <a:close/>
                </a:path>
              </a:pathLst>
            </a:custGeom>
            <a:solidFill>
              <a:srgbClr val="675E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027925" y="1977390"/>
              <a:ext cx="1838325" cy="779145"/>
            </a:xfrm>
            <a:custGeom>
              <a:avLst/>
              <a:gdLst/>
              <a:ahLst/>
              <a:cxnLst/>
              <a:rect l="l" t="t" r="r" b="b"/>
              <a:pathLst>
                <a:path w="1838325" h="779144">
                  <a:moveTo>
                    <a:pt x="1837944" y="0"/>
                  </a:moveTo>
                  <a:lnTo>
                    <a:pt x="1837944" y="389382"/>
                  </a:lnTo>
                  <a:lnTo>
                    <a:pt x="918972" y="778763"/>
                  </a:lnTo>
                  <a:lnTo>
                    <a:pt x="0" y="389382"/>
                  </a:lnTo>
                  <a:lnTo>
                    <a:pt x="0" y="0"/>
                  </a:lnTo>
                  <a:lnTo>
                    <a:pt x="1837944" y="0"/>
                  </a:lnTo>
                  <a:close/>
                </a:path>
              </a:pathLst>
            </a:custGeom>
            <a:ln w="25907">
              <a:solidFill>
                <a:srgbClr val="7A7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333615" y="1976120"/>
            <a:ext cx="1226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solidFill>
                  <a:srgbClr val="FFFFFF"/>
                </a:solidFill>
                <a:latin typeface="Trebuchet MS"/>
                <a:cs typeface="Trebuchet MS"/>
              </a:rPr>
              <a:t>NATURE</a:t>
            </a:r>
            <a:r>
              <a:rPr sz="1800" b="1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287894" y="2250135"/>
            <a:ext cx="13208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5" dirty="0">
                <a:solidFill>
                  <a:srgbClr val="FFFFFF"/>
                </a:solidFill>
                <a:latin typeface="Trebuchet MS"/>
                <a:cs typeface="Trebuchet MS"/>
              </a:rPr>
              <a:t>INNOVATION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45591" y="3820667"/>
            <a:ext cx="1838325" cy="1355090"/>
          </a:xfrm>
          <a:custGeom>
            <a:avLst/>
            <a:gdLst/>
            <a:ahLst/>
            <a:cxnLst/>
            <a:rect l="l" t="t" r="r" b="b"/>
            <a:pathLst>
              <a:path w="1838325" h="1355089">
                <a:moveTo>
                  <a:pt x="1612138" y="0"/>
                </a:moveTo>
                <a:lnTo>
                  <a:pt x="225806" y="0"/>
                </a:lnTo>
                <a:lnTo>
                  <a:pt x="180296" y="4587"/>
                </a:lnTo>
                <a:lnTo>
                  <a:pt x="137910" y="17744"/>
                </a:lnTo>
                <a:lnTo>
                  <a:pt x="99553" y="38562"/>
                </a:lnTo>
                <a:lnTo>
                  <a:pt x="66135" y="66135"/>
                </a:lnTo>
                <a:lnTo>
                  <a:pt x="38562" y="99553"/>
                </a:lnTo>
                <a:lnTo>
                  <a:pt x="17744" y="137910"/>
                </a:lnTo>
                <a:lnTo>
                  <a:pt x="4587" y="180296"/>
                </a:lnTo>
                <a:lnTo>
                  <a:pt x="0" y="225805"/>
                </a:lnTo>
                <a:lnTo>
                  <a:pt x="0" y="1129029"/>
                </a:lnTo>
                <a:lnTo>
                  <a:pt x="4587" y="1174539"/>
                </a:lnTo>
                <a:lnTo>
                  <a:pt x="17744" y="1216925"/>
                </a:lnTo>
                <a:lnTo>
                  <a:pt x="38562" y="1255282"/>
                </a:lnTo>
                <a:lnTo>
                  <a:pt x="66135" y="1288700"/>
                </a:lnTo>
                <a:lnTo>
                  <a:pt x="99553" y="1316273"/>
                </a:lnTo>
                <a:lnTo>
                  <a:pt x="137910" y="1337091"/>
                </a:lnTo>
                <a:lnTo>
                  <a:pt x="180296" y="1350248"/>
                </a:lnTo>
                <a:lnTo>
                  <a:pt x="225806" y="1354835"/>
                </a:lnTo>
                <a:lnTo>
                  <a:pt x="1612138" y="1354835"/>
                </a:lnTo>
                <a:lnTo>
                  <a:pt x="1657647" y="1350248"/>
                </a:lnTo>
                <a:lnTo>
                  <a:pt x="1700033" y="1337091"/>
                </a:lnTo>
                <a:lnTo>
                  <a:pt x="1738390" y="1316273"/>
                </a:lnTo>
                <a:lnTo>
                  <a:pt x="1771808" y="1288700"/>
                </a:lnTo>
                <a:lnTo>
                  <a:pt x="1799381" y="1255282"/>
                </a:lnTo>
                <a:lnTo>
                  <a:pt x="1820199" y="1216925"/>
                </a:lnTo>
                <a:lnTo>
                  <a:pt x="1833356" y="1174539"/>
                </a:lnTo>
                <a:lnTo>
                  <a:pt x="1837944" y="1129029"/>
                </a:lnTo>
                <a:lnTo>
                  <a:pt x="1837944" y="225805"/>
                </a:lnTo>
                <a:lnTo>
                  <a:pt x="1833356" y="180296"/>
                </a:lnTo>
                <a:lnTo>
                  <a:pt x="1820199" y="137910"/>
                </a:lnTo>
                <a:lnTo>
                  <a:pt x="1799381" y="99553"/>
                </a:lnTo>
                <a:lnTo>
                  <a:pt x="1771808" y="66135"/>
                </a:lnTo>
                <a:lnTo>
                  <a:pt x="1738390" y="38562"/>
                </a:lnTo>
                <a:lnTo>
                  <a:pt x="1700033" y="17744"/>
                </a:lnTo>
                <a:lnTo>
                  <a:pt x="1657647" y="4587"/>
                </a:lnTo>
                <a:lnTo>
                  <a:pt x="1612138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91083" y="3915282"/>
            <a:ext cx="1229995" cy="1169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001F5F"/>
                </a:solidFill>
                <a:latin typeface="Trebuchet MS"/>
                <a:cs typeface="Trebuchet MS"/>
              </a:rPr>
              <a:t>7 </a:t>
            </a:r>
            <a:r>
              <a:rPr sz="1500" b="1" spc="-5" dirty="0">
                <a:solidFill>
                  <a:srgbClr val="001F5F"/>
                </a:solidFill>
                <a:latin typeface="Trebuchet MS"/>
                <a:cs typeface="Trebuchet MS"/>
              </a:rPr>
              <a:t>years from </a:t>
            </a:r>
            <a:r>
              <a:rPr sz="1500" b="1" dirty="0">
                <a:solidFill>
                  <a:srgbClr val="001F5F"/>
                </a:solidFill>
                <a:latin typeface="Trebuchet MS"/>
                <a:cs typeface="Trebuchet MS"/>
              </a:rPr>
              <a:t> date of </a:t>
            </a:r>
            <a:r>
              <a:rPr sz="1500" b="1" spc="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500" b="1" spc="-5" dirty="0">
                <a:solidFill>
                  <a:srgbClr val="001F5F"/>
                </a:solidFill>
                <a:latin typeface="Trebuchet MS"/>
                <a:cs typeface="Trebuchet MS"/>
              </a:rPr>
              <a:t>incorpo</a:t>
            </a:r>
            <a:r>
              <a:rPr sz="1500" b="1" spc="-50" dirty="0">
                <a:solidFill>
                  <a:srgbClr val="001F5F"/>
                </a:solidFill>
                <a:latin typeface="Trebuchet MS"/>
                <a:cs typeface="Trebuchet MS"/>
              </a:rPr>
              <a:t>r</a:t>
            </a:r>
            <a:r>
              <a:rPr sz="1500" b="1" dirty="0">
                <a:solidFill>
                  <a:srgbClr val="001F5F"/>
                </a:solidFill>
                <a:latin typeface="Trebuchet MS"/>
                <a:cs typeface="Trebuchet MS"/>
              </a:rPr>
              <a:t>at</a:t>
            </a:r>
            <a:r>
              <a:rPr sz="1500" b="1" spc="-5" dirty="0">
                <a:solidFill>
                  <a:srgbClr val="001F5F"/>
                </a:solidFill>
                <a:latin typeface="Trebuchet MS"/>
                <a:cs typeface="Trebuchet MS"/>
              </a:rPr>
              <a:t>ion  (10 </a:t>
            </a:r>
            <a:r>
              <a:rPr sz="1500" b="1" dirty="0">
                <a:solidFill>
                  <a:srgbClr val="001F5F"/>
                </a:solidFill>
                <a:latin typeface="Trebuchet MS"/>
                <a:cs typeface="Trebuchet MS"/>
              </a:rPr>
              <a:t>yrs for </a:t>
            </a:r>
            <a:r>
              <a:rPr sz="1500" b="1" spc="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500" b="1" dirty="0">
                <a:solidFill>
                  <a:srgbClr val="001F5F"/>
                </a:solidFill>
                <a:latin typeface="Trebuchet MS"/>
                <a:cs typeface="Trebuchet MS"/>
              </a:rPr>
              <a:t>biotech)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659379" y="3820667"/>
            <a:ext cx="1836420" cy="1355090"/>
          </a:xfrm>
          <a:custGeom>
            <a:avLst/>
            <a:gdLst/>
            <a:ahLst/>
            <a:cxnLst/>
            <a:rect l="l" t="t" r="r" b="b"/>
            <a:pathLst>
              <a:path w="1836420" h="1355089">
                <a:moveTo>
                  <a:pt x="1610614" y="0"/>
                </a:moveTo>
                <a:lnTo>
                  <a:pt x="225806" y="0"/>
                </a:lnTo>
                <a:lnTo>
                  <a:pt x="180296" y="4587"/>
                </a:lnTo>
                <a:lnTo>
                  <a:pt x="137910" y="17744"/>
                </a:lnTo>
                <a:lnTo>
                  <a:pt x="99553" y="38562"/>
                </a:lnTo>
                <a:lnTo>
                  <a:pt x="66135" y="66135"/>
                </a:lnTo>
                <a:lnTo>
                  <a:pt x="38562" y="99553"/>
                </a:lnTo>
                <a:lnTo>
                  <a:pt x="17744" y="137910"/>
                </a:lnTo>
                <a:lnTo>
                  <a:pt x="4587" y="180296"/>
                </a:lnTo>
                <a:lnTo>
                  <a:pt x="0" y="225805"/>
                </a:lnTo>
                <a:lnTo>
                  <a:pt x="0" y="1129029"/>
                </a:lnTo>
                <a:lnTo>
                  <a:pt x="4587" y="1174539"/>
                </a:lnTo>
                <a:lnTo>
                  <a:pt x="17744" y="1216925"/>
                </a:lnTo>
                <a:lnTo>
                  <a:pt x="38562" y="1255282"/>
                </a:lnTo>
                <a:lnTo>
                  <a:pt x="66135" y="1288700"/>
                </a:lnTo>
                <a:lnTo>
                  <a:pt x="99553" y="1316273"/>
                </a:lnTo>
                <a:lnTo>
                  <a:pt x="137910" y="1337091"/>
                </a:lnTo>
                <a:lnTo>
                  <a:pt x="180296" y="1350248"/>
                </a:lnTo>
                <a:lnTo>
                  <a:pt x="225806" y="1354835"/>
                </a:lnTo>
                <a:lnTo>
                  <a:pt x="1610614" y="1354835"/>
                </a:lnTo>
                <a:lnTo>
                  <a:pt x="1656123" y="1350248"/>
                </a:lnTo>
                <a:lnTo>
                  <a:pt x="1698509" y="1337091"/>
                </a:lnTo>
                <a:lnTo>
                  <a:pt x="1736866" y="1316273"/>
                </a:lnTo>
                <a:lnTo>
                  <a:pt x="1770284" y="1288700"/>
                </a:lnTo>
                <a:lnTo>
                  <a:pt x="1797857" y="1255282"/>
                </a:lnTo>
                <a:lnTo>
                  <a:pt x="1818675" y="1216925"/>
                </a:lnTo>
                <a:lnTo>
                  <a:pt x="1831832" y="1174539"/>
                </a:lnTo>
                <a:lnTo>
                  <a:pt x="1836420" y="1129029"/>
                </a:lnTo>
                <a:lnTo>
                  <a:pt x="1836420" y="225805"/>
                </a:lnTo>
                <a:lnTo>
                  <a:pt x="1831832" y="180296"/>
                </a:lnTo>
                <a:lnTo>
                  <a:pt x="1818675" y="137910"/>
                </a:lnTo>
                <a:lnTo>
                  <a:pt x="1797857" y="99553"/>
                </a:lnTo>
                <a:lnTo>
                  <a:pt x="1770284" y="66135"/>
                </a:lnTo>
                <a:lnTo>
                  <a:pt x="1736866" y="38562"/>
                </a:lnTo>
                <a:lnTo>
                  <a:pt x="1698509" y="17744"/>
                </a:lnTo>
                <a:lnTo>
                  <a:pt x="1656123" y="4587"/>
                </a:lnTo>
                <a:lnTo>
                  <a:pt x="161061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804286" y="3915282"/>
            <a:ext cx="152209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4069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001F5F"/>
                </a:solidFill>
                <a:latin typeface="Trebuchet MS"/>
                <a:cs typeface="Trebuchet MS"/>
              </a:rPr>
              <a:t>Pvt. </a:t>
            </a:r>
            <a:r>
              <a:rPr sz="1500" b="1" dirty="0">
                <a:solidFill>
                  <a:srgbClr val="001F5F"/>
                </a:solidFill>
                <a:latin typeface="Trebuchet MS"/>
                <a:cs typeface="Trebuchet MS"/>
              </a:rPr>
              <a:t>Ltd. </a:t>
            </a:r>
            <a:r>
              <a:rPr sz="1500" b="1" spc="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500" b="1" spc="-5" dirty="0">
                <a:solidFill>
                  <a:srgbClr val="001F5F"/>
                </a:solidFill>
                <a:latin typeface="Trebuchet MS"/>
                <a:cs typeface="Trebuchet MS"/>
              </a:rPr>
              <a:t>Company</a:t>
            </a:r>
            <a:r>
              <a:rPr sz="1500" b="1" spc="-8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500" b="1" dirty="0">
                <a:solidFill>
                  <a:srgbClr val="001F5F"/>
                </a:solidFill>
                <a:latin typeface="Trebuchet MS"/>
                <a:cs typeface="Trebuchet MS"/>
              </a:rPr>
              <a:t>or </a:t>
            </a:r>
            <a:r>
              <a:rPr sz="1500" b="1" spc="-434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500" b="1" dirty="0">
                <a:solidFill>
                  <a:srgbClr val="001F5F"/>
                </a:solidFill>
                <a:latin typeface="Trebuchet MS"/>
                <a:cs typeface="Trebuchet MS"/>
              </a:rPr>
              <a:t>LLP</a:t>
            </a:r>
            <a:r>
              <a:rPr sz="1500" b="1" spc="-5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500" b="1" dirty="0">
                <a:solidFill>
                  <a:srgbClr val="001F5F"/>
                </a:solidFill>
                <a:latin typeface="Trebuchet MS"/>
                <a:cs typeface="Trebuchet MS"/>
              </a:rPr>
              <a:t>or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500" b="1" spc="-10" dirty="0">
                <a:solidFill>
                  <a:srgbClr val="001F5F"/>
                </a:solidFill>
                <a:latin typeface="Trebuchet MS"/>
                <a:cs typeface="Trebuchet MS"/>
              </a:rPr>
              <a:t>Partnership</a:t>
            </a:r>
            <a:r>
              <a:rPr sz="1500" b="1" spc="-6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500" b="1" spc="-5" dirty="0">
                <a:solidFill>
                  <a:srgbClr val="001F5F"/>
                </a:solidFill>
                <a:latin typeface="Trebuchet MS"/>
                <a:cs typeface="Trebuchet MS"/>
              </a:rPr>
              <a:t>Firm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55676" y="2328672"/>
            <a:ext cx="6289675" cy="2842260"/>
            <a:chOff x="455676" y="2328672"/>
            <a:chExt cx="6289675" cy="2842260"/>
          </a:xfrm>
        </p:grpSpPr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5676" y="2328672"/>
              <a:ext cx="2055876" cy="1612391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44724" y="2601468"/>
              <a:ext cx="1427988" cy="1107947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774691" y="3817619"/>
              <a:ext cx="1971039" cy="1353820"/>
            </a:xfrm>
            <a:custGeom>
              <a:avLst/>
              <a:gdLst/>
              <a:ahLst/>
              <a:cxnLst/>
              <a:rect l="l" t="t" r="r" b="b"/>
              <a:pathLst>
                <a:path w="1971040" h="1353820">
                  <a:moveTo>
                    <a:pt x="1744980" y="0"/>
                  </a:moveTo>
                  <a:lnTo>
                    <a:pt x="225552" y="0"/>
                  </a:lnTo>
                  <a:lnTo>
                    <a:pt x="180090" y="4581"/>
                  </a:lnTo>
                  <a:lnTo>
                    <a:pt x="137749" y="17722"/>
                  </a:lnTo>
                  <a:lnTo>
                    <a:pt x="99435" y="38515"/>
                  </a:lnTo>
                  <a:lnTo>
                    <a:pt x="66055" y="66055"/>
                  </a:lnTo>
                  <a:lnTo>
                    <a:pt x="38515" y="99435"/>
                  </a:lnTo>
                  <a:lnTo>
                    <a:pt x="17722" y="137749"/>
                  </a:lnTo>
                  <a:lnTo>
                    <a:pt x="4581" y="180090"/>
                  </a:lnTo>
                  <a:lnTo>
                    <a:pt x="0" y="225551"/>
                  </a:lnTo>
                  <a:lnTo>
                    <a:pt x="0" y="1127759"/>
                  </a:lnTo>
                  <a:lnTo>
                    <a:pt x="4581" y="1173221"/>
                  </a:lnTo>
                  <a:lnTo>
                    <a:pt x="17722" y="1215562"/>
                  </a:lnTo>
                  <a:lnTo>
                    <a:pt x="38515" y="1253876"/>
                  </a:lnTo>
                  <a:lnTo>
                    <a:pt x="66055" y="1287256"/>
                  </a:lnTo>
                  <a:lnTo>
                    <a:pt x="99435" y="1314796"/>
                  </a:lnTo>
                  <a:lnTo>
                    <a:pt x="137749" y="1335589"/>
                  </a:lnTo>
                  <a:lnTo>
                    <a:pt x="180090" y="1348730"/>
                  </a:lnTo>
                  <a:lnTo>
                    <a:pt x="225552" y="1353311"/>
                  </a:lnTo>
                  <a:lnTo>
                    <a:pt x="1744980" y="1353311"/>
                  </a:lnTo>
                  <a:lnTo>
                    <a:pt x="1790441" y="1348730"/>
                  </a:lnTo>
                  <a:lnTo>
                    <a:pt x="1832782" y="1335589"/>
                  </a:lnTo>
                  <a:lnTo>
                    <a:pt x="1871096" y="1314796"/>
                  </a:lnTo>
                  <a:lnTo>
                    <a:pt x="1904476" y="1287256"/>
                  </a:lnTo>
                  <a:lnTo>
                    <a:pt x="1932016" y="1253876"/>
                  </a:lnTo>
                  <a:lnTo>
                    <a:pt x="1952809" y="1215562"/>
                  </a:lnTo>
                  <a:lnTo>
                    <a:pt x="1965950" y="1173221"/>
                  </a:lnTo>
                  <a:lnTo>
                    <a:pt x="1970532" y="1127759"/>
                  </a:lnTo>
                  <a:lnTo>
                    <a:pt x="1970532" y="225551"/>
                  </a:lnTo>
                  <a:lnTo>
                    <a:pt x="1965950" y="180090"/>
                  </a:lnTo>
                  <a:lnTo>
                    <a:pt x="1952809" y="137749"/>
                  </a:lnTo>
                  <a:lnTo>
                    <a:pt x="1932016" y="99435"/>
                  </a:lnTo>
                  <a:lnTo>
                    <a:pt x="1904476" y="66055"/>
                  </a:lnTo>
                  <a:lnTo>
                    <a:pt x="1871096" y="38515"/>
                  </a:lnTo>
                  <a:lnTo>
                    <a:pt x="1832782" y="17722"/>
                  </a:lnTo>
                  <a:lnTo>
                    <a:pt x="1790441" y="4581"/>
                  </a:lnTo>
                  <a:lnTo>
                    <a:pt x="174498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>
            <a:spLocks noGrp="1"/>
          </p:cNvSpPr>
          <p:nvPr>
            <p:ph type="title" idx="4294967295"/>
          </p:nvPr>
        </p:nvSpPr>
        <p:spPr>
          <a:xfrm>
            <a:off x="305206" y="968121"/>
            <a:ext cx="4222115" cy="711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325"/>
              </a:lnSpc>
              <a:spcBef>
                <a:spcPts val="105"/>
              </a:spcBef>
            </a:pPr>
            <a:r>
              <a:rPr sz="2850" b="1" dirty="0">
                <a:latin typeface="Trebuchet MS"/>
                <a:cs typeface="Trebuchet MS"/>
              </a:rPr>
              <a:t>How</a:t>
            </a:r>
            <a:r>
              <a:rPr sz="2850" b="1" spc="-25" dirty="0">
                <a:latin typeface="Trebuchet MS"/>
                <a:cs typeface="Trebuchet MS"/>
              </a:rPr>
              <a:t> </a:t>
            </a:r>
            <a:r>
              <a:rPr sz="2850" b="1" dirty="0">
                <a:latin typeface="Trebuchet MS"/>
                <a:cs typeface="Trebuchet MS"/>
              </a:rPr>
              <a:t>to</a:t>
            </a:r>
            <a:r>
              <a:rPr sz="2850" b="1" spc="-25" dirty="0">
                <a:latin typeface="Trebuchet MS"/>
                <a:cs typeface="Trebuchet MS"/>
              </a:rPr>
              <a:t> </a:t>
            </a:r>
            <a:r>
              <a:rPr sz="2850" b="1" dirty="0">
                <a:latin typeface="Trebuchet MS"/>
                <a:cs typeface="Trebuchet MS"/>
              </a:rPr>
              <a:t>Define</a:t>
            </a:r>
            <a:r>
              <a:rPr sz="2850" b="1" spc="-15" dirty="0">
                <a:latin typeface="Trebuchet MS"/>
                <a:cs typeface="Trebuchet MS"/>
              </a:rPr>
              <a:t> </a:t>
            </a:r>
            <a:r>
              <a:rPr sz="2850" b="1" dirty="0">
                <a:latin typeface="Trebuchet MS"/>
                <a:cs typeface="Trebuchet MS"/>
              </a:rPr>
              <a:t>a</a:t>
            </a:r>
            <a:r>
              <a:rPr sz="2850" b="1" spc="-25" dirty="0">
                <a:latin typeface="Trebuchet MS"/>
                <a:cs typeface="Trebuchet MS"/>
              </a:rPr>
              <a:t> </a:t>
            </a:r>
            <a:r>
              <a:rPr sz="2850" b="1" dirty="0">
                <a:latin typeface="Trebuchet MS"/>
                <a:cs typeface="Trebuchet MS"/>
              </a:rPr>
              <a:t>startup?</a:t>
            </a:r>
            <a:endParaRPr sz="2850">
              <a:latin typeface="Trebuchet MS"/>
              <a:cs typeface="Trebuchet MS"/>
            </a:endParaRPr>
          </a:p>
          <a:p>
            <a:pPr marL="12700">
              <a:lnSpc>
                <a:spcPts val="2065"/>
              </a:lnSpc>
            </a:pPr>
            <a:r>
              <a:rPr sz="1800" b="1" spc="-5" dirty="0">
                <a:solidFill>
                  <a:srgbClr val="0E6EC5"/>
                </a:solidFill>
                <a:latin typeface="Trebuchet MS"/>
                <a:cs typeface="Trebuchet MS"/>
              </a:rPr>
              <a:t>Government</a:t>
            </a:r>
            <a:r>
              <a:rPr sz="1800" b="1" spc="-30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0E6EC5"/>
                </a:solidFill>
                <a:latin typeface="Trebuchet MS"/>
                <a:cs typeface="Trebuchet MS"/>
              </a:rPr>
              <a:t>of</a:t>
            </a:r>
            <a:r>
              <a:rPr sz="1800" b="1" spc="-30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0E6EC5"/>
                </a:solidFill>
                <a:latin typeface="Trebuchet MS"/>
                <a:cs typeface="Trebuchet MS"/>
              </a:rPr>
              <a:t>India</a:t>
            </a:r>
            <a:r>
              <a:rPr sz="1800" b="1" spc="-25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0E6EC5"/>
                </a:solidFill>
                <a:latin typeface="Trebuchet MS"/>
                <a:cs typeface="Trebuchet MS"/>
              </a:rPr>
              <a:t>Definition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920741" y="3911854"/>
            <a:ext cx="1490980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001F5F"/>
                </a:solidFill>
                <a:latin typeface="Trebuchet MS"/>
                <a:cs typeface="Trebuchet MS"/>
              </a:rPr>
              <a:t>Must</a:t>
            </a:r>
            <a:r>
              <a:rPr sz="1500" b="1" spc="-4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500" b="1" spc="-5" dirty="0">
                <a:solidFill>
                  <a:srgbClr val="001F5F"/>
                </a:solidFill>
                <a:latin typeface="Trebuchet MS"/>
                <a:cs typeface="Trebuchet MS"/>
              </a:rPr>
              <a:t>not</a:t>
            </a:r>
            <a:r>
              <a:rPr sz="1500" b="1" spc="-3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500" b="1" spc="-5" dirty="0">
                <a:solidFill>
                  <a:srgbClr val="001F5F"/>
                </a:solidFill>
                <a:latin typeface="Trebuchet MS"/>
                <a:cs typeface="Trebuchet MS"/>
              </a:rPr>
              <a:t>exceed </a:t>
            </a:r>
            <a:r>
              <a:rPr sz="1500" b="1" spc="-44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500" b="1" spc="-5" dirty="0">
                <a:solidFill>
                  <a:srgbClr val="001F5F"/>
                </a:solidFill>
                <a:latin typeface="Trebuchet MS"/>
                <a:cs typeface="Trebuchet MS"/>
              </a:rPr>
              <a:t>INR </a:t>
            </a:r>
            <a:r>
              <a:rPr sz="1500" b="1" dirty="0">
                <a:solidFill>
                  <a:srgbClr val="001F5F"/>
                </a:solidFill>
                <a:latin typeface="Trebuchet MS"/>
                <a:cs typeface="Trebuchet MS"/>
              </a:rPr>
              <a:t>25 </a:t>
            </a:r>
            <a:r>
              <a:rPr sz="1500" b="1" spc="-65" dirty="0">
                <a:solidFill>
                  <a:srgbClr val="001F5F"/>
                </a:solidFill>
                <a:latin typeface="Trebuchet MS"/>
                <a:cs typeface="Trebuchet MS"/>
              </a:rPr>
              <a:t>Cr. </a:t>
            </a:r>
            <a:r>
              <a:rPr sz="1500" b="1" spc="-5" dirty="0">
                <a:solidFill>
                  <a:srgbClr val="001F5F"/>
                </a:solidFill>
                <a:latin typeface="Trebuchet MS"/>
                <a:cs typeface="Trebuchet MS"/>
              </a:rPr>
              <a:t>in in </a:t>
            </a:r>
            <a:r>
              <a:rPr sz="1500" b="1" dirty="0">
                <a:solidFill>
                  <a:srgbClr val="001F5F"/>
                </a:solidFill>
                <a:latin typeface="Trebuchet MS"/>
                <a:cs typeface="Trebuchet MS"/>
              </a:rPr>
              <a:t> any</a:t>
            </a:r>
            <a:r>
              <a:rPr sz="1500" b="1" spc="-2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500" b="1" spc="-5" dirty="0">
                <a:solidFill>
                  <a:srgbClr val="001F5F"/>
                </a:solidFill>
                <a:latin typeface="Trebuchet MS"/>
                <a:cs typeface="Trebuchet MS"/>
              </a:rPr>
              <a:t>fiscal</a:t>
            </a:r>
            <a:r>
              <a:rPr sz="1500" b="1" spc="-3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500" b="1" dirty="0">
                <a:solidFill>
                  <a:srgbClr val="001F5F"/>
                </a:solidFill>
                <a:latin typeface="Trebuchet MS"/>
                <a:cs typeface="Trebuchet MS"/>
              </a:rPr>
              <a:t>year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7027164" y="2722880"/>
            <a:ext cx="1971039" cy="2367280"/>
            <a:chOff x="7027164" y="2804160"/>
            <a:chExt cx="1971039" cy="2367280"/>
          </a:xfrm>
        </p:grpSpPr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60336" y="2804160"/>
              <a:ext cx="1694687" cy="115062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7027164" y="3817620"/>
              <a:ext cx="1971039" cy="1353820"/>
            </a:xfrm>
            <a:custGeom>
              <a:avLst/>
              <a:gdLst/>
              <a:ahLst/>
              <a:cxnLst/>
              <a:rect l="l" t="t" r="r" b="b"/>
              <a:pathLst>
                <a:path w="1971040" h="1353820">
                  <a:moveTo>
                    <a:pt x="1744979" y="0"/>
                  </a:moveTo>
                  <a:lnTo>
                    <a:pt x="225551" y="0"/>
                  </a:lnTo>
                  <a:lnTo>
                    <a:pt x="180090" y="4581"/>
                  </a:lnTo>
                  <a:lnTo>
                    <a:pt x="137749" y="17722"/>
                  </a:lnTo>
                  <a:lnTo>
                    <a:pt x="99435" y="38515"/>
                  </a:lnTo>
                  <a:lnTo>
                    <a:pt x="66055" y="66055"/>
                  </a:lnTo>
                  <a:lnTo>
                    <a:pt x="38515" y="99435"/>
                  </a:lnTo>
                  <a:lnTo>
                    <a:pt x="17722" y="137749"/>
                  </a:lnTo>
                  <a:lnTo>
                    <a:pt x="4581" y="180090"/>
                  </a:lnTo>
                  <a:lnTo>
                    <a:pt x="0" y="225551"/>
                  </a:lnTo>
                  <a:lnTo>
                    <a:pt x="0" y="1127759"/>
                  </a:lnTo>
                  <a:lnTo>
                    <a:pt x="4581" y="1173221"/>
                  </a:lnTo>
                  <a:lnTo>
                    <a:pt x="17722" y="1215562"/>
                  </a:lnTo>
                  <a:lnTo>
                    <a:pt x="38515" y="1253876"/>
                  </a:lnTo>
                  <a:lnTo>
                    <a:pt x="66055" y="1287256"/>
                  </a:lnTo>
                  <a:lnTo>
                    <a:pt x="99435" y="1314796"/>
                  </a:lnTo>
                  <a:lnTo>
                    <a:pt x="137749" y="1335589"/>
                  </a:lnTo>
                  <a:lnTo>
                    <a:pt x="180090" y="1348730"/>
                  </a:lnTo>
                  <a:lnTo>
                    <a:pt x="225551" y="1353311"/>
                  </a:lnTo>
                  <a:lnTo>
                    <a:pt x="1744979" y="1353311"/>
                  </a:lnTo>
                  <a:lnTo>
                    <a:pt x="1790441" y="1348730"/>
                  </a:lnTo>
                  <a:lnTo>
                    <a:pt x="1832782" y="1335589"/>
                  </a:lnTo>
                  <a:lnTo>
                    <a:pt x="1871096" y="1314796"/>
                  </a:lnTo>
                  <a:lnTo>
                    <a:pt x="1904476" y="1287256"/>
                  </a:lnTo>
                  <a:lnTo>
                    <a:pt x="1932016" y="1253876"/>
                  </a:lnTo>
                  <a:lnTo>
                    <a:pt x="1952809" y="1215562"/>
                  </a:lnTo>
                  <a:lnTo>
                    <a:pt x="1965950" y="1173221"/>
                  </a:lnTo>
                  <a:lnTo>
                    <a:pt x="1970531" y="1127759"/>
                  </a:lnTo>
                  <a:lnTo>
                    <a:pt x="1970531" y="225551"/>
                  </a:lnTo>
                  <a:lnTo>
                    <a:pt x="1965950" y="180090"/>
                  </a:lnTo>
                  <a:lnTo>
                    <a:pt x="1952809" y="137749"/>
                  </a:lnTo>
                  <a:lnTo>
                    <a:pt x="1932016" y="99435"/>
                  </a:lnTo>
                  <a:lnTo>
                    <a:pt x="1904476" y="66055"/>
                  </a:lnTo>
                  <a:lnTo>
                    <a:pt x="1871096" y="38515"/>
                  </a:lnTo>
                  <a:lnTo>
                    <a:pt x="1832782" y="17722"/>
                  </a:lnTo>
                  <a:lnTo>
                    <a:pt x="1790441" y="4581"/>
                  </a:lnTo>
                  <a:lnTo>
                    <a:pt x="174497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173848" y="3911854"/>
            <a:ext cx="14351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001F5F"/>
                </a:solidFill>
                <a:latin typeface="Trebuchet MS"/>
                <a:cs typeface="Trebuchet MS"/>
              </a:rPr>
              <a:t>Developing</a:t>
            </a:r>
            <a:r>
              <a:rPr sz="1500" b="1" spc="-9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500" b="1" spc="-5" dirty="0">
                <a:solidFill>
                  <a:srgbClr val="001F5F"/>
                </a:solidFill>
                <a:latin typeface="Trebuchet MS"/>
                <a:cs typeface="Trebuchet MS"/>
              </a:rPr>
              <a:t>new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173848" y="4140454"/>
            <a:ext cx="116205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001F5F"/>
                </a:solidFill>
                <a:latin typeface="Trebuchet MS"/>
                <a:cs typeface="Trebuchet MS"/>
              </a:rPr>
              <a:t>or</a:t>
            </a:r>
            <a:r>
              <a:rPr sz="1500" b="1" spc="-8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500" b="1" dirty="0">
                <a:solidFill>
                  <a:srgbClr val="001F5F"/>
                </a:solidFill>
                <a:latin typeface="Trebuchet MS"/>
                <a:cs typeface="Trebuchet MS"/>
              </a:rPr>
              <a:t>improving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500" b="1" spc="-5" dirty="0">
                <a:solidFill>
                  <a:srgbClr val="001F5F"/>
                </a:solidFill>
                <a:latin typeface="Trebuchet MS"/>
                <a:cs typeface="Trebuchet MS"/>
              </a:rPr>
              <a:t>existing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173848" y="4598034"/>
            <a:ext cx="144081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001F5F"/>
                </a:solidFill>
                <a:latin typeface="Trebuchet MS"/>
                <a:cs typeface="Trebuchet MS"/>
              </a:rPr>
              <a:t>product/service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173848" y="4826634"/>
            <a:ext cx="72898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001F5F"/>
                </a:solidFill>
                <a:latin typeface="Trebuchet MS"/>
                <a:cs typeface="Trebuchet MS"/>
              </a:rPr>
              <a:t>offe</a:t>
            </a:r>
            <a:r>
              <a:rPr sz="1500" b="1" spc="-10" dirty="0">
                <a:solidFill>
                  <a:srgbClr val="001F5F"/>
                </a:solidFill>
                <a:latin typeface="Trebuchet MS"/>
                <a:cs typeface="Trebuchet MS"/>
              </a:rPr>
              <a:t>r</a:t>
            </a:r>
            <a:r>
              <a:rPr sz="1500" b="1" spc="-5" dirty="0">
                <a:solidFill>
                  <a:srgbClr val="001F5F"/>
                </a:solidFill>
                <a:latin typeface="Trebuchet MS"/>
                <a:cs typeface="Trebuchet MS"/>
              </a:rPr>
              <a:t>ing</a:t>
            </a:r>
            <a:endParaRPr sz="1500">
              <a:latin typeface="Trebuchet MS"/>
              <a:cs typeface="Trebuchet MS"/>
            </a:endParaRPr>
          </a:p>
        </p:txBody>
      </p:sp>
      <p:pic>
        <p:nvPicPr>
          <p:cNvPr id="39" name="object 3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739640" y="2691383"/>
            <a:ext cx="2011680" cy="1147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68120"/>
            <a:ext cx="9143999" cy="588987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 idx="4294967295"/>
          </p:nvPr>
        </p:nvSpPr>
        <p:spPr>
          <a:xfrm>
            <a:off x="305206" y="968121"/>
            <a:ext cx="3883660" cy="711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325"/>
              </a:lnSpc>
              <a:spcBef>
                <a:spcPts val="105"/>
              </a:spcBef>
            </a:pPr>
            <a:r>
              <a:rPr sz="2850" b="1" dirty="0">
                <a:latin typeface="Trebuchet MS"/>
                <a:cs typeface="Trebuchet MS"/>
              </a:rPr>
              <a:t>Recognition</a:t>
            </a:r>
            <a:r>
              <a:rPr sz="2850" b="1" spc="-80" dirty="0">
                <a:latin typeface="Trebuchet MS"/>
                <a:cs typeface="Trebuchet MS"/>
              </a:rPr>
              <a:t> </a:t>
            </a:r>
            <a:r>
              <a:rPr sz="2850" b="1" dirty="0">
                <a:latin typeface="Trebuchet MS"/>
                <a:cs typeface="Trebuchet MS"/>
              </a:rPr>
              <a:t>Procedure</a:t>
            </a:r>
            <a:endParaRPr sz="2850">
              <a:latin typeface="Trebuchet MS"/>
              <a:cs typeface="Trebuchet MS"/>
            </a:endParaRPr>
          </a:p>
          <a:p>
            <a:pPr marL="12700">
              <a:lnSpc>
                <a:spcPts val="2065"/>
              </a:lnSpc>
            </a:pPr>
            <a:r>
              <a:rPr sz="1800" b="1" spc="-5" dirty="0">
                <a:solidFill>
                  <a:srgbClr val="0E6EC5"/>
                </a:solidFill>
                <a:latin typeface="Trebuchet MS"/>
                <a:cs typeface="Trebuchet MS"/>
              </a:rPr>
              <a:t>Government</a:t>
            </a:r>
            <a:r>
              <a:rPr sz="1800" b="1" spc="-25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0E6EC5"/>
                </a:solidFill>
                <a:latin typeface="Trebuchet MS"/>
                <a:cs typeface="Trebuchet MS"/>
              </a:rPr>
              <a:t>of</a:t>
            </a:r>
            <a:r>
              <a:rPr sz="1800" b="1" spc="-20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0E6EC5"/>
                </a:solidFill>
                <a:latin typeface="Trebuchet MS"/>
                <a:cs typeface="Trebuchet MS"/>
              </a:rPr>
              <a:t>India</a:t>
            </a:r>
            <a:r>
              <a:rPr sz="1800" b="1" spc="-25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0E6EC5"/>
                </a:solidFill>
                <a:latin typeface="Trebuchet MS"/>
                <a:cs typeface="Trebuchet MS"/>
              </a:rPr>
              <a:t>Recognition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77368" y="2122932"/>
            <a:ext cx="2362200" cy="1068705"/>
            <a:chOff x="277368" y="2122932"/>
            <a:chExt cx="2362200" cy="1068705"/>
          </a:xfrm>
        </p:grpSpPr>
        <p:sp>
          <p:nvSpPr>
            <p:cNvPr id="8" name="object 8"/>
            <p:cNvSpPr/>
            <p:nvPr/>
          </p:nvSpPr>
          <p:spPr>
            <a:xfrm>
              <a:off x="296418" y="2141982"/>
              <a:ext cx="2324100" cy="1030605"/>
            </a:xfrm>
            <a:custGeom>
              <a:avLst/>
              <a:gdLst/>
              <a:ahLst/>
              <a:cxnLst/>
              <a:rect l="l" t="t" r="r" b="b"/>
              <a:pathLst>
                <a:path w="2324100" h="1030605">
                  <a:moveTo>
                    <a:pt x="1808988" y="0"/>
                  </a:moveTo>
                  <a:lnTo>
                    <a:pt x="0" y="0"/>
                  </a:lnTo>
                  <a:lnTo>
                    <a:pt x="0" y="1030223"/>
                  </a:lnTo>
                  <a:lnTo>
                    <a:pt x="1808988" y="1030223"/>
                  </a:lnTo>
                  <a:lnTo>
                    <a:pt x="2324100" y="515112"/>
                  </a:lnTo>
                  <a:lnTo>
                    <a:pt x="180898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6418" y="2141982"/>
              <a:ext cx="2324100" cy="1030605"/>
            </a:xfrm>
            <a:custGeom>
              <a:avLst/>
              <a:gdLst/>
              <a:ahLst/>
              <a:cxnLst/>
              <a:rect l="l" t="t" r="r" b="b"/>
              <a:pathLst>
                <a:path w="2324100" h="1030605">
                  <a:moveTo>
                    <a:pt x="0" y="0"/>
                  </a:moveTo>
                  <a:lnTo>
                    <a:pt x="1808988" y="0"/>
                  </a:lnTo>
                  <a:lnTo>
                    <a:pt x="2324100" y="515112"/>
                  </a:lnTo>
                  <a:lnTo>
                    <a:pt x="1808988" y="1030223"/>
                  </a:lnTo>
                  <a:lnTo>
                    <a:pt x="0" y="1030223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79526" y="2156840"/>
            <a:ext cx="1642745" cy="986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100" b="1" dirty="0">
                <a:solidFill>
                  <a:srgbClr val="2E2B1F"/>
                </a:solidFill>
                <a:latin typeface="Trebuchet MS"/>
                <a:cs typeface="Trebuchet MS"/>
              </a:rPr>
              <a:t>ONLINE </a:t>
            </a:r>
            <a:r>
              <a:rPr sz="2100" b="1" spc="5" dirty="0">
                <a:solidFill>
                  <a:srgbClr val="2E2B1F"/>
                </a:solidFill>
                <a:latin typeface="Trebuchet MS"/>
                <a:cs typeface="Trebuchet MS"/>
              </a:rPr>
              <a:t> </a:t>
            </a:r>
            <a:r>
              <a:rPr sz="2100" b="1" spc="-5" dirty="0">
                <a:solidFill>
                  <a:srgbClr val="2E2B1F"/>
                </a:solidFill>
                <a:latin typeface="Trebuchet MS"/>
                <a:cs typeface="Trebuchet MS"/>
              </a:rPr>
              <a:t>A</a:t>
            </a:r>
            <a:r>
              <a:rPr sz="2100" b="1" spc="5" dirty="0">
                <a:solidFill>
                  <a:srgbClr val="2E2B1F"/>
                </a:solidFill>
                <a:latin typeface="Trebuchet MS"/>
                <a:cs typeface="Trebuchet MS"/>
              </a:rPr>
              <a:t>P</a:t>
            </a:r>
            <a:r>
              <a:rPr sz="2100" b="1" dirty="0">
                <a:solidFill>
                  <a:srgbClr val="2E2B1F"/>
                </a:solidFill>
                <a:latin typeface="Trebuchet MS"/>
                <a:cs typeface="Trebuchet MS"/>
              </a:rPr>
              <a:t>P</a:t>
            </a:r>
            <a:r>
              <a:rPr sz="2100" b="1" spc="5" dirty="0">
                <a:solidFill>
                  <a:srgbClr val="2E2B1F"/>
                </a:solidFill>
                <a:latin typeface="Trebuchet MS"/>
                <a:cs typeface="Trebuchet MS"/>
              </a:rPr>
              <a:t>L</a:t>
            </a:r>
            <a:r>
              <a:rPr sz="2100" b="1" spc="-5" dirty="0">
                <a:solidFill>
                  <a:srgbClr val="2E2B1F"/>
                </a:solidFill>
                <a:latin typeface="Trebuchet MS"/>
                <a:cs typeface="Trebuchet MS"/>
              </a:rPr>
              <a:t>IC</a:t>
            </a:r>
            <a:r>
              <a:rPr sz="2100" b="1" spc="-200" dirty="0">
                <a:solidFill>
                  <a:srgbClr val="2E2B1F"/>
                </a:solidFill>
                <a:latin typeface="Trebuchet MS"/>
                <a:cs typeface="Trebuchet MS"/>
              </a:rPr>
              <a:t>A</a:t>
            </a:r>
            <a:r>
              <a:rPr sz="2100" b="1" dirty="0">
                <a:solidFill>
                  <a:srgbClr val="2E2B1F"/>
                </a:solidFill>
                <a:latin typeface="Trebuchet MS"/>
                <a:cs typeface="Trebuchet MS"/>
              </a:rPr>
              <a:t>TION  </a:t>
            </a:r>
            <a:r>
              <a:rPr sz="2100" b="1" spc="-5" dirty="0">
                <a:solidFill>
                  <a:srgbClr val="2E2B1F"/>
                </a:solidFill>
                <a:latin typeface="Trebuchet MS"/>
                <a:cs typeface="Trebuchet MS"/>
              </a:rPr>
              <a:t>FORM</a:t>
            </a:r>
            <a:endParaRPr sz="21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092451" y="2122932"/>
            <a:ext cx="2598420" cy="1068705"/>
            <a:chOff x="2092451" y="2122932"/>
            <a:chExt cx="2598420" cy="1068705"/>
          </a:xfrm>
        </p:grpSpPr>
        <p:sp>
          <p:nvSpPr>
            <p:cNvPr id="12" name="object 12"/>
            <p:cNvSpPr/>
            <p:nvPr/>
          </p:nvSpPr>
          <p:spPr>
            <a:xfrm>
              <a:off x="2111501" y="2141982"/>
              <a:ext cx="2560320" cy="1030605"/>
            </a:xfrm>
            <a:custGeom>
              <a:avLst/>
              <a:gdLst/>
              <a:ahLst/>
              <a:cxnLst/>
              <a:rect l="l" t="t" r="r" b="b"/>
              <a:pathLst>
                <a:path w="2560320" h="1030605">
                  <a:moveTo>
                    <a:pt x="2045208" y="0"/>
                  </a:moveTo>
                  <a:lnTo>
                    <a:pt x="0" y="0"/>
                  </a:lnTo>
                  <a:lnTo>
                    <a:pt x="515112" y="515112"/>
                  </a:lnTo>
                  <a:lnTo>
                    <a:pt x="0" y="1030223"/>
                  </a:lnTo>
                  <a:lnTo>
                    <a:pt x="2045208" y="1030223"/>
                  </a:lnTo>
                  <a:lnTo>
                    <a:pt x="2560320" y="515112"/>
                  </a:lnTo>
                  <a:lnTo>
                    <a:pt x="2045208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11501" y="2141982"/>
              <a:ext cx="2560320" cy="1030605"/>
            </a:xfrm>
            <a:custGeom>
              <a:avLst/>
              <a:gdLst/>
              <a:ahLst/>
              <a:cxnLst/>
              <a:rect l="l" t="t" r="r" b="b"/>
              <a:pathLst>
                <a:path w="2560320" h="1030605">
                  <a:moveTo>
                    <a:pt x="0" y="0"/>
                  </a:moveTo>
                  <a:lnTo>
                    <a:pt x="2045208" y="0"/>
                  </a:lnTo>
                  <a:lnTo>
                    <a:pt x="2560320" y="515112"/>
                  </a:lnTo>
                  <a:lnTo>
                    <a:pt x="2045208" y="1030223"/>
                  </a:lnTo>
                  <a:lnTo>
                    <a:pt x="0" y="1030223"/>
                  </a:lnTo>
                  <a:lnTo>
                    <a:pt x="515112" y="515112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705861" y="2226945"/>
            <a:ext cx="136842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UPLOAD </a:t>
            </a:r>
            <a:r>
              <a:rPr sz="1800" b="1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SUPP</a:t>
            </a:r>
            <a:r>
              <a:rPr sz="1800" b="1" spc="-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800" b="1" spc="-7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TING  </a:t>
            </a: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DOCUMENTS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149852" y="2122932"/>
            <a:ext cx="2597150" cy="1068705"/>
            <a:chOff x="4149852" y="2122932"/>
            <a:chExt cx="2597150" cy="1068705"/>
          </a:xfrm>
        </p:grpSpPr>
        <p:sp>
          <p:nvSpPr>
            <p:cNvPr id="16" name="object 16"/>
            <p:cNvSpPr/>
            <p:nvPr/>
          </p:nvSpPr>
          <p:spPr>
            <a:xfrm>
              <a:off x="4168902" y="2141982"/>
              <a:ext cx="2559050" cy="1030605"/>
            </a:xfrm>
            <a:custGeom>
              <a:avLst/>
              <a:gdLst/>
              <a:ahLst/>
              <a:cxnLst/>
              <a:rect l="l" t="t" r="r" b="b"/>
              <a:pathLst>
                <a:path w="2559050" h="1030605">
                  <a:moveTo>
                    <a:pt x="2043684" y="0"/>
                  </a:moveTo>
                  <a:lnTo>
                    <a:pt x="0" y="0"/>
                  </a:lnTo>
                  <a:lnTo>
                    <a:pt x="515112" y="515112"/>
                  </a:lnTo>
                  <a:lnTo>
                    <a:pt x="0" y="1030223"/>
                  </a:lnTo>
                  <a:lnTo>
                    <a:pt x="2043684" y="1030223"/>
                  </a:lnTo>
                  <a:lnTo>
                    <a:pt x="2558796" y="515112"/>
                  </a:lnTo>
                  <a:lnTo>
                    <a:pt x="2043684" y="0"/>
                  </a:lnTo>
                  <a:close/>
                </a:path>
              </a:pathLst>
            </a:custGeom>
            <a:solidFill>
              <a:srgbClr val="887C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68902" y="2141982"/>
              <a:ext cx="2559050" cy="1030605"/>
            </a:xfrm>
            <a:custGeom>
              <a:avLst/>
              <a:gdLst/>
              <a:ahLst/>
              <a:cxnLst/>
              <a:rect l="l" t="t" r="r" b="b"/>
              <a:pathLst>
                <a:path w="2559050" h="1030605">
                  <a:moveTo>
                    <a:pt x="0" y="0"/>
                  </a:moveTo>
                  <a:lnTo>
                    <a:pt x="2043684" y="0"/>
                  </a:lnTo>
                  <a:lnTo>
                    <a:pt x="2558796" y="515112"/>
                  </a:lnTo>
                  <a:lnTo>
                    <a:pt x="2043684" y="1030223"/>
                  </a:lnTo>
                  <a:lnTo>
                    <a:pt x="0" y="1030223"/>
                  </a:lnTo>
                  <a:lnTo>
                    <a:pt x="515112" y="515112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763515" y="2226945"/>
            <a:ext cx="13468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FFFFFF"/>
                </a:solidFill>
                <a:latin typeface="Trebuchet MS"/>
                <a:cs typeface="Trebuchet MS"/>
              </a:rPr>
              <a:t>APPLICATIO </a:t>
            </a:r>
            <a:r>
              <a:rPr sz="1800" b="1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N </a:t>
            </a:r>
            <a:r>
              <a:rPr sz="1800" b="1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b="1" spc="-14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ALU</a:t>
            </a:r>
            <a:r>
              <a:rPr sz="1800" b="1" spc="-1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TI</a:t>
            </a:r>
            <a:r>
              <a:rPr sz="1800" b="1" spc="-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201155" y="2122932"/>
            <a:ext cx="2773680" cy="1068705"/>
            <a:chOff x="6201155" y="2122932"/>
            <a:chExt cx="2773680" cy="1068705"/>
          </a:xfrm>
        </p:grpSpPr>
        <p:sp>
          <p:nvSpPr>
            <p:cNvPr id="20" name="object 20"/>
            <p:cNvSpPr/>
            <p:nvPr/>
          </p:nvSpPr>
          <p:spPr>
            <a:xfrm>
              <a:off x="6220205" y="2141982"/>
              <a:ext cx="2735580" cy="1030605"/>
            </a:xfrm>
            <a:custGeom>
              <a:avLst/>
              <a:gdLst/>
              <a:ahLst/>
              <a:cxnLst/>
              <a:rect l="l" t="t" r="r" b="b"/>
              <a:pathLst>
                <a:path w="2735579" h="1030605">
                  <a:moveTo>
                    <a:pt x="2220468" y="0"/>
                  </a:moveTo>
                  <a:lnTo>
                    <a:pt x="0" y="0"/>
                  </a:lnTo>
                  <a:lnTo>
                    <a:pt x="515112" y="515112"/>
                  </a:lnTo>
                  <a:lnTo>
                    <a:pt x="0" y="1030223"/>
                  </a:lnTo>
                  <a:lnTo>
                    <a:pt x="2220468" y="1030223"/>
                  </a:lnTo>
                  <a:lnTo>
                    <a:pt x="2735579" y="515112"/>
                  </a:lnTo>
                  <a:lnTo>
                    <a:pt x="2220468" y="0"/>
                  </a:lnTo>
                  <a:close/>
                </a:path>
              </a:pathLst>
            </a:custGeom>
            <a:solidFill>
              <a:srgbClr val="6E66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220205" y="2141982"/>
              <a:ext cx="2735580" cy="1030605"/>
            </a:xfrm>
            <a:custGeom>
              <a:avLst/>
              <a:gdLst/>
              <a:ahLst/>
              <a:cxnLst/>
              <a:rect l="l" t="t" r="r" b="b"/>
              <a:pathLst>
                <a:path w="2735579" h="1030605">
                  <a:moveTo>
                    <a:pt x="0" y="0"/>
                  </a:moveTo>
                  <a:lnTo>
                    <a:pt x="2220468" y="0"/>
                  </a:lnTo>
                  <a:lnTo>
                    <a:pt x="2735579" y="515112"/>
                  </a:lnTo>
                  <a:lnTo>
                    <a:pt x="2220468" y="1030223"/>
                  </a:lnTo>
                  <a:lnTo>
                    <a:pt x="0" y="1030223"/>
                  </a:lnTo>
                  <a:lnTo>
                    <a:pt x="515112" y="515112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814819" y="2364104"/>
            <a:ext cx="14833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RECOGNI</a:t>
            </a:r>
            <a:r>
              <a:rPr sz="1800" b="1" spc="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ION  </a:t>
            </a: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sz="1800" b="1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35" dirty="0">
                <a:solidFill>
                  <a:srgbClr val="FFFFFF"/>
                </a:solidFill>
                <a:latin typeface="Trebuchet MS"/>
                <a:cs typeface="Trebuchet MS"/>
              </a:rPr>
              <a:t>STARTUP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50240" y="4241419"/>
            <a:ext cx="268478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4706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E2B1F"/>
                </a:solidFill>
                <a:latin typeface="Trebuchet MS"/>
                <a:cs typeface="Trebuchet MS"/>
              </a:rPr>
              <a:t>Submit </a:t>
            </a:r>
            <a:r>
              <a:rPr sz="1800" b="1" spc="-5" dirty="0">
                <a:solidFill>
                  <a:srgbClr val="2E2B1F"/>
                </a:solidFill>
                <a:latin typeface="Trebuchet MS"/>
                <a:cs typeface="Trebuchet MS"/>
              </a:rPr>
              <a:t>details </a:t>
            </a:r>
            <a:r>
              <a:rPr sz="1800" b="1" dirty="0">
                <a:solidFill>
                  <a:srgbClr val="2E2B1F"/>
                </a:solidFill>
                <a:latin typeface="Trebuchet MS"/>
                <a:cs typeface="Trebuchet MS"/>
              </a:rPr>
              <a:t>on </a:t>
            </a:r>
            <a:r>
              <a:rPr sz="1800" b="1" spc="5" dirty="0">
                <a:solidFill>
                  <a:srgbClr val="2E2B1F"/>
                </a:solidFill>
                <a:latin typeface="Trebuchet MS"/>
                <a:cs typeface="Trebuchet MS"/>
              </a:rPr>
              <a:t> </a:t>
            </a:r>
            <a:r>
              <a:rPr sz="1800" b="1" spc="-20" dirty="0">
                <a:solidFill>
                  <a:srgbClr val="2E2B1F"/>
                </a:solidFill>
                <a:latin typeface="Trebuchet MS"/>
                <a:cs typeface="Trebuchet MS"/>
              </a:rPr>
              <a:t>Startupindia.gov.in</a:t>
            </a:r>
            <a:endParaRPr sz="1800">
              <a:latin typeface="Trebuchet MS"/>
              <a:cs typeface="Trebuchet MS"/>
            </a:endParaRPr>
          </a:p>
          <a:p>
            <a:pPr marL="227329" indent="-215265">
              <a:lnSpc>
                <a:spcPct val="100000"/>
              </a:lnSpc>
              <a:buChar char="-"/>
              <a:tabLst>
                <a:tab pos="227329" algn="l"/>
                <a:tab pos="227965" algn="l"/>
              </a:tabLst>
            </a:pPr>
            <a:r>
              <a:rPr sz="1800" dirty="0">
                <a:solidFill>
                  <a:srgbClr val="2E2B1F"/>
                </a:solidFill>
                <a:latin typeface="Trebuchet MS"/>
                <a:cs typeface="Trebuchet MS"/>
              </a:rPr>
              <a:t>Founder</a:t>
            </a:r>
            <a:r>
              <a:rPr sz="1800" spc="-10" dirty="0">
                <a:solidFill>
                  <a:srgbClr val="2E2B1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E2B1F"/>
                </a:solidFill>
                <a:latin typeface="Trebuchet MS"/>
                <a:cs typeface="Trebuchet MS"/>
              </a:rPr>
              <a:t>&amp;</a:t>
            </a:r>
            <a:r>
              <a:rPr sz="1800" spc="-55" dirty="0">
                <a:solidFill>
                  <a:srgbClr val="2E2B1F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2E2B1F"/>
                </a:solidFill>
                <a:latin typeface="Trebuchet MS"/>
                <a:cs typeface="Trebuchet MS"/>
              </a:rPr>
              <a:t>Team</a:t>
            </a:r>
            <a:r>
              <a:rPr sz="1800" dirty="0">
                <a:solidFill>
                  <a:srgbClr val="2E2B1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Trebuchet MS"/>
                <a:cs typeface="Trebuchet MS"/>
              </a:rPr>
              <a:t>Details</a:t>
            </a:r>
            <a:endParaRPr sz="1800">
              <a:latin typeface="Trebuchet MS"/>
              <a:cs typeface="Trebuchet MS"/>
            </a:endParaRPr>
          </a:p>
          <a:p>
            <a:pPr marL="227329" indent="-215265">
              <a:lnSpc>
                <a:spcPct val="100000"/>
              </a:lnSpc>
              <a:buChar char="-"/>
              <a:tabLst>
                <a:tab pos="227329" algn="l"/>
                <a:tab pos="227965" algn="l"/>
              </a:tabLst>
            </a:pPr>
            <a:r>
              <a:rPr sz="1800" dirty="0">
                <a:solidFill>
                  <a:srgbClr val="2E2B1F"/>
                </a:solidFill>
                <a:latin typeface="Trebuchet MS"/>
                <a:cs typeface="Trebuchet MS"/>
              </a:rPr>
              <a:t>Entity</a:t>
            </a:r>
            <a:r>
              <a:rPr sz="1800" spc="-20" dirty="0">
                <a:solidFill>
                  <a:srgbClr val="2E2B1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Trebuchet MS"/>
                <a:cs typeface="Trebuchet MS"/>
              </a:rPr>
              <a:t>Details</a:t>
            </a:r>
            <a:endParaRPr sz="1800">
              <a:latin typeface="Trebuchet MS"/>
              <a:cs typeface="Trebuchet MS"/>
            </a:endParaRPr>
          </a:p>
          <a:p>
            <a:pPr marL="227329" indent="-215265">
              <a:lnSpc>
                <a:spcPct val="100000"/>
              </a:lnSpc>
              <a:buChar char="-"/>
              <a:tabLst>
                <a:tab pos="227329" algn="l"/>
                <a:tab pos="227965" algn="l"/>
              </a:tabLst>
            </a:pPr>
            <a:r>
              <a:rPr sz="1800" dirty="0">
                <a:solidFill>
                  <a:srgbClr val="2E2B1F"/>
                </a:solidFill>
                <a:latin typeface="Trebuchet MS"/>
                <a:cs typeface="Trebuchet MS"/>
              </a:rPr>
              <a:t>Business</a:t>
            </a:r>
            <a:r>
              <a:rPr sz="1800" spc="-60" dirty="0">
                <a:solidFill>
                  <a:srgbClr val="2E2B1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E2B1F"/>
                </a:solidFill>
                <a:latin typeface="Trebuchet MS"/>
                <a:cs typeface="Trebuchet MS"/>
              </a:rPr>
              <a:t>model</a:t>
            </a:r>
            <a:endParaRPr sz="1800">
              <a:latin typeface="Trebuchet MS"/>
              <a:cs typeface="Trebuchet MS"/>
            </a:endParaRPr>
          </a:p>
          <a:p>
            <a:pPr marL="227329" indent="-215265">
              <a:lnSpc>
                <a:spcPct val="100000"/>
              </a:lnSpc>
              <a:buChar char="-"/>
              <a:tabLst>
                <a:tab pos="227329" algn="l"/>
                <a:tab pos="227965" algn="l"/>
              </a:tabLst>
            </a:pPr>
            <a:r>
              <a:rPr sz="1800" dirty="0">
                <a:solidFill>
                  <a:srgbClr val="2E2B1F"/>
                </a:solidFill>
                <a:latin typeface="Trebuchet MS"/>
                <a:cs typeface="Trebuchet MS"/>
              </a:rPr>
              <a:t>IP</a:t>
            </a:r>
            <a:r>
              <a:rPr sz="1800" spc="-85" dirty="0">
                <a:solidFill>
                  <a:srgbClr val="2E2B1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Trebuchet MS"/>
                <a:cs typeface="Trebuchet MS"/>
              </a:rPr>
              <a:t>details</a:t>
            </a:r>
            <a:endParaRPr sz="1800">
              <a:latin typeface="Trebuchet MS"/>
              <a:cs typeface="Trebuchet MS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329184" y="3422903"/>
          <a:ext cx="8074023" cy="7744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78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4660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6184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9773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87095">
                <a:tc gridSpan="2">
                  <a:txBody>
                    <a:bodyPr/>
                    <a:lstStyle/>
                    <a:p>
                      <a:pPr marL="104838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b="1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15</a:t>
                      </a:r>
                      <a:r>
                        <a:rPr sz="1800" b="1" spc="-3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–</a:t>
                      </a:r>
                      <a:r>
                        <a:rPr sz="1800" b="1" spc="-2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20</a:t>
                      </a:r>
                      <a:r>
                        <a:rPr sz="1800" b="1" spc="-3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minutes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7780" marB="0">
                    <a:lnL w="38100">
                      <a:solidFill>
                        <a:srgbClr val="FFC000"/>
                      </a:solidFill>
                      <a:prstDash val="solid"/>
                    </a:lnL>
                    <a:lnR w="38100">
                      <a:solidFill>
                        <a:srgbClr val="FFC000"/>
                      </a:solidFill>
                      <a:prstDash val="solid"/>
                    </a:lnR>
                    <a:lnB w="38100">
                      <a:solidFill>
                        <a:srgbClr val="FFC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175260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b="1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24</a:t>
                      </a:r>
                      <a:r>
                        <a:rPr sz="1800" b="1" spc="-4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-</a:t>
                      </a:r>
                      <a:r>
                        <a:rPr sz="1800" b="1" spc="-3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48</a:t>
                      </a:r>
                      <a:r>
                        <a:rPr sz="1800" b="1" spc="-4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hrs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7780" marB="0">
                    <a:lnL w="38100">
                      <a:solidFill>
                        <a:srgbClr val="FFC000"/>
                      </a:solidFill>
                      <a:prstDash val="solid"/>
                    </a:lnL>
                    <a:lnR w="38100">
                      <a:solidFill>
                        <a:srgbClr val="FFC000"/>
                      </a:solidFill>
                      <a:prstDash val="solid"/>
                    </a:lnR>
                    <a:lnB w="38100">
                      <a:solidFill>
                        <a:srgbClr val="FFC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FFC000"/>
                      </a:solidFill>
                      <a:prstDash val="solid"/>
                    </a:lnR>
                    <a:lnT w="38100">
                      <a:solidFill>
                        <a:srgbClr val="FFC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C000"/>
                      </a:solidFill>
                      <a:prstDash val="solid"/>
                    </a:lnL>
                    <a:lnR w="38100">
                      <a:solidFill>
                        <a:srgbClr val="FFC000"/>
                      </a:solidFill>
                      <a:prstDash val="solid"/>
                    </a:lnR>
                    <a:lnT w="38100">
                      <a:solidFill>
                        <a:srgbClr val="FFC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C000"/>
                      </a:solidFill>
                      <a:prstDash val="solid"/>
                    </a:lnL>
                    <a:lnT w="38100">
                      <a:solidFill>
                        <a:srgbClr val="FFC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4569078" y="4241419"/>
            <a:ext cx="357441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175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E2B1F"/>
                </a:solidFill>
                <a:latin typeface="Trebuchet MS"/>
                <a:cs typeface="Trebuchet MS"/>
              </a:rPr>
              <a:t>Startup </a:t>
            </a:r>
            <a:r>
              <a:rPr sz="1800" b="1" dirty="0">
                <a:solidFill>
                  <a:srgbClr val="2E2B1F"/>
                </a:solidFill>
                <a:latin typeface="Trebuchet MS"/>
                <a:cs typeface="Trebuchet MS"/>
              </a:rPr>
              <a:t>India</a:t>
            </a:r>
            <a:r>
              <a:rPr sz="1800" b="1" spc="-40" dirty="0">
                <a:solidFill>
                  <a:srgbClr val="2E2B1F"/>
                </a:solidFill>
                <a:latin typeface="Trebuchet MS"/>
                <a:cs typeface="Trebuchet MS"/>
              </a:rPr>
              <a:t> </a:t>
            </a:r>
            <a:r>
              <a:rPr sz="1800" b="1" spc="-55" dirty="0">
                <a:solidFill>
                  <a:srgbClr val="2E2B1F"/>
                </a:solidFill>
                <a:latin typeface="Trebuchet MS"/>
                <a:cs typeface="Trebuchet MS"/>
              </a:rPr>
              <a:t>Team</a:t>
            </a:r>
            <a:r>
              <a:rPr sz="1800" b="1" dirty="0">
                <a:solidFill>
                  <a:srgbClr val="2E2B1F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2E2B1F"/>
                </a:solidFill>
                <a:latin typeface="Trebuchet MS"/>
                <a:cs typeface="Trebuchet MS"/>
              </a:rPr>
              <a:t>evaluates </a:t>
            </a:r>
            <a:r>
              <a:rPr sz="1800" b="1" dirty="0">
                <a:solidFill>
                  <a:srgbClr val="2E2B1F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2E2B1F"/>
                </a:solidFill>
                <a:latin typeface="Trebuchet MS"/>
                <a:cs typeface="Trebuchet MS"/>
              </a:rPr>
              <a:t>proposal </a:t>
            </a:r>
            <a:r>
              <a:rPr sz="1800" b="1" dirty="0">
                <a:solidFill>
                  <a:srgbClr val="2E2B1F"/>
                </a:solidFill>
                <a:latin typeface="Trebuchet MS"/>
                <a:cs typeface="Trebuchet MS"/>
              </a:rPr>
              <a:t>and </a:t>
            </a:r>
            <a:r>
              <a:rPr sz="1800" b="1" spc="-5" dirty="0">
                <a:solidFill>
                  <a:srgbClr val="2E2B1F"/>
                </a:solidFill>
                <a:latin typeface="Trebuchet MS"/>
                <a:cs typeface="Trebuchet MS"/>
              </a:rPr>
              <a:t>takes </a:t>
            </a:r>
            <a:r>
              <a:rPr sz="1800" b="1" dirty="0">
                <a:solidFill>
                  <a:srgbClr val="2E2B1F"/>
                </a:solidFill>
                <a:latin typeface="Trebuchet MS"/>
                <a:cs typeface="Trebuchet MS"/>
              </a:rPr>
              <a:t>action </a:t>
            </a:r>
            <a:r>
              <a:rPr sz="1800" b="1" spc="-5" dirty="0">
                <a:solidFill>
                  <a:srgbClr val="2E2B1F"/>
                </a:solidFill>
                <a:latin typeface="Trebuchet MS"/>
                <a:cs typeface="Trebuchet MS"/>
              </a:rPr>
              <a:t>within </a:t>
            </a:r>
            <a:r>
              <a:rPr sz="1800" b="1" spc="-530" dirty="0">
                <a:solidFill>
                  <a:srgbClr val="2E2B1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2E2B1F"/>
                </a:solidFill>
                <a:latin typeface="Trebuchet MS"/>
                <a:cs typeface="Trebuchet MS"/>
              </a:rPr>
              <a:t>24</a:t>
            </a:r>
            <a:r>
              <a:rPr sz="1800" b="1" spc="-20" dirty="0">
                <a:solidFill>
                  <a:srgbClr val="2E2B1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2E2B1F"/>
                </a:solidFill>
                <a:latin typeface="Trebuchet MS"/>
                <a:cs typeface="Trebuchet MS"/>
              </a:rPr>
              <a:t>-</a:t>
            </a:r>
            <a:r>
              <a:rPr sz="1800" b="1" spc="-10" dirty="0">
                <a:solidFill>
                  <a:srgbClr val="2E2B1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2E2B1F"/>
                </a:solidFill>
                <a:latin typeface="Trebuchet MS"/>
                <a:cs typeface="Trebuchet MS"/>
              </a:rPr>
              <a:t>48</a:t>
            </a:r>
            <a:r>
              <a:rPr sz="1800" b="1" spc="-15" dirty="0">
                <a:solidFill>
                  <a:srgbClr val="2E2B1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2E2B1F"/>
                </a:solidFill>
                <a:latin typeface="Trebuchet MS"/>
                <a:cs typeface="Trebuchet MS"/>
              </a:rPr>
              <a:t>hrs</a:t>
            </a:r>
            <a:r>
              <a:rPr sz="1800" b="1" spc="-15" dirty="0">
                <a:solidFill>
                  <a:srgbClr val="2E2B1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2E2B1F"/>
                </a:solidFill>
                <a:latin typeface="Trebuchet MS"/>
                <a:cs typeface="Trebuchet MS"/>
              </a:rPr>
              <a:t>of</a:t>
            </a:r>
            <a:endParaRPr sz="1800">
              <a:latin typeface="Trebuchet MS"/>
              <a:cs typeface="Trebuchet MS"/>
            </a:endParaRPr>
          </a:p>
          <a:p>
            <a:pPr marL="227329" indent="-215265">
              <a:lnSpc>
                <a:spcPct val="100000"/>
              </a:lnSpc>
              <a:buChar char="-"/>
              <a:tabLst>
                <a:tab pos="227329" algn="l"/>
                <a:tab pos="227965" algn="l"/>
              </a:tabLst>
            </a:pPr>
            <a:r>
              <a:rPr sz="1800" spc="-5" dirty="0">
                <a:solidFill>
                  <a:srgbClr val="2E2B1F"/>
                </a:solidFill>
                <a:latin typeface="Trebuchet MS"/>
                <a:cs typeface="Trebuchet MS"/>
              </a:rPr>
              <a:t>If</a:t>
            </a:r>
            <a:r>
              <a:rPr sz="1800" spc="-15" dirty="0">
                <a:solidFill>
                  <a:srgbClr val="2E2B1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E2B1F"/>
                </a:solidFill>
                <a:latin typeface="Trebuchet MS"/>
                <a:cs typeface="Trebuchet MS"/>
              </a:rPr>
              <a:t>suitable,</a:t>
            </a:r>
            <a:r>
              <a:rPr sz="1800" spc="-25" dirty="0">
                <a:solidFill>
                  <a:srgbClr val="2E2B1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Trebuchet MS"/>
                <a:cs typeface="Trebuchet MS"/>
              </a:rPr>
              <a:t>then application</a:t>
            </a:r>
            <a:endParaRPr sz="1800">
              <a:latin typeface="Trebuchet MS"/>
              <a:cs typeface="Trebuchet MS"/>
            </a:endParaRPr>
          </a:p>
          <a:p>
            <a:pPr marL="227329">
              <a:lnSpc>
                <a:spcPct val="100000"/>
              </a:lnSpc>
            </a:pPr>
            <a:r>
              <a:rPr sz="1800" spc="-5" dirty="0">
                <a:solidFill>
                  <a:srgbClr val="2E2B1F"/>
                </a:solidFill>
                <a:latin typeface="Trebuchet MS"/>
                <a:cs typeface="Trebuchet MS"/>
              </a:rPr>
              <a:t>approved,</a:t>
            </a:r>
            <a:endParaRPr sz="1800">
              <a:latin typeface="Trebuchet MS"/>
              <a:cs typeface="Trebuchet MS"/>
            </a:endParaRPr>
          </a:p>
          <a:p>
            <a:pPr marL="227329" marR="5080" indent="-215265" algn="just">
              <a:lnSpc>
                <a:spcPct val="100000"/>
              </a:lnSpc>
              <a:buChar char="-"/>
              <a:tabLst>
                <a:tab pos="227965" algn="l"/>
              </a:tabLst>
            </a:pPr>
            <a:r>
              <a:rPr sz="1800" spc="-5" dirty="0">
                <a:solidFill>
                  <a:srgbClr val="2E2B1F"/>
                </a:solidFill>
                <a:latin typeface="Trebuchet MS"/>
                <a:cs typeface="Trebuchet MS"/>
              </a:rPr>
              <a:t>If answers are not suitable, then </a:t>
            </a:r>
            <a:r>
              <a:rPr sz="1800" spc="-530" dirty="0">
                <a:solidFill>
                  <a:srgbClr val="2E2B1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Trebuchet MS"/>
                <a:cs typeface="Trebuchet MS"/>
              </a:rPr>
              <a:t>second chance given to startups </a:t>
            </a:r>
            <a:r>
              <a:rPr sz="1800" spc="-530" dirty="0">
                <a:solidFill>
                  <a:srgbClr val="2E2B1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Trebuchet MS"/>
                <a:cs typeface="Trebuchet MS"/>
              </a:rPr>
              <a:t>to</a:t>
            </a:r>
            <a:r>
              <a:rPr sz="1800" spc="-20" dirty="0">
                <a:solidFill>
                  <a:srgbClr val="2E2B1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Trebuchet MS"/>
                <a:cs typeface="Trebuchet MS"/>
              </a:rPr>
              <a:t>reapply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47420"/>
            <a:ext cx="9143999" cy="5910578"/>
            <a:chOff x="0" y="0"/>
            <a:chExt cx="9143999" cy="6857998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143999" cy="685799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21879" y="6309359"/>
              <a:ext cx="1684020" cy="49987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18515" y="3086100"/>
              <a:ext cx="3610610" cy="1775460"/>
            </a:xfrm>
            <a:custGeom>
              <a:avLst/>
              <a:gdLst/>
              <a:ahLst/>
              <a:cxnLst/>
              <a:rect l="l" t="t" r="r" b="b"/>
              <a:pathLst>
                <a:path w="3610610" h="1775460">
                  <a:moveTo>
                    <a:pt x="3314446" y="0"/>
                  </a:moveTo>
                  <a:lnTo>
                    <a:pt x="295910" y="0"/>
                  </a:lnTo>
                  <a:lnTo>
                    <a:pt x="247912" y="3872"/>
                  </a:lnTo>
                  <a:lnTo>
                    <a:pt x="202380" y="15083"/>
                  </a:lnTo>
                  <a:lnTo>
                    <a:pt x="159923" y="33024"/>
                  </a:lnTo>
                  <a:lnTo>
                    <a:pt x="121150" y="57087"/>
                  </a:lnTo>
                  <a:lnTo>
                    <a:pt x="86671" y="86661"/>
                  </a:lnTo>
                  <a:lnTo>
                    <a:pt x="57094" y="121139"/>
                  </a:lnTo>
                  <a:lnTo>
                    <a:pt x="33029" y="159912"/>
                  </a:lnTo>
                  <a:lnTo>
                    <a:pt x="15085" y="202370"/>
                  </a:lnTo>
                  <a:lnTo>
                    <a:pt x="3873" y="247906"/>
                  </a:lnTo>
                  <a:lnTo>
                    <a:pt x="0" y="295910"/>
                  </a:lnTo>
                  <a:lnTo>
                    <a:pt x="0" y="1479550"/>
                  </a:lnTo>
                  <a:lnTo>
                    <a:pt x="3873" y="1527553"/>
                  </a:lnTo>
                  <a:lnTo>
                    <a:pt x="15085" y="1573089"/>
                  </a:lnTo>
                  <a:lnTo>
                    <a:pt x="33029" y="1615547"/>
                  </a:lnTo>
                  <a:lnTo>
                    <a:pt x="57094" y="1654320"/>
                  </a:lnTo>
                  <a:lnTo>
                    <a:pt x="86671" y="1688798"/>
                  </a:lnTo>
                  <a:lnTo>
                    <a:pt x="121150" y="1718372"/>
                  </a:lnTo>
                  <a:lnTo>
                    <a:pt x="159923" y="1742435"/>
                  </a:lnTo>
                  <a:lnTo>
                    <a:pt x="202380" y="1760376"/>
                  </a:lnTo>
                  <a:lnTo>
                    <a:pt x="247912" y="1771587"/>
                  </a:lnTo>
                  <a:lnTo>
                    <a:pt x="295910" y="1775460"/>
                  </a:lnTo>
                  <a:lnTo>
                    <a:pt x="3314446" y="1775460"/>
                  </a:lnTo>
                  <a:lnTo>
                    <a:pt x="3362449" y="1771587"/>
                  </a:lnTo>
                  <a:lnTo>
                    <a:pt x="3407985" y="1760376"/>
                  </a:lnTo>
                  <a:lnTo>
                    <a:pt x="3450443" y="1742435"/>
                  </a:lnTo>
                  <a:lnTo>
                    <a:pt x="3489216" y="1718372"/>
                  </a:lnTo>
                  <a:lnTo>
                    <a:pt x="3523694" y="1688798"/>
                  </a:lnTo>
                  <a:lnTo>
                    <a:pt x="3553268" y="1654320"/>
                  </a:lnTo>
                  <a:lnTo>
                    <a:pt x="3577331" y="1615547"/>
                  </a:lnTo>
                  <a:lnTo>
                    <a:pt x="3595272" y="1573089"/>
                  </a:lnTo>
                  <a:lnTo>
                    <a:pt x="3606483" y="1527553"/>
                  </a:lnTo>
                  <a:lnTo>
                    <a:pt x="3610356" y="1479550"/>
                  </a:lnTo>
                  <a:lnTo>
                    <a:pt x="3610356" y="295910"/>
                  </a:lnTo>
                  <a:lnTo>
                    <a:pt x="3606483" y="247906"/>
                  </a:lnTo>
                  <a:lnTo>
                    <a:pt x="3595272" y="202370"/>
                  </a:lnTo>
                  <a:lnTo>
                    <a:pt x="3577331" y="159912"/>
                  </a:lnTo>
                  <a:lnTo>
                    <a:pt x="3553268" y="121139"/>
                  </a:lnTo>
                  <a:lnTo>
                    <a:pt x="3523694" y="86661"/>
                  </a:lnTo>
                  <a:lnTo>
                    <a:pt x="3489216" y="57087"/>
                  </a:lnTo>
                  <a:lnTo>
                    <a:pt x="3450443" y="33024"/>
                  </a:lnTo>
                  <a:lnTo>
                    <a:pt x="3407985" y="15083"/>
                  </a:lnTo>
                  <a:lnTo>
                    <a:pt x="3362449" y="3872"/>
                  </a:lnTo>
                  <a:lnTo>
                    <a:pt x="331444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0624" y="1194816"/>
              <a:ext cx="4590287" cy="457047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02437" y="1993772"/>
            <a:ext cx="3165475" cy="1036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0" dirty="0">
                <a:solidFill>
                  <a:srgbClr val="D69203"/>
                </a:solidFill>
                <a:latin typeface="Trebuchet MS"/>
                <a:cs typeface="Trebuchet MS"/>
              </a:rPr>
              <a:t>11,634</a:t>
            </a:r>
            <a:endParaRPr sz="3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35"/>
              </a:spcBef>
            </a:pPr>
            <a:r>
              <a:rPr sz="1800" b="1" spc="-5" dirty="0">
                <a:solidFill>
                  <a:srgbClr val="001F5F"/>
                </a:solidFill>
                <a:latin typeface="Trebuchet MS"/>
                <a:cs typeface="Trebuchet MS"/>
              </a:rPr>
              <a:t>Startups</a:t>
            </a:r>
            <a:r>
              <a:rPr sz="1800" b="1" spc="-1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Trebuchet MS"/>
                <a:cs typeface="Trebuchet MS"/>
              </a:rPr>
              <a:t>Recognized</a:t>
            </a:r>
            <a:r>
              <a:rPr sz="1800" b="1" spc="-3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001F5F"/>
                </a:solidFill>
                <a:latin typeface="Trebuchet MS"/>
                <a:cs typeface="Trebuchet MS"/>
              </a:rPr>
              <a:t>with</a:t>
            </a:r>
            <a:r>
              <a:rPr sz="1800" b="1" spc="-4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Trebuchet MS"/>
                <a:cs typeface="Trebuchet MS"/>
              </a:rPr>
              <a:t>the </a:t>
            </a:r>
            <a:r>
              <a:rPr sz="1800" b="1" spc="-52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Trebuchet MS"/>
                <a:cs typeface="Trebuchet MS"/>
              </a:rPr>
              <a:t>Government</a:t>
            </a:r>
            <a:r>
              <a:rPr sz="1800" b="1" spc="-2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001F5F"/>
                </a:solidFill>
                <a:latin typeface="Trebuchet MS"/>
                <a:cs typeface="Trebuchet MS"/>
              </a:rPr>
              <a:t>of</a:t>
            </a:r>
            <a:r>
              <a:rPr sz="1800" b="1" spc="-1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001F5F"/>
                </a:solidFill>
                <a:latin typeface="Trebuchet MS"/>
                <a:cs typeface="Trebuchet MS"/>
              </a:rPr>
              <a:t>India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949440" y="1495044"/>
            <a:ext cx="1894839" cy="159385"/>
            <a:chOff x="6949440" y="1495044"/>
            <a:chExt cx="1894839" cy="159385"/>
          </a:xfrm>
        </p:grpSpPr>
        <p:sp>
          <p:nvSpPr>
            <p:cNvPr id="11" name="object 11"/>
            <p:cNvSpPr/>
            <p:nvPr/>
          </p:nvSpPr>
          <p:spPr>
            <a:xfrm>
              <a:off x="6967728" y="1548384"/>
              <a:ext cx="1868805" cy="99695"/>
            </a:xfrm>
            <a:custGeom>
              <a:avLst/>
              <a:gdLst/>
              <a:ahLst/>
              <a:cxnLst/>
              <a:rect l="l" t="t" r="r" b="b"/>
              <a:pathLst>
                <a:path w="1868804" h="99694">
                  <a:moveTo>
                    <a:pt x="92964" y="0"/>
                  </a:moveTo>
                  <a:lnTo>
                    <a:pt x="92964" y="61849"/>
                  </a:lnTo>
                </a:path>
                <a:path w="1868804" h="99694">
                  <a:moveTo>
                    <a:pt x="228600" y="0"/>
                  </a:moveTo>
                  <a:lnTo>
                    <a:pt x="228600" y="61849"/>
                  </a:lnTo>
                </a:path>
                <a:path w="1868804" h="99694">
                  <a:moveTo>
                    <a:pt x="362712" y="0"/>
                  </a:moveTo>
                  <a:lnTo>
                    <a:pt x="362712" y="61849"/>
                  </a:lnTo>
                </a:path>
                <a:path w="1868804" h="99694">
                  <a:moveTo>
                    <a:pt x="496824" y="0"/>
                  </a:moveTo>
                  <a:lnTo>
                    <a:pt x="496824" y="61849"/>
                  </a:lnTo>
                </a:path>
                <a:path w="1868804" h="99694">
                  <a:moveTo>
                    <a:pt x="765048" y="0"/>
                  </a:moveTo>
                  <a:lnTo>
                    <a:pt x="765048" y="61849"/>
                  </a:lnTo>
                </a:path>
                <a:path w="1868804" h="99694">
                  <a:moveTo>
                    <a:pt x="630936" y="0"/>
                  </a:moveTo>
                  <a:lnTo>
                    <a:pt x="630936" y="61849"/>
                  </a:lnTo>
                </a:path>
                <a:path w="1868804" h="99694">
                  <a:moveTo>
                    <a:pt x="429768" y="0"/>
                  </a:moveTo>
                  <a:lnTo>
                    <a:pt x="429768" y="61849"/>
                  </a:lnTo>
                </a:path>
                <a:path w="1868804" h="99694">
                  <a:moveTo>
                    <a:pt x="295655" y="0"/>
                  </a:moveTo>
                  <a:lnTo>
                    <a:pt x="295655" y="61849"/>
                  </a:lnTo>
                </a:path>
                <a:path w="1868804" h="99694">
                  <a:moveTo>
                    <a:pt x="161544" y="0"/>
                  </a:moveTo>
                  <a:lnTo>
                    <a:pt x="161544" y="61849"/>
                  </a:lnTo>
                </a:path>
                <a:path w="1868804" h="99694">
                  <a:moveTo>
                    <a:pt x="563879" y="0"/>
                  </a:moveTo>
                  <a:lnTo>
                    <a:pt x="563879" y="61849"/>
                  </a:lnTo>
                </a:path>
                <a:path w="1868804" h="99694">
                  <a:moveTo>
                    <a:pt x="697992" y="0"/>
                  </a:moveTo>
                  <a:lnTo>
                    <a:pt x="697992" y="61849"/>
                  </a:lnTo>
                </a:path>
                <a:path w="1868804" h="99694">
                  <a:moveTo>
                    <a:pt x="832103" y="0"/>
                  </a:moveTo>
                  <a:lnTo>
                    <a:pt x="832103" y="61849"/>
                  </a:lnTo>
                </a:path>
                <a:path w="1868804" h="99694">
                  <a:moveTo>
                    <a:pt x="1868424" y="12191"/>
                  </a:moveTo>
                  <a:lnTo>
                    <a:pt x="1868424" y="99440"/>
                  </a:lnTo>
                </a:path>
                <a:path w="1868804" h="99694">
                  <a:moveTo>
                    <a:pt x="932688" y="12191"/>
                  </a:moveTo>
                  <a:lnTo>
                    <a:pt x="932688" y="99440"/>
                  </a:lnTo>
                </a:path>
                <a:path w="1868804" h="99694">
                  <a:moveTo>
                    <a:pt x="0" y="12191"/>
                  </a:moveTo>
                  <a:lnTo>
                    <a:pt x="0" y="99440"/>
                  </a:lnTo>
                </a:path>
                <a:path w="1868804" h="99694">
                  <a:moveTo>
                    <a:pt x="1045464" y="0"/>
                  </a:moveTo>
                  <a:lnTo>
                    <a:pt x="1045464" y="61849"/>
                  </a:lnTo>
                </a:path>
                <a:path w="1868804" h="99694">
                  <a:moveTo>
                    <a:pt x="1181100" y="0"/>
                  </a:moveTo>
                  <a:lnTo>
                    <a:pt x="1181100" y="61849"/>
                  </a:lnTo>
                </a:path>
                <a:path w="1868804" h="99694">
                  <a:moveTo>
                    <a:pt x="1313688" y="0"/>
                  </a:moveTo>
                  <a:lnTo>
                    <a:pt x="1313688" y="61849"/>
                  </a:lnTo>
                </a:path>
                <a:path w="1868804" h="99694">
                  <a:moveTo>
                    <a:pt x="1449324" y="0"/>
                  </a:moveTo>
                  <a:lnTo>
                    <a:pt x="1449324" y="61849"/>
                  </a:lnTo>
                </a:path>
                <a:path w="1868804" h="99694">
                  <a:moveTo>
                    <a:pt x="1717548" y="0"/>
                  </a:moveTo>
                  <a:lnTo>
                    <a:pt x="1717548" y="61849"/>
                  </a:lnTo>
                </a:path>
                <a:path w="1868804" h="99694">
                  <a:moveTo>
                    <a:pt x="1581912" y="0"/>
                  </a:moveTo>
                  <a:lnTo>
                    <a:pt x="1581912" y="61849"/>
                  </a:lnTo>
                </a:path>
                <a:path w="1868804" h="99694">
                  <a:moveTo>
                    <a:pt x="1380744" y="0"/>
                  </a:moveTo>
                  <a:lnTo>
                    <a:pt x="1380744" y="61849"/>
                  </a:lnTo>
                </a:path>
                <a:path w="1868804" h="99694">
                  <a:moveTo>
                    <a:pt x="1248155" y="0"/>
                  </a:moveTo>
                  <a:lnTo>
                    <a:pt x="1248155" y="61849"/>
                  </a:lnTo>
                </a:path>
                <a:path w="1868804" h="99694">
                  <a:moveTo>
                    <a:pt x="1112520" y="0"/>
                  </a:moveTo>
                  <a:lnTo>
                    <a:pt x="1112520" y="61849"/>
                  </a:lnTo>
                </a:path>
                <a:path w="1868804" h="99694">
                  <a:moveTo>
                    <a:pt x="1516379" y="0"/>
                  </a:moveTo>
                  <a:lnTo>
                    <a:pt x="1516379" y="61849"/>
                  </a:lnTo>
                </a:path>
                <a:path w="1868804" h="99694">
                  <a:moveTo>
                    <a:pt x="1650492" y="0"/>
                  </a:moveTo>
                  <a:lnTo>
                    <a:pt x="1650492" y="61849"/>
                  </a:lnTo>
                </a:path>
                <a:path w="1868804" h="99694">
                  <a:moveTo>
                    <a:pt x="1784603" y="0"/>
                  </a:moveTo>
                  <a:lnTo>
                    <a:pt x="1784603" y="61849"/>
                  </a:lnTo>
                </a:path>
              </a:pathLst>
            </a:custGeom>
            <a:ln w="12192">
              <a:solidFill>
                <a:srgbClr val="675E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49440" y="1495044"/>
              <a:ext cx="1894331" cy="88391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6942581" y="1676780"/>
            <a:ext cx="1995170" cy="3454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255"/>
              </a:lnSpc>
              <a:spcBef>
                <a:spcPts val="105"/>
              </a:spcBef>
              <a:tabLst>
                <a:tab pos="861694" algn="l"/>
                <a:tab pos="1771650" algn="l"/>
              </a:tabLst>
            </a:pPr>
            <a:r>
              <a:rPr sz="1050" dirty="0">
                <a:latin typeface="Trebuchet MS"/>
                <a:cs typeface="Trebuchet MS"/>
              </a:rPr>
              <a:t>0	</a:t>
            </a:r>
            <a:r>
              <a:rPr sz="1050" spc="-5" dirty="0">
                <a:latin typeface="Trebuchet MS"/>
                <a:cs typeface="Trebuchet MS"/>
              </a:rPr>
              <a:t>4</a:t>
            </a:r>
            <a:r>
              <a:rPr sz="1050" dirty="0">
                <a:latin typeface="Trebuchet MS"/>
                <a:cs typeface="Trebuchet MS"/>
              </a:rPr>
              <a:t>0	</a:t>
            </a:r>
            <a:r>
              <a:rPr sz="1050" spc="-5" dirty="0">
                <a:latin typeface="Trebuchet MS"/>
                <a:cs typeface="Trebuchet MS"/>
              </a:rPr>
              <a:t>800</a:t>
            </a:r>
            <a:endParaRPr sz="1050">
              <a:latin typeface="Trebuchet MS"/>
              <a:cs typeface="Trebuchet MS"/>
            </a:endParaRPr>
          </a:p>
          <a:p>
            <a:pPr marL="257175">
              <a:lnSpc>
                <a:spcPts val="1255"/>
              </a:lnSpc>
            </a:pPr>
            <a:r>
              <a:rPr sz="800" spc="-15" dirty="0">
                <a:latin typeface="Trebuchet MS"/>
                <a:cs typeface="Trebuchet MS"/>
              </a:rPr>
              <a:t>N</a:t>
            </a:r>
            <a:r>
              <a:rPr sz="800" spc="-20" dirty="0">
                <a:latin typeface="Trebuchet MS"/>
                <a:cs typeface="Trebuchet MS"/>
              </a:rPr>
              <a:t>O</a:t>
            </a:r>
            <a:r>
              <a:rPr sz="800" spc="-5" dirty="0">
                <a:latin typeface="Trebuchet MS"/>
                <a:cs typeface="Trebuchet MS"/>
              </a:rPr>
              <a:t>.</a:t>
            </a:r>
            <a:r>
              <a:rPr sz="800" spc="-20" dirty="0">
                <a:latin typeface="Trebuchet MS"/>
                <a:cs typeface="Trebuchet MS"/>
              </a:rPr>
              <a:t> O</a:t>
            </a:r>
            <a:r>
              <a:rPr sz="800" spc="-5" dirty="0">
                <a:latin typeface="Trebuchet MS"/>
                <a:cs typeface="Trebuchet MS"/>
              </a:rPr>
              <a:t>F</a:t>
            </a:r>
            <a:r>
              <a:rPr sz="800" spc="-10" dirty="0">
                <a:latin typeface="Trebuchet MS"/>
                <a:cs typeface="Trebuchet MS"/>
              </a:rPr>
              <a:t> </a:t>
            </a:r>
            <a:r>
              <a:rPr sz="800" spc="-5" dirty="0">
                <a:latin typeface="Trebuchet MS"/>
                <a:cs typeface="Trebuchet MS"/>
              </a:rPr>
              <a:t>S</a:t>
            </a:r>
            <a:r>
              <a:rPr sz="800" spc="-10" dirty="0">
                <a:latin typeface="Trebuchet MS"/>
                <a:cs typeface="Trebuchet MS"/>
              </a:rPr>
              <a:t>T</a:t>
            </a:r>
            <a:r>
              <a:rPr sz="800" spc="-5" dirty="0">
                <a:latin typeface="Trebuchet MS"/>
                <a:cs typeface="Trebuchet MS"/>
              </a:rPr>
              <a:t>A</a:t>
            </a:r>
            <a:r>
              <a:rPr sz="800" spc="-10" dirty="0">
                <a:latin typeface="Trebuchet MS"/>
                <a:cs typeface="Trebuchet MS"/>
              </a:rPr>
              <a:t>R</a:t>
            </a:r>
            <a:r>
              <a:rPr sz="800" spc="-195" dirty="0">
                <a:latin typeface="Trebuchet MS"/>
                <a:cs typeface="Trebuchet MS"/>
              </a:rPr>
              <a:t>T</a:t>
            </a:r>
            <a:r>
              <a:rPr sz="1050" spc="-370" dirty="0">
                <a:latin typeface="Trebuchet MS"/>
                <a:cs typeface="Trebuchet MS"/>
              </a:rPr>
              <a:t>0</a:t>
            </a:r>
            <a:r>
              <a:rPr sz="800" spc="-5" dirty="0">
                <a:latin typeface="Trebuchet MS"/>
                <a:cs typeface="Trebuchet MS"/>
              </a:rPr>
              <a:t>UPS</a:t>
            </a:r>
            <a:r>
              <a:rPr sz="800" spc="-10" dirty="0">
                <a:latin typeface="Trebuchet MS"/>
                <a:cs typeface="Trebuchet MS"/>
              </a:rPr>
              <a:t> RE</a:t>
            </a:r>
            <a:r>
              <a:rPr sz="800" spc="-20" dirty="0">
                <a:latin typeface="Trebuchet MS"/>
                <a:cs typeface="Trebuchet MS"/>
              </a:rPr>
              <a:t>CO</a:t>
            </a:r>
            <a:r>
              <a:rPr sz="800" spc="-10" dirty="0">
                <a:latin typeface="Trebuchet MS"/>
                <a:cs typeface="Trebuchet MS"/>
              </a:rPr>
              <a:t>G</a:t>
            </a:r>
            <a:r>
              <a:rPr sz="800" spc="-15" dirty="0">
                <a:latin typeface="Trebuchet MS"/>
                <a:cs typeface="Trebuchet MS"/>
              </a:rPr>
              <a:t>NI</a:t>
            </a:r>
            <a:r>
              <a:rPr sz="800" spc="-10" dirty="0">
                <a:latin typeface="Trebuchet MS"/>
                <a:cs typeface="Trebuchet MS"/>
              </a:rPr>
              <a:t>ZE</a:t>
            </a:r>
            <a:r>
              <a:rPr sz="800" spc="-5" dirty="0">
                <a:latin typeface="Trebuchet MS"/>
                <a:cs typeface="Trebuchet MS"/>
              </a:rPr>
              <a:t>D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49542" y="1254378"/>
            <a:ext cx="234061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spc="-5" dirty="0">
                <a:latin typeface="Trebuchet MS"/>
                <a:cs typeface="Trebuchet MS"/>
              </a:rPr>
              <a:t>S</a:t>
            </a:r>
            <a:r>
              <a:rPr sz="1350" b="1" spc="-135" dirty="0">
                <a:latin typeface="Trebuchet MS"/>
                <a:cs typeface="Trebuchet MS"/>
              </a:rPr>
              <a:t>T</a:t>
            </a:r>
            <a:r>
              <a:rPr sz="1350" b="1" dirty="0">
                <a:latin typeface="Trebuchet MS"/>
                <a:cs typeface="Trebuchet MS"/>
              </a:rPr>
              <a:t>A</a:t>
            </a:r>
            <a:r>
              <a:rPr sz="1350" b="1" spc="-65" dirty="0">
                <a:latin typeface="Trebuchet MS"/>
                <a:cs typeface="Trebuchet MS"/>
              </a:rPr>
              <a:t>R</a:t>
            </a:r>
            <a:r>
              <a:rPr sz="1350" b="1" dirty="0">
                <a:latin typeface="Trebuchet MS"/>
                <a:cs typeface="Trebuchet MS"/>
              </a:rPr>
              <a:t>TUP</a:t>
            </a:r>
            <a:r>
              <a:rPr sz="1350" b="1" spc="-65" dirty="0">
                <a:latin typeface="Trebuchet MS"/>
                <a:cs typeface="Trebuchet MS"/>
              </a:rPr>
              <a:t> </a:t>
            </a:r>
            <a:r>
              <a:rPr sz="1350" b="1" spc="-10" dirty="0">
                <a:latin typeface="Trebuchet MS"/>
                <a:cs typeface="Trebuchet MS"/>
              </a:rPr>
              <a:t>I</a:t>
            </a:r>
            <a:r>
              <a:rPr sz="1350" b="1" spc="-5" dirty="0">
                <a:latin typeface="Trebuchet MS"/>
                <a:cs typeface="Trebuchet MS"/>
              </a:rPr>
              <a:t>N</a:t>
            </a:r>
            <a:r>
              <a:rPr sz="1350" b="1" dirty="0">
                <a:latin typeface="Trebuchet MS"/>
                <a:cs typeface="Trebuchet MS"/>
              </a:rPr>
              <a:t>D</a:t>
            </a:r>
            <a:r>
              <a:rPr sz="1350" b="1" spc="-10" dirty="0">
                <a:latin typeface="Trebuchet MS"/>
                <a:cs typeface="Trebuchet MS"/>
              </a:rPr>
              <a:t>I</a:t>
            </a:r>
            <a:r>
              <a:rPr sz="1350" b="1" dirty="0">
                <a:latin typeface="Trebuchet MS"/>
                <a:cs typeface="Trebuchet MS"/>
              </a:rPr>
              <a:t>A</a:t>
            </a:r>
            <a:r>
              <a:rPr sz="1350" b="1" spc="-80" dirty="0">
                <a:latin typeface="Trebuchet MS"/>
                <a:cs typeface="Trebuchet MS"/>
              </a:rPr>
              <a:t> </a:t>
            </a:r>
            <a:r>
              <a:rPr sz="1350" b="1" dirty="0">
                <a:latin typeface="Trebuchet MS"/>
                <a:cs typeface="Trebuchet MS"/>
              </a:rPr>
              <a:t>R</a:t>
            </a:r>
            <a:r>
              <a:rPr sz="1350" b="1" spc="-5" dirty="0">
                <a:latin typeface="Trebuchet MS"/>
                <a:cs typeface="Trebuchet MS"/>
              </a:rPr>
              <a:t>E</a:t>
            </a:r>
            <a:r>
              <a:rPr sz="1350" b="1" dirty="0">
                <a:latin typeface="Trebuchet MS"/>
                <a:cs typeface="Trebuchet MS"/>
              </a:rPr>
              <a:t>C</a:t>
            </a:r>
            <a:r>
              <a:rPr sz="1350" b="1" spc="-10" dirty="0">
                <a:latin typeface="Trebuchet MS"/>
                <a:cs typeface="Trebuchet MS"/>
              </a:rPr>
              <a:t>O</a:t>
            </a:r>
            <a:r>
              <a:rPr sz="1350" b="1" spc="-5" dirty="0">
                <a:latin typeface="Trebuchet MS"/>
                <a:cs typeface="Trebuchet MS"/>
              </a:rPr>
              <a:t>GN</a:t>
            </a:r>
            <a:r>
              <a:rPr sz="1350" b="1" spc="-10" dirty="0">
                <a:latin typeface="Trebuchet MS"/>
                <a:cs typeface="Trebuchet MS"/>
              </a:rPr>
              <a:t>I</a:t>
            </a:r>
            <a:r>
              <a:rPr sz="1350" b="1" dirty="0">
                <a:latin typeface="Trebuchet MS"/>
                <a:cs typeface="Trebuchet MS"/>
              </a:rPr>
              <a:t>T</a:t>
            </a:r>
            <a:r>
              <a:rPr sz="1350" b="1" spc="-10" dirty="0">
                <a:latin typeface="Trebuchet MS"/>
                <a:cs typeface="Trebuchet MS"/>
              </a:rPr>
              <a:t>IO</a:t>
            </a:r>
            <a:r>
              <a:rPr sz="1350" b="1" dirty="0">
                <a:latin typeface="Trebuchet MS"/>
                <a:cs typeface="Trebuchet MS"/>
              </a:rPr>
              <a:t>N</a:t>
            </a:r>
            <a:endParaRPr sz="135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633971" y="4541548"/>
            <a:ext cx="382905" cy="1100455"/>
            <a:chOff x="6633971" y="4541548"/>
            <a:chExt cx="382905" cy="1100455"/>
          </a:xfrm>
        </p:grpSpPr>
        <p:sp>
          <p:nvSpPr>
            <p:cNvPr id="16" name="object 16"/>
            <p:cNvSpPr/>
            <p:nvPr/>
          </p:nvSpPr>
          <p:spPr>
            <a:xfrm>
              <a:off x="6678448" y="4541557"/>
              <a:ext cx="249554" cy="363855"/>
            </a:xfrm>
            <a:custGeom>
              <a:avLst/>
              <a:gdLst/>
              <a:ahLst/>
              <a:cxnLst/>
              <a:rect l="l" t="t" r="r" b="b"/>
              <a:pathLst>
                <a:path w="249554" h="363854">
                  <a:moveTo>
                    <a:pt x="17792" y="349046"/>
                  </a:moveTo>
                  <a:lnTo>
                    <a:pt x="17780" y="348703"/>
                  </a:lnTo>
                  <a:lnTo>
                    <a:pt x="17551" y="348348"/>
                  </a:lnTo>
                  <a:lnTo>
                    <a:pt x="17030" y="347992"/>
                  </a:lnTo>
                  <a:lnTo>
                    <a:pt x="16649" y="347980"/>
                  </a:lnTo>
                  <a:lnTo>
                    <a:pt x="16141" y="348183"/>
                  </a:lnTo>
                  <a:lnTo>
                    <a:pt x="15938" y="348361"/>
                  </a:lnTo>
                  <a:lnTo>
                    <a:pt x="15595" y="348640"/>
                  </a:lnTo>
                  <a:lnTo>
                    <a:pt x="15417" y="348945"/>
                  </a:lnTo>
                  <a:lnTo>
                    <a:pt x="14897" y="349199"/>
                  </a:lnTo>
                  <a:lnTo>
                    <a:pt x="14262" y="348983"/>
                  </a:lnTo>
                  <a:lnTo>
                    <a:pt x="13906" y="348818"/>
                  </a:lnTo>
                  <a:lnTo>
                    <a:pt x="13690" y="348729"/>
                  </a:lnTo>
                  <a:lnTo>
                    <a:pt x="13157" y="348615"/>
                  </a:lnTo>
                  <a:lnTo>
                    <a:pt x="12865" y="348640"/>
                  </a:lnTo>
                  <a:lnTo>
                    <a:pt x="12674" y="348843"/>
                  </a:lnTo>
                  <a:lnTo>
                    <a:pt x="12598" y="349148"/>
                  </a:lnTo>
                  <a:lnTo>
                    <a:pt x="12623" y="349427"/>
                  </a:lnTo>
                  <a:lnTo>
                    <a:pt x="12827" y="350139"/>
                  </a:lnTo>
                  <a:lnTo>
                    <a:pt x="12801" y="350342"/>
                  </a:lnTo>
                  <a:lnTo>
                    <a:pt x="12636" y="350558"/>
                  </a:lnTo>
                  <a:lnTo>
                    <a:pt x="12331" y="350812"/>
                  </a:lnTo>
                  <a:lnTo>
                    <a:pt x="12052" y="351091"/>
                  </a:lnTo>
                  <a:lnTo>
                    <a:pt x="11671" y="351231"/>
                  </a:lnTo>
                  <a:lnTo>
                    <a:pt x="11328" y="351193"/>
                  </a:lnTo>
                  <a:lnTo>
                    <a:pt x="10896" y="351078"/>
                  </a:lnTo>
                  <a:lnTo>
                    <a:pt x="11188" y="350761"/>
                  </a:lnTo>
                  <a:lnTo>
                    <a:pt x="11468" y="350431"/>
                  </a:lnTo>
                  <a:lnTo>
                    <a:pt x="11353" y="350062"/>
                  </a:lnTo>
                  <a:lnTo>
                    <a:pt x="11176" y="349808"/>
                  </a:lnTo>
                  <a:lnTo>
                    <a:pt x="10998" y="349656"/>
                  </a:lnTo>
                  <a:lnTo>
                    <a:pt x="11061" y="349427"/>
                  </a:lnTo>
                  <a:lnTo>
                    <a:pt x="11163" y="349021"/>
                  </a:lnTo>
                  <a:lnTo>
                    <a:pt x="11455" y="348678"/>
                  </a:lnTo>
                  <a:lnTo>
                    <a:pt x="11849" y="348119"/>
                  </a:lnTo>
                  <a:lnTo>
                    <a:pt x="12179" y="347764"/>
                  </a:lnTo>
                  <a:lnTo>
                    <a:pt x="12407" y="347472"/>
                  </a:lnTo>
                  <a:lnTo>
                    <a:pt x="12509" y="347129"/>
                  </a:lnTo>
                  <a:lnTo>
                    <a:pt x="12369" y="346849"/>
                  </a:lnTo>
                  <a:lnTo>
                    <a:pt x="12065" y="346519"/>
                  </a:lnTo>
                  <a:lnTo>
                    <a:pt x="11315" y="346163"/>
                  </a:lnTo>
                  <a:lnTo>
                    <a:pt x="10744" y="346075"/>
                  </a:lnTo>
                  <a:lnTo>
                    <a:pt x="10248" y="346163"/>
                  </a:lnTo>
                  <a:lnTo>
                    <a:pt x="9867" y="346290"/>
                  </a:lnTo>
                  <a:lnTo>
                    <a:pt x="9461" y="346532"/>
                  </a:lnTo>
                  <a:lnTo>
                    <a:pt x="9334" y="346811"/>
                  </a:lnTo>
                  <a:lnTo>
                    <a:pt x="9296" y="347154"/>
                  </a:lnTo>
                  <a:lnTo>
                    <a:pt x="8902" y="347814"/>
                  </a:lnTo>
                  <a:lnTo>
                    <a:pt x="8915" y="348195"/>
                  </a:lnTo>
                  <a:lnTo>
                    <a:pt x="9080" y="348856"/>
                  </a:lnTo>
                  <a:lnTo>
                    <a:pt x="9296" y="349059"/>
                  </a:lnTo>
                  <a:lnTo>
                    <a:pt x="9436" y="349211"/>
                  </a:lnTo>
                  <a:lnTo>
                    <a:pt x="9601" y="349897"/>
                  </a:lnTo>
                  <a:lnTo>
                    <a:pt x="9601" y="350583"/>
                  </a:lnTo>
                  <a:lnTo>
                    <a:pt x="9588" y="351091"/>
                  </a:lnTo>
                  <a:lnTo>
                    <a:pt x="9664" y="351320"/>
                  </a:lnTo>
                  <a:lnTo>
                    <a:pt x="9601" y="351993"/>
                  </a:lnTo>
                  <a:lnTo>
                    <a:pt x="9867" y="352463"/>
                  </a:lnTo>
                  <a:lnTo>
                    <a:pt x="10452" y="352628"/>
                  </a:lnTo>
                  <a:lnTo>
                    <a:pt x="10731" y="352602"/>
                  </a:lnTo>
                  <a:lnTo>
                    <a:pt x="11277" y="352666"/>
                  </a:lnTo>
                  <a:lnTo>
                    <a:pt x="11861" y="352806"/>
                  </a:lnTo>
                  <a:lnTo>
                    <a:pt x="12204" y="353047"/>
                  </a:lnTo>
                  <a:lnTo>
                    <a:pt x="12077" y="353250"/>
                  </a:lnTo>
                  <a:lnTo>
                    <a:pt x="11569" y="353695"/>
                  </a:lnTo>
                  <a:lnTo>
                    <a:pt x="11036" y="354037"/>
                  </a:lnTo>
                  <a:lnTo>
                    <a:pt x="10604" y="354228"/>
                  </a:lnTo>
                  <a:lnTo>
                    <a:pt x="10337" y="354558"/>
                  </a:lnTo>
                  <a:lnTo>
                    <a:pt x="10706" y="354939"/>
                  </a:lnTo>
                  <a:lnTo>
                    <a:pt x="11315" y="354444"/>
                  </a:lnTo>
                  <a:lnTo>
                    <a:pt x="11696" y="354266"/>
                  </a:lnTo>
                  <a:lnTo>
                    <a:pt x="12827" y="354012"/>
                  </a:lnTo>
                  <a:lnTo>
                    <a:pt x="14020" y="354063"/>
                  </a:lnTo>
                  <a:lnTo>
                    <a:pt x="14528" y="353974"/>
                  </a:lnTo>
                  <a:lnTo>
                    <a:pt x="14998" y="353745"/>
                  </a:lnTo>
                  <a:lnTo>
                    <a:pt x="15138" y="353479"/>
                  </a:lnTo>
                  <a:lnTo>
                    <a:pt x="15227" y="353009"/>
                  </a:lnTo>
                  <a:lnTo>
                    <a:pt x="15354" y="352691"/>
                  </a:lnTo>
                  <a:lnTo>
                    <a:pt x="15709" y="352475"/>
                  </a:lnTo>
                  <a:lnTo>
                    <a:pt x="16230" y="352450"/>
                  </a:lnTo>
                  <a:lnTo>
                    <a:pt x="17018" y="352247"/>
                  </a:lnTo>
                  <a:lnTo>
                    <a:pt x="17297" y="352069"/>
                  </a:lnTo>
                  <a:lnTo>
                    <a:pt x="17602" y="351739"/>
                  </a:lnTo>
                  <a:lnTo>
                    <a:pt x="17310" y="351320"/>
                  </a:lnTo>
                  <a:lnTo>
                    <a:pt x="16891" y="351104"/>
                  </a:lnTo>
                  <a:lnTo>
                    <a:pt x="16598" y="350862"/>
                  </a:lnTo>
                  <a:lnTo>
                    <a:pt x="16357" y="350608"/>
                  </a:lnTo>
                  <a:lnTo>
                    <a:pt x="16446" y="350291"/>
                  </a:lnTo>
                  <a:lnTo>
                    <a:pt x="16548" y="349986"/>
                  </a:lnTo>
                  <a:lnTo>
                    <a:pt x="16611" y="349719"/>
                  </a:lnTo>
                  <a:lnTo>
                    <a:pt x="17411" y="349478"/>
                  </a:lnTo>
                  <a:lnTo>
                    <a:pt x="17653" y="349288"/>
                  </a:lnTo>
                  <a:lnTo>
                    <a:pt x="17792" y="349046"/>
                  </a:lnTo>
                  <a:close/>
                </a:path>
                <a:path w="249554" h="363854">
                  <a:moveTo>
                    <a:pt x="17792" y="189242"/>
                  </a:moveTo>
                  <a:lnTo>
                    <a:pt x="17729" y="188899"/>
                  </a:lnTo>
                  <a:lnTo>
                    <a:pt x="17564" y="188112"/>
                  </a:lnTo>
                  <a:lnTo>
                    <a:pt x="16687" y="186969"/>
                  </a:lnTo>
                  <a:lnTo>
                    <a:pt x="14770" y="186347"/>
                  </a:lnTo>
                  <a:lnTo>
                    <a:pt x="13208" y="187629"/>
                  </a:lnTo>
                  <a:lnTo>
                    <a:pt x="10731" y="189064"/>
                  </a:lnTo>
                  <a:lnTo>
                    <a:pt x="8902" y="190360"/>
                  </a:lnTo>
                  <a:lnTo>
                    <a:pt x="9906" y="191185"/>
                  </a:lnTo>
                  <a:lnTo>
                    <a:pt x="11264" y="192214"/>
                  </a:lnTo>
                  <a:lnTo>
                    <a:pt x="14135" y="194221"/>
                  </a:lnTo>
                  <a:lnTo>
                    <a:pt x="15240" y="195211"/>
                  </a:lnTo>
                  <a:lnTo>
                    <a:pt x="17335" y="194398"/>
                  </a:lnTo>
                  <a:lnTo>
                    <a:pt x="17386" y="192620"/>
                  </a:lnTo>
                  <a:lnTo>
                    <a:pt x="17767" y="190728"/>
                  </a:lnTo>
                  <a:lnTo>
                    <a:pt x="17792" y="189242"/>
                  </a:lnTo>
                  <a:close/>
                </a:path>
                <a:path w="249554" h="363854">
                  <a:moveTo>
                    <a:pt x="17792" y="134404"/>
                  </a:moveTo>
                  <a:lnTo>
                    <a:pt x="17754" y="134162"/>
                  </a:lnTo>
                  <a:lnTo>
                    <a:pt x="17602" y="133858"/>
                  </a:lnTo>
                  <a:lnTo>
                    <a:pt x="17297" y="133832"/>
                  </a:lnTo>
                  <a:lnTo>
                    <a:pt x="16802" y="133946"/>
                  </a:lnTo>
                  <a:lnTo>
                    <a:pt x="16598" y="133858"/>
                  </a:lnTo>
                  <a:lnTo>
                    <a:pt x="16548" y="133667"/>
                  </a:lnTo>
                  <a:lnTo>
                    <a:pt x="16357" y="133604"/>
                  </a:lnTo>
                  <a:lnTo>
                    <a:pt x="16154" y="133743"/>
                  </a:lnTo>
                  <a:lnTo>
                    <a:pt x="15748" y="134480"/>
                  </a:lnTo>
                  <a:lnTo>
                    <a:pt x="15354" y="134734"/>
                  </a:lnTo>
                  <a:lnTo>
                    <a:pt x="15138" y="134734"/>
                  </a:lnTo>
                  <a:lnTo>
                    <a:pt x="15113" y="134543"/>
                  </a:lnTo>
                  <a:lnTo>
                    <a:pt x="15189" y="134188"/>
                  </a:lnTo>
                  <a:lnTo>
                    <a:pt x="15887" y="132880"/>
                  </a:lnTo>
                  <a:lnTo>
                    <a:pt x="16383" y="132486"/>
                  </a:lnTo>
                  <a:lnTo>
                    <a:pt x="16649" y="132499"/>
                  </a:lnTo>
                  <a:lnTo>
                    <a:pt x="17221" y="132943"/>
                  </a:lnTo>
                  <a:lnTo>
                    <a:pt x="17360" y="132981"/>
                  </a:lnTo>
                  <a:lnTo>
                    <a:pt x="17665" y="132397"/>
                  </a:lnTo>
                  <a:lnTo>
                    <a:pt x="17703" y="131470"/>
                  </a:lnTo>
                  <a:lnTo>
                    <a:pt x="17526" y="128244"/>
                  </a:lnTo>
                  <a:lnTo>
                    <a:pt x="17424" y="127787"/>
                  </a:lnTo>
                  <a:lnTo>
                    <a:pt x="17348" y="126923"/>
                  </a:lnTo>
                  <a:lnTo>
                    <a:pt x="17386" y="126619"/>
                  </a:lnTo>
                  <a:lnTo>
                    <a:pt x="17221" y="126365"/>
                  </a:lnTo>
                  <a:lnTo>
                    <a:pt x="17068" y="126314"/>
                  </a:lnTo>
                  <a:lnTo>
                    <a:pt x="16383" y="126288"/>
                  </a:lnTo>
                  <a:lnTo>
                    <a:pt x="16179" y="126187"/>
                  </a:lnTo>
                  <a:lnTo>
                    <a:pt x="16103" y="125793"/>
                  </a:lnTo>
                  <a:lnTo>
                    <a:pt x="16306" y="125437"/>
                  </a:lnTo>
                  <a:lnTo>
                    <a:pt x="16979" y="124866"/>
                  </a:lnTo>
                  <a:lnTo>
                    <a:pt x="17119" y="124675"/>
                  </a:lnTo>
                  <a:lnTo>
                    <a:pt x="17259" y="124269"/>
                  </a:lnTo>
                  <a:lnTo>
                    <a:pt x="17157" y="123037"/>
                  </a:lnTo>
                  <a:lnTo>
                    <a:pt x="16979" y="122694"/>
                  </a:lnTo>
                  <a:lnTo>
                    <a:pt x="16624" y="122339"/>
                  </a:lnTo>
                  <a:lnTo>
                    <a:pt x="16217" y="122072"/>
                  </a:lnTo>
                  <a:lnTo>
                    <a:pt x="15798" y="121704"/>
                  </a:lnTo>
                  <a:lnTo>
                    <a:pt x="15748" y="121526"/>
                  </a:lnTo>
                  <a:lnTo>
                    <a:pt x="15875" y="121399"/>
                  </a:lnTo>
                  <a:lnTo>
                    <a:pt x="16116" y="121285"/>
                  </a:lnTo>
                  <a:lnTo>
                    <a:pt x="16306" y="120738"/>
                  </a:lnTo>
                  <a:lnTo>
                    <a:pt x="16256" y="119913"/>
                  </a:lnTo>
                  <a:lnTo>
                    <a:pt x="16344" y="119291"/>
                  </a:lnTo>
                  <a:lnTo>
                    <a:pt x="16332" y="118656"/>
                  </a:lnTo>
                  <a:lnTo>
                    <a:pt x="16078" y="118008"/>
                  </a:lnTo>
                  <a:lnTo>
                    <a:pt x="16103" y="117538"/>
                  </a:lnTo>
                  <a:lnTo>
                    <a:pt x="16573" y="116573"/>
                  </a:lnTo>
                  <a:lnTo>
                    <a:pt x="16637" y="116141"/>
                  </a:lnTo>
                  <a:lnTo>
                    <a:pt x="16459" y="115938"/>
                  </a:lnTo>
                  <a:lnTo>
                    <a:pt x="16256" y="115951"/>
                  </a:lnTo>
                  <a:lnTo>
                    <a:pt x="16103" y="116128"/>
                  </a:lnTo>
                  <a:lnTo>
                    <a:pt x="15544" y="116535"/>
                  </a:lnTo>
                  <a:lnTo>
                    <a:pt x="15138" y="116547"/>
                  </a:lnTo>
                  <a:lnTo>
                    <a:pt x="14897" y="116408"/>
                  </a:lnTo>
                  <a:lnTo>
                    <a:pt x="14643" y="115684"/>
                  </a:lnTo>
                  <a:lnTo>
                    <a:pt x="14478" y="115455"/>
                  </a:lnTo>
                  <a:lnTo>
                    <a:pt x="14071" y="115392"/>
                  </a:lnTo>
                  <a:lnTo>
                    <a:pt x="13754" y="115430"/>
                  </a:lnTo>
                  <a:lnTo>
                    <a:pt x="13208" y="115354"/>
                  </a:lnTo>
                  <a:lnTo>
                    <a:pt x="12877" y="115379"/>
                  </a:lnTo>
                  <a:lnTo>
                    <a:pt x="12700" y="115455"/>
                  </a:lnTo>
                  <a:lnTo>
                    <a:pt x="12573" y="115633"/>
                  </a:lnTo>
                  <a:lnTo>
                    <a:pt x="12433" y="115671"/>
                  </a:lnTo>
                  <a:lnTo>
                    <a:pt x="12293" y="115557"/>
                  </a:lnTo>
                  <a:lnTo>
                    <a:pt x="11912" y="115671"/>
                  </a:lnTo>
                  <a:lnTo>
                    <a:pt x="11557" y="117919"/>
                  </a:lnTo>
                  <a:lnTo>
                    <a:pt x="11023" y="119049"/>
                  </a:lnTo>
                  <a:lnTo>
                    <a:pt x="10706" y="119926"/>
                  </a:lnTo>
                  <a:lnTo>
                    <a:pt x="10756" y="120281"/>
                  </a:lnTo>
                  <a:lnTo>
                    <a:pt x="10731" y="120510"/>
                  </a:lnTo>
                  <a:lnTo>
                    <a:pt x="10769" y="121031"/>
                  </a:lnTo>
                  <a:lnTo>
                    <a:pt x="10922" y="120865"/>
                  </a:lnTo>
                  <a:lnTo>
                    <a:pt x="11163" y="120713"/>
                  </a:lnTo>
                  <a:lnTo>
                    <a:pt x="11417" y="121196"/>
                  </a:lnTo>
                  <a:lnTo>
                    <a:pt x="11684" y="121221"/>
                  </a:lnTo>
                  <a:lnTo>
                    <a:pt x="11849" y="121742"/>
                  </a:lnTo>
                  <a:lnTo>
                    <a:pt x="11569" y="124612"/>
                  </a:lnTo>
                  <a:lnTo>
                    <a:pt x="11176" y="125387"/>
                  </a:lnTo>
                  <a:lnTo>
                    <a:pt x="10731" y="125996"/>
                  </a:lnTo>
                  <a:lnTo>
                    <a:pt x="10591" y="126365"/>
                  </a:lnTo>
                  <a:lnTo>
                    <a:pt x="10553" y="127482"/>
                  </a:lnTo>
                  <a:lnTo>
                    <a:pt x="10858" y="129032"/>
                  </a:lnTo>
                  <a:lnTo>
                    <a:pt x="10756" y="129705"/>
                  </a:lnTo>
                  <a:lnTo>
                    <a:pt x="10591" y="130048"/>
                  </a:lnTo>
                  <a:lnTo>
                    <a:pt x="10528" y="131203"/>
                  </a:lnTo>
                  <a:lnTo>
                    <a:pt x="10452" y="131584"/>
                  </a:lnTo>
                  <a:lnTo>
                    <a:pt x="10426" y="133261"/>
                  </a:lnTo>
                  <a:lnTo>
                    <a:pt x="10083" y="134493"/>
                  </a:lnTo>
                  <a:lnTo>
                    <a:pt x="9867" y="135851"/>
                  </a:lnTo>
                  <a:lnTo>
                    <a:pt x="9664" y="136690"/>
                  </a:lnTo>
                  <a:lnTo>
                    <a:pt x="9512" y="136791"/>
                  </a:lnTo>
                  <a:lnTo>
                    <a:pt x="8991" y="136918"/>
                  </a:lnTo>
                  <a:lnTo>
                    <a:pt x="8902" y="137655"/>
                  </a:lnTo>
                  <a:lnTo>
                    <a:pt x="9131" y="138887"/>
                  </a:lnTo>
                  <a:lnTo>
                    <a:pt x="9296" y="140271"/>
                  </a:lnTo>
                  <a:lnTo>
                    <a:pt x="9550" y="141401"/>
                  </a:lnTo>
                  <a:lnTo>
                    <a:pt x="9791" y="141922"/>
                  </a:lnTo>
                  <a:lnTo>
                    <a:pt x="9918" y="142379"/>
                  </a:lnTo>
                  <a:lnTo>
                    <a:pt x="10147" y="142786"/>
                  </a:lnTo>
                  <a:lnTo>
                    <a:pt x="10375" y="143433"/>
                  </a:lnTo>
                  <a:lnTo>
                    <a:pt x="10642" y="144932"/>
                  </a:lnTo>
                  <a:lnTo>
                    <a:pt x="11137" y="145897"/>
                  </a:lnTo>
                  <a:lnTo>
                    <a:pt x="11163" y="146469"/>
                  </a:lnTo>
                  <a:lnTo>
                    <a:pt x="11315" y="147434"/>
                  </a:lnTo>
                  <a:lnTo>
                    <a:pt x="11252" y="148056"/>
                  </a:lnTo>
                  <a:lnTo>
                    <a:pt x="11036" y="149225"/>
                  </a:lnTo>
                  <a:lnTo>
                    <a:pt x="11633" y="149631"/>
                  </a:lnTo>
                  <a:lnTo>
                    <a:pt x="11747" y="150622"/>
                  </a:lnTo>
                  <a:lnTo>
                    <a:pt x="12141" y="150850"/>
                  </a:lnTo>
                  <a:lnTo>
                    <a:pt x="12382" y="150520"/>
                  </a:lnTo>
                  <a:lnTo>
                    <a:pt x="12382" y="150101"/>
                  </a:lnTo>
                  <a:lnTo>
                    <a:pt x="12547" y="148513"/>
                  </a:lnTo>
                  <a:lnTo>
                    <a:pt x="12611" y="147193"/>
                  </a:lnTo>
                  <a:lnTo>
                    <a:pt x="12966" y="146316"/>
                  </a:lnTo>
                  <a:lnTo>
                    <a:pt x="13385" y="146075"/>
                  </a:lnTo>
                  <a:lnTo>
                    <a:pt x="13639" y="145707"/>
                  </a:lnTo>
                  <a:lnTo>
                    <a:pt x="13754" y="144106"/>
                  </a:lnTo>
                  <a:lnTo>
                    <a:pt x="13677" y="143649"/>
                  </a:lnTo>
                  <a:lnTo>
                    <a:pt x="13411" y="143764"/>
                  </a:lnTo>
                  <a:lnTo>
                    <a:pt x="12763" y="144907"/>
                  </a:lnTo>
                  <a:lnTo>
                    <a:pt x="12484" y="145021"/>
                  </a:lnTo>
                  <a:lnTo>
                    <a:pt x="12242" y="144703"/>
                  </a:lnTo>
                  <a:lnTo>
                    <a:pt x="12141" y="142951"/>
                  </a:lnTo>
                  <a:lnTo>
                    <a:pt x="12192" y="142671"/>
                  </a:lnTo>
                  <a:lnTo>
                    <a:pt x="12077" y="142532"/>
                  </a:lnTo>
                  <a:lnTo>
                    <a:pt x="11849" y="142455"/>
                  </a:lnTo>
                  <a:lnTo>
                    <a:pt x="11531" y="141325"/>
                  </a:lnTo>
                  <a:lnTo>
                    <a:pt x="11506" y="140881"/>
                  </a:lnTo>
                  <a:lnTo>
                    <a:pt x="11620" y="140436"/>
                  </a:lnTo>
                  <a:lnTo>
                    <a:pt x="11849" y="140182"/>
                  </a:lnTo>
                  <a:lnTo>
                    <a:pt x="12242" y="140093"/>
                  </a:lnTo>
                  <a:lnTo>
                    <a:pt x="12814" y="140322"/>
                  </a:lnTo>
                  <a:lnTo>
                    <a:pt x="13322" y="140690"/>
                  </a:lnTo>
                  <a:lnTo>
                    <a:pt x="13779" y="140766"/>
                  </a:lnTo>
                  <a:lnTo>
                    <a:pt x="15798" y="139509"/>
                  </a:lnTo>
                  <a:lnTo>
                    <a:pt x="15798" y="138684"/>
                  </a:lnTo>
                  <a:lnTo>
                    <a:pt x="15735" y="138379"/>
                  </a:lnTo>
                  <a:lnTo>
                    <a:pt x="15900" y="137909"/>
                  </a:lnTo>
                  <a:lnTo>
                    <a:pt x="16179" y="137655"/>
                  </a:lnTo>
                  <a:lnTo>
                    <a:pt x="16700" y="137058"/>
                  </a:lnTo>
                  <a:lnTo>
                    <a:pt x="16738" y="136804"/>
                  </a:lnTo>
                  <a:lnTo>
                    <a:pt x="16954" y="136575"/>
                  </a:lnTo>
                  <a:lnTo>
                    <a:pt x="17792" y="134404"/>
                  </a:lnTo>
                  <a:close/>
                </a:path>
                <a:path w="249554" h="363854">
                  <a:moveTo>
                    <a:pt x="17792" y="97612"/>
                  </a:moveTo>
                  <a:lnTo>
                    <a:pt x="16383" y="97688"/>
                  </a:lnTo>
                  <a:lnTo>
                    <a:pt x="13995" y="99136"/>
                  </a:lnTo>
                  <a:lnTo>
                    <a:pt x="12217" y="99174"/>
                  </a:lnTo>
                  <a:lnTo>
                    <a:pt x="9499" y="98869"/>
                  </a:lnTo>
                  <a:lnTo>
                    <a:pt x="8902" y="100025"/>
                  </a:lnTo>
                  <a:lnTo>
                    <a:pt x="9486" y="102425"/>
                  </a:lnTo>
                  <a:lnTo>
                    <a:pt x="10020" y="103314"/>
                  </a:lnTo>
                  <a:lnTo>
                    <a:pt x="10312" y="104876"/>
                  </a:lnTo>
                  <a:lnTo>
                    <a:pt x="11328" y="106197"/>
                  </a:lnTo>
                  <a:lnTo>
                    <a:pt x="12344" y="106476"/>
                  </a:lnTo>
                  <a:lnTo>
                    <a:pt x="12788" y="105879"/>
                  </a:lnTo>
                  <a:lnTo>
                    <a:pt x="12471" y="105029"/>
                  </a:lnTo>
                  <a:lnTo>
                    <a:pt x="11747" y="103441"/>
                  </a:lnTo>
                  <a:lnTo>
                    <a:pt x="12433" y="102743"/>
                  </a:lnTo>
                  <a:lnTo>
                    <a:pt x="13449" y="101993"/>
                  </a:lnTo>
                  <a:lnTo>
                    <a:pt x="14109" y="100457"/>
                  </a:lnTo>
                  <a:lnTo>
                    <a:pt x="15532" y="100190"/>
                  </a:lnTo>
                  <a:lnTo>
                    <a:pt x="16814" y="99009"/>
                  </a:lnTo>
                  <a:lnTo>
                    <a:pt x="17792" y="97612"/>
                  </a:lnTo>
                  <a:close/>
                </a:path>
                <a:path w="249554" h="363854">
                  <a:moveTo>
                    <a:pt x="26682" y="81559"/>
                  </a:moveTo>
                  <a:lnTo>
                    <a:pt x="26479" y="80556"/>
                  </a:lnTo>
                  <a:lnTo>
                    <a:pt x="23393" y="79857"/>
                  </a:lnTo>
                  <a:lnTo>
                    <a:pt x="20929" y="80225"/>
                  </a:lnTo>
                  <a:lnTo>
                    <a:pt x="19431" y="81534"/>
                  </a:lnTo>
                  <a:lnTo>
                    <a:pt x="19773" y="82892"/>
                  </a:lnTo>
                  <a:lnTo>
                    <a:pt x="18770" y="83604"/>
                  </a:lnTo>
                  <a:lnTo>
                    <a:pt x="17792" y="84785"/>
                  </a:lnTo>
                  <a:lnTo>
                    <a:pt x="18376" y="86398"/>
                  </a:lnTo>
                  <a:lnTo>
                    <a:pt x="19291" y="86982"/>
                  </a:lnTo>
                  <a:lnTo>
                    <a:pt x="20066" y="88214"/>
                  </a:lnTo>
                  <a:lnTo>
                    <a:pt x="21844" y="88734"/>
                  </a:lnTo>
                  <a:lnTo>
                    <a:pt x="23660" y="88417"/>
                  </a:lnTo>
                  <a:lnTo>
                    <a:pt x="24993" y="87591"/>
                  </a:lnTo>
                  <a:lnTo>
                    <a:pt x="25285" y="86182"/>
                  </a:lnTo>
                  <a:lnTo>
                    <a:pt x="25717" y="84950"/>
                  </a:lnTo>
                  <a:lnTo>
                    <a:pt x="26212" y="83439"/>
                  </a:lnTo>
                  <a:lnTo>
                    <a:pt x="26682" y="81559"/>
                  </a:lnTo>
                  <a:close/>
                </a:path>
                <a:path w="249554" h="363854">
                  <a:moveTo>
                    <a:pt x="53378" y="233667"/>
                  </a:moveTo>
                  <a:lnTo>
                    <a:pt x="52882" y="232930"/>
                  </a:lnTo>
                  <a:lnTo>
                    <a:pt x="52387" y="231914"/>
                  </a:lnTo>
                  <a:lnTo>
                    <a:pt x="51689" y="231736"/>
                  </a:lnTo>
                  <a:lnTo>
                    <a:pt x="51498" y="231559"/>
                  </a:lnTo>
                  <a:lnTo>
                    <a:pt x="49771" y="231076"/>
                  </a:lnTo>
                  <a:lnTo>
                    <a:pt x="48602" y="230860"/>
                  </a:lnTo>
                  <a:lnTo>
                    <a:pt x="48475" y="230860"/>
                  </a:lnTo>
                  <a:lnTo>
                    <a:pt x="47955" y="230708"/>
                  </a:lnTo>
                  <a:lnTo>
                    <a:pt x="47802" y="230809"/>
                  </a:lnTo>
                  <a:lnTo>
                    <a:pt x="46278" y="230708"/>
                  </a:lnTo>
                  <a:lnTo>
                    <a:pt x="45707" y="232308"/>
                  </a:lnTo>
                  <a:lnTo>
                    <a:pt x="45478" y="232473"/>
                  </a:lnTo>
                  <a:lnTo>
                    <a:pt x="45059" y="232930"/>
                  </a:lnTo>
                  <a:lnTo>
                    <a:pt x="45059" y="234543"/>
                  </a:lnTo>
                  <a:lnTo>
                    <a:pt x="44919" y="234378"/>
                  </a:lnTo>
                  <a:lnTo>
                    <a:pt x="44183" y="233997"/>
                  </a:lnTo>
                  <a:lnTo>
                    <a:pt x="44069" y="233845"/>
                  </a:lnTo>
                  <a:lnTo>
                    <a:pt x="44437" y="233794"/>
                  </a:lnTo>
                  <a:lnTo>
                    <a:pt x="44653" y="233845"/>
                  </a:lnTo>
                  <a:lnTo>
                    <a:pt x="45059" y="234543"/>
                  </a:lnTo>
                  <a:lnTo>
                    <a:pt x="45059" y="232930"/>
                  </a:lnTo>
                  <a:lnTo>
                    <a:pt x="44881" y="233108"/>
                  </a:lnTo>
                  <a:lnTo>
                    <a:pt x="44399" y="232702"/>
                  </a:lnTo>
                  <a:lnTo>
                    <a:pt x="44475" y="232410"/>
                  </a:lnTo>
                  <a:lnTo>
                    <a:pt x="44437" y="232143"/>
                  </a:lnTo>
                  <a:lnTo>
                    <a:pt x="44462" y="232003"/>
                  </a:lnTo>
                  <a:lnTo>
                    <a:pt x="44323" y="231216"/>
                  </a:lnTo>
                  <a:lnTo>
                    <a:pt x="43561" y="230720"/>
                  </a:lnTo>
                  <a:lnTo>
                    <a:pt x="41833" y="230708"/>
                  </a:lnTo>
                  <a:lnTo>
                    <a:pt x="39916" y="230708"/>
                  </a:lnTo>
                  <a:lnTo>
                    <a:pt x="39776" y="230771"/>
                  </a:lnTo>
                  <a:lnTo>
                    <a:pt x="39281" y="230708"/>
                  </a:lnTo>
                  <a:lnTo>
                    <a:pt x="38658" y="230847"/>
                  </a:lnTo>
                  <a:lnTo>
                    <a:pt x="38493" y="231051"/>
                  </a:lnTo>
                  <a:lnTo>
                    <a:pt x="37871" y="230708"/>
                  </a:lnTo>
                  <a:lnTo>
                    <a:pt x="37795" y="230835"/>
                  </a:lnTo>
                  <a:lnTo>
                    <a:pt x="37007" y="230974"/>
                  </a:lnTo>
                  <a:lnTo>
                    <a:pt x="36614" y="231317"/>
                  </a:lnTo>
                  <a:lnTo>
                    <a:pt x="35902" y="232524"/>
                  </a:lnTo>
                  <a:lnTo>
                    <a:pt x="35547" y="232689"/>
                  </a:lnTo>
                  <a:lnTo>
                    <a:pt x="35369" y="232587"/>
                  </a:lnTo>
                  <a:lnTo>
                    <a:pt x="35369" y="235356"/>
                  </a:lnTo>
                  <a:lnTo>
                    <a:pt x="35293" y="235496"/>
                  </a:lnTo>
                  <a:lnTo>
                    <a:pt x="34937" y="235686"/>
                  </a:lnTo>
                  <a:lnTo>
                    <a:pt x="35115" y="236270"/>
                  </a:lnTo>
                  <a:lnTo>
                    <a:pt x="35077" y="236499"/>
                  </a:lnTo>
                  <a:lnTo>
                    <a:pt x="34378" y="237032"/>
                  </a:lnTo>
                  <a:lnTo>
                    <a:pt x="33731" y="237299"/>
                  </a:lnTo>
                  <a:lnTo>
                    <a:pt x="33680" y="236956"/>
                  </a:lnTo>
                  <a:lnTo>
                    <a:pt x="33680" y="236601"/>
                  </a:lnTo>
                  <a:lnTo>
                    <a:pt x="33807" y="235788"/>
                  </a:lnTo>
                  <a:lnTo>
                    <a:pt x="34074" y="235381"/>
                  </a:lnTo>
                  <a:lnTo>
                    <a:pt x="34404" y="235115"/>
                  </a:lnTo>
                  <a:lnTo>
                    <a:pt x="34772" y="234924"/>
                  </a:lnTo>
                  <a:lnTo>
                    <a:pt x="35318" y="235216"/>
                  </a:lnTo>
                  <a:lnTo>
                    <a:pt x="35369" y="235356"/>
                  </a:lnTo>
                  <a:lnTo>
                    <a:pt x="35369" y="232587"/>
                  </a:lnTo>
                  <a:lnTo>
                    <a:pt x="35128" y="232448"/>
                  </a:lnTo>
                  <a:lnTo>
                    <a:pt x="34937" y="232410"/>
                  </a:lnTo>
                  <a:lnTo>
                    <a:pt x="35280" y="232079"/>
                  </a:lnTo>
                  <a:lnTo>
                    <a:pt x="35344" y="231952"/>
                  </a:lnTo>
                  <a:lnTo>
                    <a:pt x="35509" y="231584"/>
                  </a:lnTo>
                  <a:lnTo>
                    <a:pt x="35585" y="231444"/>
                  </a:lnTo>
                  <a:lnTo>
                    <a:pt x="35521" y="230949"/>
                  </a:lnTo>
                  <a:lnTo>
                    <a:pt x="35039" y="230708"/>
                  </a:lnTo>
                  <a:lnTo>
                    <a:pt x="34239" y="230936"/>
                  </a:lnTo>
                  <a:lnTo>
                    <a:pt x="32918" y="230847"/>
                  </a:lnTo>
                  <a:lnTo>
                    <a:pt x="32296" y="230822"/>
                  </a:lnTo>
                  <a:lnTo>
                    <a:pt x="32296" y="240334"/>
                  </a:lnTo>
                  <a:lnTo>
                    <a:pt x="32067" y="240271"/>
                  </a:lnTo>
                  <a:lnTo>
                    <a:pt x="32067" y="239979"/>
                  </a:lnTo>
                  <a:lnTo>
                    <a:pt x="31889" y="239826"/>
                  </a:lnTo>
                  <a:lnTo>
                    <a:pt x="31534" y="240080"/>
                  </a:lnTo>
                  <a:lnTo>
                    <a:pt x="30581" y="239750"/>
                  </a:lnTo>
                  <a:lnTo>
                    <a:pt x="30492" y="239331"/>
                  </a:lnTo>
                  <a:lnTo>
                    <a:pt x="30695" y="239268"/>
                  </a:lnTo>
                  <a:lnTo>
                    <a:pt x="31051" y="239382"/>
                  </a:lnTo>
                  <a:lnTo>
                    <a:pt x="31203" y="239471"/>
                  </a:lnTo>
                  <a:lnTo>
                    <a:pt x="31407" y="239509"/>
                  </a:lnTo>
                  <a:lnTo>
                    <a:pt x="31635" y="239610"/>
                  </a:lnTo>
                  <a:lnTo>
                    <a:pt x="32156" y="239991"/>
                  </a:lnTo>
                  <a:lnTo>
                    <a:pt x="32296" y="240334"/>
                  </a:lnTo>
                  <a:lnTo>
                    <a:pt x="32296" y="230822"/>
                  </a:lnTo>
                  <a:lnTo>
                    <a:pt x="30226" y="230733"/>
                  </a:lnTo>
                  <a:lnTo>
                    <a:pt x="29667" y="230708"/>
                  </a:lnTo>
                  <a:lnTo>
                    <a:pt x="28206" y="230733"/>
                  </a:lnTo>
                  <a:lnTo>
                    <a:pt x="26860" y="230860"/>
                  </a:lnTo>
                  <a:lnTo>
                    <a:pt x="26695" y="231203"/>
                  </a:lnTo>
                  <a:lnTo>
                    <a:pt x="26771" y="231444"/>
                  </a:lnTo>
                  <a:lnTo>
                    <a:pt x="26860" y="231902"/>
                  </a:lnTo>
                  <a:lnTo>
                    <a:pt x="27063" y="232410"/>
                  </a:lnTo>
                  <a:lnTo>
                    <a:pt x="26924" y="232956"/>
                  </a:lnTo>
                  <a:lnTo>
                    <a:pt x="27152" y="233540"/>
                  </a:lnTo>
                  <a:lnTo>
                    <a:pt x="27279" y="234137"/>
                  </a:lnTo>
                  <a:lnTo>
                    <a:pt x="27203" y="234302"/>
                  </a:lnTo>
                  <a:lnTo>
                    <a:pt x="26695" y="235089"/>
                  </a:lnTo>
                  <a:lnTo>
                    <a:pt x="26695" y="235521"/>
                  </a:lnTo>
                  <a:lnTo>
                    <a:pt x="26746" y="235839"/>
                  </a:lnTo>
                  <a:lnTo>
                    <a:pt x="26924" y="236143"/>
                  </a:lnTo>
                  <a:lnTo>
                    <a:pt x="27241" y="236524"/>
                  </a:lnTo>
                  <a:lnTo>
                    <a:pt x="27647" y="236842"/>
                  </a:lnTo>
                  <a:lnTo>
                    <a:pt x="27381" y="237197"/>
                  </a:lnTo>
                  <a:lnTo>
                    <a:pt x="27178" y="237109"/>
                  </a:lnTo>
                  <a:lnTo>
                    <a:pt x="27000" y="237121"/>
                  </a:lnTo>
                  <a:lnTo>
                    <a:pt x="26822" y="237439"/>
                  </a:lnTo>
                  <a:lnTo>
                    <a:pt x="26822" y="237680"/>
                  </a:lnTo>
                  <a:lnTo>
                    <a:pt x="27038" y="237947"/>
                  </a:lnTo>
                  <a:lnTo>
                    <a:pt x="26974" y="238125"/>
                  </a:lnTo>
                  <a:lnTo>
                    <a:pt x="26746" y="238683"/>
                  </a:lnTo>
                  <a:lnTo>
                    <a:pt x="26695" y="239522"/>
                  </a:lnTo>
                  <a:lnTo>
                    <a:pt x="26695" y="240157"/>
                  </a:lnTo>
                  <a:lnTo>
                    <a:pt x="26708" y="240284"/>
                  </a:lnTo>
                  <a:lnTo>
                    <a:pt x="26708" y="240563"/>
                  </a:lnTo>
                  <a:lnTo>
                    <a:pt x="26720" y="240753"/>
                  </a:lnTo>
                  <a:lnTo>
                    <a:pt x="26695" y="241160"/>
                  </a:lnTo>
                  <a:lnTo>
                    <a:pt x="26758" y="241681"/>
                  </a:lnTo>
                  <a:lnTo>
                    <a:pt x="26720" y="242277"/>
                  </a:lnTo>
                  <a:lnTo>
                    <a:pt x="26746" y="242760"/>
                  </a:lnTo>
                  <a:lnTo>
                    <a:pt x="27012" y="243395"/>
                  </a:lnTo>
                  <a:lnTo>
                    <a:pt x="27063" y="243865"/>
                  </a:lnTo>
                  <a:lnTo>
                    <a:pt x="27051" y="244373"/>
                  </a:lnTo>
                  <a:lnTo>
                    <a:pt x="27254" y="244856"/>
                  </a:lnTo>
                  <a:lnTo>
                    <a:pt x="27203" y="245148"/>
                  </a:lnTo>
                  <a:lnTo>
                    <a:pt x="26936" y="245529"/>
                  </a:lnTo>
                  <a:lnTo>
                    <a:pt x="26936" y="246100"/>
                  </a:lnTo>
                  <a:lnTo>
                    <a:pt x="27343" y="246456"/>
                  </a:lnTo>
                  <a:lnTo>
                    <a:pt x="27635" y="246799"/>
                  </a:lnTo>
                  <a:lnTo>
                    <a:pt x="27622" y="247281"/>
                  </a:lnTo>
                  <a:lnTo>
                    <a:pt x="27673" y="247573"/>
                  </a:lnTo>
                  <a:lnTo>
                    <a:pt x="27584" y="247891"/>
                  </a:lnTo>
                  <a:lnTo>
                    <a:pt x="27470" y="248081"/>
                  </a:lnTo>
                  <a:lnTo>
                    <a:pt x="27851" y="248259"/>
                  </a:lnTo>
                  <a:lnTo>
                    <a:pt x="28333" y="248462"/>
                  </a:lnTo>
                  <a:lnTo>
                    <a:pt x="28892" y="248462"/>
                  </a:lnTo>
                  <a:lnTo>
                    <a:pt x="29438" y="248373"/>
                  </a:lnTo>
                  <a:lnTo>
                    <a:pt x="30010" y="248259"/>
                  </a:lnTo>
                  <a:lnTo>
                    <a:pt x="30835" y="248043"/>
                  </a:lnTo>
                  <a:lnTo>
                    <a:pt x="31013" y="247840"/>
                  </a:lnTo>
                  <a:lnTo>
                    <a:pt x="31292" y="247726"/>
                  </a:lnTo>
                  <a:lnTo>
                    <a:pt x="31584" y="247510"/>
                  </a:lnTo>
                  <a:lnTo>
                    <a:pt x="31877" y="247345"/>
                  </a:lnTo>
                  <a:lnTo>
                    <a:pt x="32296" y="247573"/>
                  </a:lnTo>
                  <a:lnTo>
                    <a:pt x="32385" y="247802"/>
                  </a:lnTo>
                  <a:lnTo>
                    <a:pt x="32461" y="248246"/>
                  </a:lnTo>
                  <a:lnTo>
                    <a:pt x="32423" y="249110"/>
                  </a:lnTo>
                  <a:lnTo>
                    <a:pt x="32346" y="249402"/>
                  </a:lnTo>
                  <a:lnTo>
                    <a:pt x="32105" y="249402"/>
                  </a:lnTo>
                  <a:lnTo>
                    <a:pt x="31686" y="248615"/>
                  </a:lnTo>
                  <a:lnTo>
                    <a:pt x="31419" y="248666"/>
                  </a:lnTo>
                  <a:lnTo>
                    <a:pt x="31280" y="250228"/>
                  </a:lnTo>
                  <a:lnTo>
                    <a:pt x="30822" y="250266"/>
                  </a:lnTo>
                  <a:lnTo>
                    <a:pt x="30632" y="249847"/>
                  </a:lnTo>
                  <a:lnTo>
                    <a:pt x="30365" y="249707"/>
                  </a:lnTo>
                  <a:lnTo>
                    <a:pt x="29311" y="250609"/>
                  </a:lnTo>
                  <a:lnTo>
                    <a:pt x="29146" y="250317"/>
                  </a:lnTo>
                  <a:lnTo>
                    <a:pt x="28498" y="250367"/>
                  </a:lnTo>
                  <a:lnTo>
                    <a:pt x="28257" y="252234"/>
                  </a:lnTo>
                  <a:lnTo>
                    <a:pt x="27952" y="252666"/>
                  </a:lnTo>
                  <a:lnTo>
                    <a:pt x="28028" y="253987"/>
                  </a:lnTo>
                  <a:lnTo>
                    <a:pt x="27660" y="255473"/>
                  </a:lnTo>
                  <a:lnTo>
                    <a:pt x="27216" y="256260"/>
                  </a:lnTo>
                  <a:lnTo>
                    <a:pt x="26619" y="255371"/>
                  </a:lnTo>
                  <a:lnTo>
                    <a:pt x="26504" y="254177"/>
                  </a:lnTo>
                  <a:lnTo>
                    <a:pt x="27152" y="253682"/>
                  </a:lnTo>
                  <a:lnTo>
                    <a:pt x="27546" y="250520"/>
                  </a:lnTo>
                  <a:lnTo>
                    <a:pt x="26924" y="250647"/>
                  </a:lnTo>
                  <a:lnTo>
                    <a:pt x="26466" y="252971"/>
                  </a:lnTo>
                  <a:lnTo>
                    <a:pt x="26200" y="253288"/>
                  </a:lnTo>
                  <a:lnTo>
                    <a:pt x="25793" y="252514"/>
                  </a:lnTo>
                  <a:lnTo>
                    <a:pt x="25704" y="251536"/>
                  </a:lnTo>
                  <a:lnTo>
                    <a:pt x="26162" y="250977"/>
                  </a:lnTo>
                  <a:lnTo>
                    <a:pt x="26174" y="250202"/>
                  </a:lnTo>
                  <a:lnTo>
                    <a:pt x="26479" y="248462"/>
                  </a:lnTo>
                  <a:lnTo>
                    <a:pt x="26543" y="246507"/>
                  </a:lnTo>
                  <a:lnTo>
                    <a:pt x="26301" y="243611"/>
                  </a:lnTo>
                  <a:lnTo>
                    <a:pt x="25857" y="242557"/>
                  </a:lnTo>
                  <a:lnTo>
                    <a:pt x="25869" y="242100"/>
                  </a:lnTo>
                  <a:lnTo>
                    <a:pt x="25527" y="242112"/>
                  </a:lnTo>
                  <a:lnTo>
                    <a:pt x="25311" y="242811"/>
                  </a:lnTo>
                  <a:lnTo>
                    <a:pt x="25031" y="242900"/>
                  </a:lnTo>
                  <a:lnTo>
                    <a:pt x="24803" y="242341"/>
                  </a:lnTo>
                  <a:lnTo>
                    <a:pt x="25895" y="241223"/>
                  </a:lnTo>
                  <a:lnTo>
                    <a:pt x="25488" y="240550"/>
                  </a:lnTo>
                  <a:lnTo>
                    <a:pt x="24104" y="239585"/>
                  </a:lnTo>
                  <a:lnTo>
                    <a:pt x="23418" y="239687"/>
                  </a:lnTo>
                  <a:lnTo>
                    <a:pt x="22783" y="240830"/>
                  </a:lnTo>
                  <a:lnTo>
                    <a:pt x="22491" y="242646"/>
                  </a:lnTo>
                  <a:lnTo>
                    <a:pt x="22745" y="243547"/>
                  </a:lnTo>
                  <a:lnTo>
                    <a:pt x="22694" y="244360"/>
                  </a:lnTo>
                  <a:lnTo>
                    <a:pt x="22491" y="244538"/>
                  </a:lnTo>
                  <a:lnTo>
                    <a:pt x="21780" y="243725"/>
                  </a:lnTo>
                  <a:lnTo>
                    <a:pt x="22110" y="247218"/>
                  </a:lnTo>
                  <a:lnTo>
                    <a:pt x="21856" y="248386"/>
                  </a:lnTo>
                  <a:lnTo>
                    <a:pt x="21640" y="248462"/>
                  </a:lnTo>
                  <a:lnTo>
                    <a:pt x="21399" y="248196"/>
                  </a:lnTo>
                  <a:lnTo>
                    <a:pt x="21158" y="243611"/>
                  </a:lnTo>
                  <a:lnTo>
                    <a:pt x="20802" y="243522"/>
                  </a:lnTo>
                  <a:lnTo>
                    <a:pt x="20091" y="245770"/>
                  </a:lnTo>
                  <a:lnTo>
                    <a:pt x="19532" y="246507"/>
                  </a:lnTo>
                  <a:lnTo>
                    <a:pt x="18910" y="249097"/>
                  </a:lnTo>
                  <a:lnTo>
                    <a:pt x="18237" y="249897"/>
                  </a:lnTo>
                  <a:lnTo>
                    <a:pt x="17780" y="249364"/>
                  </a:lnTo>
                  <a:lnTo>
                    <a:pt x="19367" y="243522"/>
                  </a:lnTo>
                  <a:lnTo>
                    <a:pt x="18669" y="244005"/>
                  </a:lnTo>
                  <a:lnTo>
                    <a:pt x="17437" y="248754"/>
                  </a:lnTo>
                  <a:lnTo>
                    <a:pt x="16497" y="251015"/>
                  </a:lnTo>
                  <a:lnTo>
                    <a:pt x="15252" y="258483"/>
                  </a:lnTo>
                  <a:lnTo>
                    <a:pt x="15214" y="259346"/>
                  </a:lnTo>
                  <a:lnTo>
                    <a:pt x="15595" y="259715"/>
                  </a:lnTo>
                  <a:lnTo>
                    <a:pt x="16052" y="258470"/>
                  </a:lnTo>
                  <a:lnTo>
                    <a:pt x="16319" y="258279"/>
                  </a:lnTo>
                  <a:lnTo>
                    <a:pt x="16408" y="259308"/>
                  </a:lnTo>
                  <a:lnTo>
                    <a:pt x="15671" y="261315"/>
                  </a:lnTo>
                  <a:lnTo>
                    <a:pt x="14376" y="262686"/>
                  </a:lnTo>
                  <a:lnTo>
                    <a:pt x="14185" y="264947"/>
                  </a:lnTo>
                  <a:lnTo>
                    <a:pt x="14351" y="269087"/>
                  </a:lnTo>
                  <a:lnTo>
                    <a:pt x="14820" y="269900"/>
                  </a:lnTo>
                  <a:lnTo>
                    <a:pt x="15062" y="271856"/>
                  </a:lnTo>
                  <a:lnTo>
                    <a:pt x="15544" y="272288"/>
                  </a:lnTo>
                  <a:lnTo>
                    <a:pt x="16078" y="272364"/>
                  </a:lnTo>
                  <a:lnTo>
                    <a:pt x="17424" y="270891"/>
                  </a:lnTo>
                  <a:lnTo>
                    <a:pt x="17068" y="271792"/>
                  </a:lnTo>
                  <a:lnTo>
                    <a:pt x="17068" y="302704"/>
                  </a:lnTo>
                  <a:lnTo>
                    <a:pt x="16941" y="302958"/>
                  </a:lnTo>
                  <a:lnTo>
                    <a:pt x="16560" y="303034"/>
                  </a:lnTo>
                  <a:lnTo>
                    <a:pt x="16840" y="304774"/>
                  </a:lnTo>
                  <a:lnTo>
                    <a:pt x="16916" y="308025"/>
                  </a:lnTo>
                  <a:lnTo>
                    <a:pt x="16725" y="307987"/>
                  </a:lnTo>
                  <a:lnTo>
                    <a:pt x="16471" y="306819"/>
                  </a:lnTo>
                  <a:lnTo>
                    <a:pt x="16052" y="307403"/>
                  </a:lnTo>
                  <a:lnTo>
                    <a:pt x="14998" y="305257"/>
                  </a:lnTo>
                  <a:lnTo>
                    <a:pt x="14846" y="302983"/>
                  </a:lnTo>
                  <a:lnTo>
                    <a:pt x="14135" y="301294"/>
                  </a:lnTo>
                  <a:lnTo>
                    <a:pt x="15024" y="301688"/>
                  </a:lnTo>
                  <a:lnTo>
                    <a:pt x="16217" y="301002"/>
                  </a:lnTo>
                  <a:lnTo>
                    <a:pt x="16306" y="301675"/>
                  </a:lnTo>
                  <a:lnTo>
                    <a:pt x="16954" y="302298"/>
                  </a:lnTo>
                  <a:lnTo>
                    <a:pt x="17068" y="302704"/>
                  </a:lnTo>
                  <a:lnTo>
                    <a:pt x="17068" y="271792"/>
                  </a:lnTo>
                  <a:lnTo>
                    <a:pt x="16751" y="272580"/>
                  </a:lnTo>
                  <a:lnTo>
                    <a:pt x="15265" y="273850"/>
                  </a:lnTo>
                  <a:lnTo>
                    <a:pt x="14922" y="274751"/>
                  </a:lnTo>
                  <a:lnTo>
                    <a:pt x="15138" y="275831"/>
                  </a:lnTo>
                  <a:lnTo>
                    <a:pt x="14757" y="276339"/>
                  </a:lnTo>
                  <a:lnTo>
                    <a:pt x="14579" y="280073"/>
                  </a:lnTo>
                  <a:lnTo>
                    <a:pt x="15011" y="280784"/>
                  </a:lnTo>
                  <a:lnTo>
                    <a:pt x="14541" y="281889"/>
                  </a:lnTo>
                  <a:lnTo>
                    <a:pt x="15087" y="284911"/>
                  </a:lnTo>
                  <a:lnTo>
                    <a:pt x="15062" y="285064"/>
                  </a:lnTo>
                  <a:lnTo>
                    <a:pt x="13258" y="283959"/>
                  </a:lnTo>
                  <a:lnTo>
                    <a:pt x="12573" y="284365"/>
                  </a:lnTo>
                  <a:lnTo>
                    <a:pt x="11569" y="283972"/>
                  </a:lnTo>
                  <a:lnTo>
                    <a:pt x="9944" y="283959"/>
                  </a:lnTo>
                  <a:lnTo>
                    <a:pt x="9004" y="284048"/>
                  </a:lnTo>
                  <a:lnTo>
                    <a:pt x="8902" y="284175"/>
                  </a:lnTo>
                  <a:lnTo>
                    <a:pt x="9080" y="284416"/>
                  </a:lnTo>
                  <a:lnTo>
                    <a:pt x="9817" y="284772"/>
                  </a:lnTo>
                  <a:lnTo>
                    <a:pt x="10960" y="285178"/>
                  </a:lnTo>
                  <a:lnTo>
                    <a:pt x="11099" y="285305"/>
                  </a:lnTo>
                  <a:lnTo>
                    <a:pt x="9906" y="286626"/>
                  </a:lnTo>
                  <a:lnTo>
                    <a:pt x="8902" y="288302"/>
                  </a:lnTo>
                  <a:lnTo>
                    <a:pt x="9169" y="290449"/>
                  </a:lnTo>
                  <a:lnTo>
                    <a:pt x="12293" y="292811"/>
                  </a:lnTo>
                  <a:lnTo>
                    <a:pt x="14401" y="292074"/>
                  </a:lnTo>
                  <a:lnTo>
                    <a:pt x="14452" y="292430"/>
                  </a:lnTo>
                  <a:lnTo>
                    <a:pt x="14630" y="292633"/>
                  </a:lnTo>
                  <a:lnTo>
                    <a:pt x="15151" y="292823"/>
                  </a:lnTo>
                  <a:lnTo>
                    <a:pt x="15722" y="292823"/>
                  </a:lnTo>
                  <a:lnTo>
                    <a:pt x="16306" y="292735"/>
                  </a:lnTo>
                  <a:lnTo>
                    <a:pt x="16649" y="292633"/>
                  </a:lnTo>
                  <a:lnTo>
                    <a:pt x="16675" y="293230"/>
                  </a:lnTo>
                  <a:lnTo>
                    <a:pt x="15265" y="293128"/>
                  </a:lnTo>
                  <a:lnTo>
                    <a:pt x="13462" y="293027"/>
                  </a:lnTo>
                  <a:lnTo>
                    <a:pt x="13462" y="302768"/>
                  </a:lnTo>
                  <a:lnTo>
                    <a:pt x="12611" y="302768"/>
                  </a:lnTo>
                  <a:lnTo>
                    <a:pt x="12026" y="303517"/>
                  </a:lnTo>
                  <a:lnTo>
                    <a:pt x="11836" y="303390"/>
                  </a:lnTo>
                  <a:lnTo>
                    <a:pt x="11734" y="301231"/>
                  </a:lnTo>
                  <a:lnTo>
                    <a:pt x="11252" y="299643"/>
                  </a:lnTo>
                  <a:lnTo>
                    <a:pt x="11417" y="299770"/>
                  </a:lnTo>
                  <a:lnTo>
                    <a:pt x="12217" y="301561"/>
                  </a:lnTo>
                  <a:lnTo>
                    <a:pt x="13157" y="301675"/>
                  </a:lnTo>
                  <a:lnTo>
                    <a:pt x="13360" y="302069"/>
                  </a:lnTo>
                  <a:lnTo>
                    <a:pt x="13462" y="302768"/>
                  </a:lnTo>
                  <a:lnTo>
                    <a:pt x="13462" y="293027"/>
                  </a:lnTo>
                  <a:lnTo>
                    <a:pt x="12776" y="292976"/>
                  </a:lnTo>
                  <a:lnTo>
                    <a:pt x="12420" y="292823"/>
                  </a:lnTo>
                  <a:lnTo>
                    <a:pt x="11506" y="292887"/>
                  </a:lnTo>
                  <a:lnTo>
                    <a:pt x="10680" y="292823"/>
                  </a:lnTo>
                  <a:lnTo>
                    <a:pt x="10147" y="292963"/>
                  </a:lnTo>
                  <a:lnTo>
                    <a:pt x="10083" y="293128"/>
                  </a:lnTo>
                  <a:lnTo>
                    <a:pt x="10083" y="298691"/>
                  </a:lnTo>
                  <a:lnTo>
                    <a:pt x="9918" y="298767"/>
                  </a:lnTo>
                  <a:lnTo>
                    <a:pt x="9601" y="298767"/>
                  </a:lnTo>
                  <a:lnTo>
                    <a:pt x="9309" y="298500"/>
                  </a:lnTo>
                  <a:lnTo>
                    <a:pt x="9182" y="297789"/>
                  </a:lnTo>
                  <a:lnTo>
                    <a:pt x="9334" y="298069"/>
                  </a:lnTo>
                  <a:lnTo>
                    <a:pt x="10083" y="298691"/>
                  </a:lnTo>
                  <a:lnTo>
                    <a:pt x="10083" y="293128"/>
                  </a:lnTo>
                  <a:lnTo>
                    <a:pt x="9410" y="294741"/>
                  </a:lnTo>
                  <a:lnTo>
                    <a:pt x="9245" y="295198"/>
                  </a:lnTo>
                  <a:lnTo>
                    <a:pt x="8940" y="295376"/>
                  </a:lnTo>
                  <a:lnTo>
                    <a:pt x="8585" y="295224"/>
                  </a:lnTo>
                  <a:lnTo>
                    <a:pt x="8813" y="293585"/>
                  </a:lnTo>
                  <a:lnTo>
                    <a:pt x="9283" y="293700"/>
                  </a:lnTo>
                  <a:lnTo>
                    <a:pt x="9563" y="292468"/>
                  </a:lnTo>
                  <a:lnTo>
                    <a:pt x="8140" y="291350"/>
                  </a:lnTo>
                  <a:lnTo>
                    <a:pt x="7442" y="291160"/>
                  </a:lnTo>
                  <a:lnTo>
                    <a:pt x="7302" y="289991"/>
                  </a:lnTo>
                  <a:lnTo>
                    <a:pt x="7099" y="290182"/>
                  </a:lnTo>
                  <a:lnTo>
                    <a:pt x="7099" y="308381"/>
                  </a:lnTo>
                  <a:lnTo>
                    <a:pt x="6896" y="308457"/>
                  </a:lnTo>
                  <a:lnTo>
                    <a:pt x="6477" y="308216"/>
                  </a:lnTo>
                  <a:lnTo>
                    <a:pt x="6350" y="311099"/>
                  </a:lnTo>
                  <a:lnTo>
                    <a:pt x="6184" y="311289"/>
                  </a:lnTo>
                  <a:lnTo>
                    <a:pt x="4978" y="310578"/>
                  </a:lnTo>
                  <a:lnTo>
                    <a:pt x="3479" y="311099"/>
                  </a:lnTo>
                  <a:lnTo>
                    <a:pt x="3517" y="310667"/>
                  </a:lnTo>
                  <a:lnTo>
                    <a:pt x="4787" y="307340"/>
                  </a:lnTo>
                  <a:lnTo>
                    <a:pt x="5041" y="307390"/>
                  </a:lnTo>
                  <a:lnTo>
                    <a:pt x="5473" y="307911"/>
                  </a:lnTo>
                  <a:lnTo>
                    <a:pt x="5791" y="307276"/>
                  </a:lnTo>
                  <a:lnTo>
                    <a:pt x="5562" y="305968"/>
                  </a:lnTo>
                  <a:lnTo>
                    <a:pt x="4876" y="305562"/>
                  </a:lnTo>
                  <a:lnTo>
                    <a:pt x="4368" y="304139"/>
                  </a:lnTo>
                  <a:lnTo>
                    <a:pt x="4724" y="303923"/>
                  </a:lnTo>
                  <a:lnTo>
                    <a:pt x="5499" y="305130"/>
                  </a:lnTo>
                  <a:lnTo>
                    <a:pt x="6146" y="304596"/>
                  </a:lnTo>
                  <a:lnTo>
                    <a:pt x="6591" y="304901"/>
                  </a:lnTo>
                  <a:lnTo>
                    <a:pt x="7099" y="308381"/>
                  </a:lnTo>
                  <a:lnTo>
                    <a:pt x="7099" y="290182"/>
                  </a:lnTo>
                  <a:lnTo>
                    <a:pt x="6654" y="290588"/>
                  </a:lnTo>
                  <a:lnTo>
                    <a:pt x="6311" y="292379"/>
                  </a:lnTo>
                  <a:lnTo>
                    <a:pt x="4051" y="294703"/>
                  </a:lnTo>
                  <a:lnTo>
                    <a:pt x="3492" y="295719"/>
                  </a:lnTo>
                  <a:lnTo>
                    <a:pt x="3937" y="296456"/>
                  </a:lnTo>
                  <a:lnTo>
                    <a:pt x="3949" y="297256"/>
                  </a:lnTo>
                  <a:lnTo>
                    <a:pt x="3035" y="297980"/>
                  </a:lnTo>
                  <a:lnTo>
                    <a:pt x="2159" y="299783"/>
                  </a:lnTo>
                  <a:lnTo>
                    <a:pt x="2514" y="302006"/>
                  </a:lnTo>
                  <a:lnTo>
                    <a:pt x="2870" y="301904"/>
                  </a:lnTo>
                  <a:lnTo>
                    <a:pt x="3162" y="300291"/>
                  </a:lnTo>
                  <a:lnTo>
                    <a:pt x="3403" y="300266"/>
                  </a:lnTo>
                  <a:lnTo>
                    <a:pt x="3098" y="303072"/>
                  </a:lnTo>
                  <a:lnTo>
                    <a:pt x="2451" y="302564"/>
                  </a:lnTo>
                  <a:lnTo>
                    <a:pt x="1130" y="302793"/>
                  </a:lnTo>
                  <a:lnTo>
                    <a:pt x="647" y="305968"/>
                  </a:lnTo>
                  <a:lnTo>
                    <a:pt x="0" y="307784"/>
                  </a:lnTo>
                  <a:lnTo>
                    <a:pt x="977" y="308190"/>
                  </a:lnTo>
                  <a:lnTo>
                    <a:pt x="203" y="310934"/>
                  </a:lnTo>
                  <a:lnTo>
                    <a:pt x="901" y="312115"/>
                  </a:lnTo>
                  <a:lnTo>
                    <a:pt x="457" y="312305"/>
                  </a:lnTo>
                  <a:lnTo>
                    <a:pt x="254" y="314896"/>
                  </a:lnTo>
                  <a:lnTo>
                    <a:pt x="0" y="317042"/>
                  </a:lnTo>
                  <a:lnTo>
                    <a:pt x="1460" y="318808"/>
                  </a:lnTo>
                  <a:lnTo>
                    <a:pt x="4521" y="319443"/>
                  </a:lnTo>
                  <a:lnTo>
                    <a:pt x="6426" y="318287"/>
                  </a:lnTo>
                  <a:lnTo>
                    <a:pt x="7886" y="315645"/>
                  </a:lnTo>
                  <a:lnTo>
                    <a:pt x="8521" y="317728"/>
                  </a:lnTo>
                  <a:lnTo>
                    <a:pt x="9093" y="317665"/>
                  </a:lnTo>
                  <a:lnTo>
                    <a:pt x="9486" y="317893"/>
                  </a:lnTo>
                  <a:lnTo>
                    <a:pt x="9080" y="318909"/>
                  </a:lnTo>
                  <a:lnTo>
                    <a:pt x="8610" y="319290"/>
                  </a:lnTo>
                  <a:lnTo>
                    <a:pt x="8305" y="320509"/>
                  </a:lnTo>
                  <a:lnTo>
                    <a:pt x="8623" y="326821"/>
                  </a:lnTo>
                  <a:lnTo>
                    <a:pt x="9042" y="325780"/>
                  </a:lnTo>
                  <a:lnTo>
                    <a:pt x="9347" y="325970"/>
                  </a:lnTo>
                  <a:lnTo>
                    <a:pt x="9220" y="328320"/>
                  </a:lnTo>
                  <a:lnTo>
                    <a:pt x="10096" y="328625"/>
                  </a:lnTo>
                  <a:lnTo>
                    <a:pt x="9994" y="329704"/>
                  </a:lnTo>
                  <a:lnTo>
                    <a:pt x="10731" y="331317"/>
                  </a:lnTo>
                  <a:lnTo>
                    <a:pt x="11061" y="331228"/>
                  </a:lnTo>
                  <a:lnTo>
                    <a:pt x="11988" y="330288"/>
                  </a:lnTo>
                  <a:lnTo>
                    <a:pt x="12344" y="329476"/>
                  </a:lnTo>
                  <a:lnTo>
                    <a:pt x="12141" y="327507"/>
                  </a:lnTo>
                  <a:lnTo>
                    <a:pt x="12915" y="327304"/>
                  </a:lnTo>
                  <a:lnTo>
                    <a:pt x="13335" y="326580"/>
                  </a:lnTo>
                  <a:lnTo>
                    <a:pt x="14236" y="325640"/>
                  </a:lnTo>
                  <a:lnTo>
                    <a:pt x="13906" y="324827"/>
                  </a:lnTo>
                  <a:lnTo>
                    <a:pt x="15303" y="323456"/>
                  </a:lnTo>
                  <a:lnTo>
                    <a:pt x="15240" y="326605"/>
                  </a:lnTo>
                  <a:lnTo>
                    <a:pt x="15392" y="327748"/>
                  </a:lnTo>
                  <a:lnTo>
                    <a:pt x="15875" y="327799"/>
                  </a:lnTo>
                  <a:lnTo>
                    <a:pt x="16649" y="327482"/>
                  </a:lnTo>
                  <a:lnTo>
                    <a:pt x="16573" y="325996"/>
                  </a:lnTo>
                  <a:lnTo>
                    <a:pt x="16827" y="325691"/>
                  </a:lnTo>
                  <a:lnTo>
                    <a:pt x="17094" y="325996"/>
                  </a:lnTo>
                  <a:lnTo>
                    <a:pt x="17348" y="325996"/>
                  </a:lnTo>
                  <a:lnTo>
                    <a:pt x="17475" y="325666"/>
                  </a:lnTo>
                  <a:lnTo>
                    <a:pt x="17983" y="325907"/>
                  </a:lnTo>
                  <a:lnTo>
                    <a:pt x="18732" y="329387"/>
                  </a:lnTo>
                  <a:lnTo>
                    <a:pt x="18415" y="329946"/>
                  </a:lnTo>
                  <a:lnTo>
                    <a:pt x="18072" y="329730"/>
                  </a:lnTo>
                  <a:lnTo>
                    <a:pt x="18224" y="329311"/>
                  </a:lnTo>
                  <a:lnTo>
                    <a:pt x="17805" y="329450"/>
                  </a:lnTo>
                  <a:lnTo>
                    <a:pt x="17310" y="328739"/>
                  </a:lnTo>
                  <a:lnTo>
                    <a:pt x="16725" y="328434"/>
                  </a:lnTo>
                  <a:lnTo>
                    <a:pt x="15735" y="328587"/>
                  </a:lnTo>
                  <a:lnTo>
                    <a:pt x="16027" y="329831"/>
                  </a:lnTo>
                  <a:lnTo>
                    <a:pt x="16764" y="331063"/>
                  </a:lnTo>
                  <a:lnTo>
                    <a:pt x="16992" y="333184"/>
                  </a:lnTo>
                  <a:lnTo>
                    <a:pt x="16040" y="334530"/>
                  </a:lnTo>
                  <a:lnTo>
                    <a:pt x="16129" y="335026"/>
                  </a:lnTo>
                  <a:lnTo>
                    <a:pt x="17754" y="336816"/>
                  </a:lnTo>
                  <a:lnTo>
                    <a:pt x="17576" y="337248"/>
                  </a:lnTo>
                  <a:lnTo>
                    <a:pt x="18605" y="338797"/>
                  </a:lnTo>
                  <a:lnTo>
                    <a:pt x="19100" y="340080"/>
                  </a:lnTo>
                  <a:lnTo>
                    <a:pt x="19659" y="340029"/>
                  </a:lnTo>
                  <a:lnTo>
                    <a:pt x="19824" y="339763"/>
                  </a:lnTo>
                  <a:lnTo>
                    <a:pt x="20523" y="340169"/>
                  </a:lnTo>
                  <a:lnTo>
                    <a:pt x="20866" y="339534"/>
                  </a:lnTo>
                  <a:lnTo>
                    <a:pt x="21069" y="340233"/>
                  </a:lnTo>
                  <a:lnTo>
                    <a:pt x="21539" y="340753"/>
                  </a:lnTo>
                  <a:lnTo>
                    <a:pt x="22352" y="340715"/>
                  </a:lnTo>
                  <a:lnTo>
                    <a:pt x="22326" y="338632"/>
                  </a:lnTo>
                  <a:lnTo>
                    <a:pt x="22237" y="337007"/>
                  </a:lnTo>
                  <a:lnTo>
                    <a:pt x="22504" y="335915"/>
                  </a:lnTo>
                  <a:lnTo>
                    <a:pt x="22974" y="336410"/>
                  </a:lnTo>
                  <a:lnTo>
                    <a:pt x="23647" y="339051"/>
                  </a:lnTo>
                  <a:lnTo>
                    <a:pt x="24511" y="338353"/>
                  </a:lnTo>
                  <a:lnTo>
                    <a:pt x="24892" y="340436"/>
                  </a:lnTo>
                  <a:lnTo>
                    <a:pt x="25006" y="342277"/>
                  </a:lnTo>
                  <a:lnTo>
                    <a:pt x="24244" y="343357"/>
                  </a:lnTo>
                  <a:lnTo>
                    <a:pt x="22694" y="343001"/>
                  </a:lnTo>
                  <a:lnTo>
                    <a:pt x="21882" y="343484"/>
                  </a:lnTo>
                  <a:lnTo>
                    <a:pt x="20853" y="342214"/>
                  </a:lnTo>
                  <a:lnTo>
                    <a:pt x="19646" y="342074"/>
                  </a:lnTo>
                  <a:lnTo>
                    <a:pt x="19011" y="343395"/>
                  </a:lnTo>
                  <a:lnTo>
                    <a:pt x="19342" y="345440"/>
                  </a:lnTo>
                  <a:lnTo>
                    <a:pt x="19875" y="346176"/>
                  </a:lnTo>
                  <a:lnTo>
                    <a:pt x="18694" y="346341"/>
                  </a:lnTo>
                  <a:lnTo>
                    <a:pt x="18084" y="347192"/>
                  </a:lnTo>
                  <a:lnTo>
                    <a:pt x="17792" y="348437"/>
                  </a:lnTo>
                  <a:lnTo>
                    <a:pt x="17907" y="349986"/>
                  </a:lnTo>
                  <a:lnTo>
                    <a:pt x="18122" y="351409"/>
                  </a:lnTo>
                  <a:lnTo>
                    <a:pt x="18122" y="351599"/>
                  </a:lnTo>
                  <a:lnTo>
                    <a:pt x="17868" y="351637"/>
                  </a:lnTo>
                  <a:lnTo>
                    <a:pt x="17792" y="351891"/>
                  </a:lnTo>
                  <a:lnTo>
                    <a:pt x="18097" y="352158"/>
                  </a:lnTo>
                  <a:lnTo>
                    <a:pt x="18148" y="353174"/>
                  </a:lnTo>
                  <a:lnTo>
                    <a:pt x="18580" y="354114"/>
                  </a:lnTo>
                  <a:lnTo>
                    <a:pt x="19494" y="354063"/>
                  </a:lnTo>
                  <a:lnTo>
                    <a:pt x="19862" y="354291"/>
                  </a:lnTo>
                  <a:lnTo>
                    <a:pt x="20916" y="354317"/>
                  </a:lnTo>
                  <a:lnTo>
                    <a:pt x="21437" y="354076"/>
                  </a:lnTo>
                  <a:lnTo>
                    <a:pt x="21475" y="353720"/>
                  </a:lnTo>
                  <a:lnTo>
                    <a:pt x="21348" y="353072"/>
                  </a:lnTo>
                  <a:lnTo>
                    <a:pt x="22339" y="352958"/>
                  </a:lnTo>
                  <a:lnTo>
                    <a:pt x="23456" y="353415"/>
                  </a:lnTo>
                  <a:lnTo>
                    <a:pt x="23609" y="353695"/>
                  </a:lnTo>
                  <a:lnTo>
                    <a:pt x="23647" y="354037"/>
                  </a:lnTo>
                  <a:lnTo>
                    <a:pt x="23558" y="354495"/>
                  </a:lnTo>
                  <a:lnTo>
                    <a:pt x="25107" y="354939"/>
                  </a:lnTo>
                  <a:lnTo>
                    <a:pt x="25260" y="354914"/>
                  </a:lnTo>
                  <a:lnTo>
                    <a:pt x="25603" y="354850"/>
                  </a:lnTo>
                  <a:lnTo>
                    <a:pt x="25806" y="354799"/>
                  </a:lnTo>
                  <a:lnTo>
                    <a:pt x="26200" y="354622"/>
                  </a:lnTo>
                  <a:lnTo>
                    <a:pt x="26289" y="354215"/>
                  </a:lnTo>
                  <a:lnTo>
                    <a:pt x="26162" y="354076"/>
                  </a:lnTo>
                  <a:lnTo>
                    <a:pt x="26238" y="353466"/>
                  </a:lnTo>
                  <a:lnTo>
                    <a:pt x="26390" y="352450"/>
                  </a:lnTo>
                  <a:lnTo>
                    <a:pt x="27165" y="352463"/>
                  </a:lnTo>
                  <a:lnTo>
                    <a:pt x="27279" y="353441"/>
                  </a:lnTo>
                  <a:lnTo>
                    <a:pt x="26390" y="354482"/>
                  </a:lnTo>
                  <a:lnTo>
                    <a:pt x="26123" y="355968"/>
                  </a:lnTo>
                  <a:lnTo>
                    <a:pt x="26974" y="358051"/>
                  </a:lnTo>
                  <a:lnTo>
                    <a:pt x="28651" y="358952"/>
                  </a:lnTo>
                  <a:lnTo>
                    <a:pt x="30416" y="360451"/>
                  </a:lnTo>
                  <a:lnTo>
                    <a:pt x="32385" y="359244"/>
                  </a:lnTo>
                  <a:lnTo>
                    <a:pt x="33362" y="359422"/>
                  </a:lnTo>
                  <a:lnTo>
                    <a:pt x="34556" y="359498"/>
                  </a:lnTo>
                  <a:lnTo>
                    <a:pt x="34886" y="359194"/>
                  </a:lnTo>
                  <a:lnTo>
                    <a:pt x="36385" y="361289"/>
                  </a:lnTo>
                  <a:lnTo>
                    <a:pt x="37350" y="363588"/>
                  </a:lnTo>
                  <a:lnTo>
                    <a:pt x="37693" y="363816"/>
                  </a:lnTo>
                  <a:lnTo>
                    <a:pt x="38074" y="363321"/>
                  </a:lnTo>
                  <a:lnTo>
                    <a:pt x="37934" y="361149"/>
                  </a:lnTo>
                  <a:lnTo>
                    <a:pt x="38087" y="359879"/>
                  </a:lnTo>
                  <a:lnTo>
                    <a:pt x="39179" y="358432"/>
                  </a:lnTo>
                  <a:lnTo>
                    <a:pt x="39306" y="357009"/>
                  </a:lnTo>
                  <a:lnTo>
                    <a:pt x="38989" y="355257"/>
                  </a:lnTo>
                  <a:lnTo>
                    <a:pt x="40132" y="352501"/>
                  </a:lnTo>
                  <a:lnTo>
                    <a:pt x="39636" y="350748"/>
                  </a:lnTo>
                  <a:lnTo>
                    <a:pt x="40246" y="349783"/>
                  </a:lnTo>
                  <a:lnTo>
                    <a:pt x="40551" y="349631"/>
                  </a:lnTo>
                  <a:lnTo>
                    <a:pt x="40665" y="347345"/>
                  </a:lnTo>
                  <a:lnTo>
                    <a:pt x="41376" y="346862"/>
                  </a:lnTo>
                  <a:lnTo>
                    <a:pt x="41363" y="345592"/>
                  </a:lnTo>
                  <a:lnTo>
                    <a:pt x="40906" y="344805"/>
                  </a:lnTo>
                  <a:lnTo>
                    <a:pt x="40982" y="344424"/>
                  </a:lnTo>
                  <a:lnTo>
                    <a:pt x="42037" y="343179"/>
                  </a:lnTo>
                  <a:lnTo>
                    <a:pt x="42049" y="342011"/>
                  </a:lnTo>
                  <a:lnTo>
                    <a:pt x="41148" y="338137"/>
                  </a:lnTo>
                  <a:lnTo>
                    <a:pt x="39827" y="337959"/>
                  </a:lnTo>
                  <a:lnTo>
                    <a:pt x="39992" y="337553"/>
                  </a:lnTo>
                  <a:lnTo>
                    <a:pt x="41465" y="336981"/>
                  </a:lnTo>
                  <a:lnTo>
                    <a:pt x="42291" y="336169"/>
                  </a:lnTo>
                  <a:lnTo>
                    <a:pt x="42379" y="333311"/>
                  </a:lnTo>
                  <a:lnTo>
                    <a:pt x="41694" y="332867"/>
                  </a:lnTo>
                  <a:lnTo>
                    <a:pt x="41008" y="331736"/>
                  </a:lnTo>
                  <a:lnTo>
                    <a:pt x="39433" y="331089"/>
                  </a:lnTo>
                  <a:lnTo>
                    <a:pt x="39052" y="331190"/>
                  </a:lnTo>
                  <a:lnTo>
                    <a:pt x="38900" y="331457"/>
                  </a:lnTo>
                  <a:lnTo>
                    <a:pt x="39204" y="332422"/>
                  </a:lnTo>
                  <a:lnTo>
                    <a:pt x="38938" y="332562"/>
                  </a:lnTo>
                  <a:lnTo>
                    <a:pt x="37668" y="331266"/>
                  </a:lnTo>
                  <a:lnTo>
                    <a:pt x="36360" y="331114"/>
                  </a:lnTo>
                  <a:lnTo>
                    <a:pt x="35814" y="331851"/>
                  </a:lnTo>
                  <a:lnTo>
                    <a:pt x="35979" y="333184"/>
                  </a:lnTo>
                  <a:lnTo>
                    <a:pt x="36245" y="333540"/>
                  </a:lnTo>
                  <a:lnTo>
                    <a:pt x="38011" y="334619"/>
                  </a:lnTo>
                  <a:lnTo>
                    <a:pt x="38176" y="334924"/>
                  </a:lnTo>
                  <a:lnTo>
                    <a:pt x="35623" y="335876"/>
                  </a:lnTo>
                  <a:lnTo>
                    <a:pt x="35242" y="336245"/>
                  </a:lnTo>
                  <a:lnTo>
                    <a:pt x="35610" y="337185"/>
                  </a:lnTo>
                  <a:lnTo>
                    <a:pt x="34798" y="337921"/>
                  </a:lnTo>
                  <a:lnTo>
                    <a:pt x="34251" y="336423"/>
                  </a:lnTo>
                  <a:lnTo>
                    <a:pt x="33502" y="336207"/>
                  </a:lnTo>
                  <a:lnTo>
                    <a:pt x="32981" y="336384"/>
                  </a:lnTo>
                  <a:lnTo>
                    <a:pt x="32905" y="336575"/>
                  </a:lnTo>
                  <a:lnTo>
                    <a:pt x="33655" y="337210"/>
                  </a:lnTo>
                  <a:lnTo>
                    <a:pt x="33693" y="338201"/>
                  </a:lnTo>
                  <a:lnTo>
                    <a:pt x="32677" y="339191"/>
                  </a:lnTo>
                  <a:lnTo>
                    <a:pt x="33401" y="341490"/>
                  </a:lnTo>
                  <a:lnTo>
                    <a:pt x="34328" y="341503"/>
                  </a:lnTo>
                  <a:lnTo>
                    <a:pt x="34505" y="341960"/>
                  </a:lnTo>
                  <a:lnTo>
                    <a:pt x="34378" y="342265"/>
                  </a:lnTo>
                  <a:lnTo>
                    <a:pt x="33489" y="342671"/>
                  </a:lnTo>
                  <a:lnTo>
                    <a:pt x="33350" y="343750"/>
                  </a:lnTo>
                  <a:lnTo>
                    <a:pt x="32296" y="343979"/>
                  </a:lnTo>
                  <a:lnTo>
                    <a:pt x="32651" y="342887"/>
                  </a:lnTo>
                  <a:lnTo>
                    <a:pt x="32588" y="342620"/>
                  </a:lnTo>
                  <a:lnTo>
                    <a:pt x="31394" y="342684"/>
                  </a:lnTo>
                  <a:lnTo>
                    <a:pt x="31115" y="343141"/>
                  </a:lnTo>
                  <a:lnTo>
                    <a:pt x="29565" y="344068"/>
                  </a:lnTo>
                  <a:lnTo>
                    <a:pt x="29235" y="343928"/>
                  </a:lnTo>
                  <a:lnTo>
                    <a:pt x="29159" y="343649"/>
                  </a:lnTo>
                  <a:lnTo>
                    <a:pt x="29349" y="343408"/>
                  </a:lnTo>
                  <a:lnTo>
                    <a:pt x="30086" y="343331"/>
                  </a:lnTo>
                  <a:lnTo>
                    <a:pt x="30060" y="342963"/>
                  </a:lnTo>
                  <a:lnTo>
                    <a:pt x="31178" y="341884"/>
                  </a:lnTo>
                  <a:lnTo>
                    <a:pt x="31686" y="341795"/>
                  </a:lnTo>
                  <a:lnTo>
                    <a:pt x="31813" y="341490"/>
                  </a:lnTo>
                  <a:lnTo>
                    <a:pt x="31635" y="341160"/>
                  </a:lnTo>
                  <a:lnTo>
                    <a:pt x="30924" y="340728"/>
                  </a:lnTo>
                  <a:lnTo>
                    <a:pt x="29794" y="340956"/>
                  </a:lnTo>
                  <a:lnTo>
                    <a:pt x="28676" y="339102"/>
                  </a:lnTo>
                  <a:lnTo>
                    <a:pt x="28562" y="338416"/>
                  </a:lnTo>
                  <a:lnTo>
                    <a:pt x="27584" y="336194"/>
                  </a:lnTo>
                  <a:lnTo>
                    <a:pt x="27724" y="335991"/>
                  </a:lnTo>
                  <a:lnTo>
                    <a:pt x="30721" y="336257"/>
                  </a:lnTo>
                  <a:lnTo>
                    <a:pt x="31013" y="335127"/>
                  </a:lnTo>
                  <a:lnTo>
                    <a:pt x="32766" y="333286"/>
                  </a:lnTo>
                  <a:lnTo>
                    <a:pt x="34061" y="333425"/>
                  </a:lnTo>
                  <a:lnTo>
                    <a:pt x="34048" y="333146"/>
                  </a:lnTo>
                  <a:lnTo>
                    <a:pt x="33274" y="332473"/>
                  </a:lnTo>
                  <a:lnTo>
                    <a:pt x="33020" y="331393"/>
                  </a:lnTo>
                  <a:lnTo>
                    <a:pt x="33312" y="330136"/>
                  </a:lnTo>
                  <a:lnTo>
                    <a:pt x="32918" y="329184"/>
                  </a:lnTo>
                  <a:lnTo>
                    <a:pt x="32296" y="328891"/>
                  </a:lnTo>
                  <a:lnTo>
                    <a:pt x="30276" y="330593"/>
                  </a:lnTo>
                  <a:lnTo>
                    <a:pt x="30619" y="329831"/>
                  </a:lnTo>
                  <a:lnTo>
                    <a:pt x="29895" y="329095"/>
                  </a:lnTo>
                  <a:lnTo>
                    <a:pt x="30137" y="328612"/>
                  </a:lnTo>
                  <a:lnTo>
                    <a:pt x="30530" y="328777"/>
                  </a:lnTo>
                  <a:lnTo>
                    <a:pt x="30708" y="328663"/>
                  </a:lnTo>
                  <a:lnTo>
                    <a:pt x="29921" y="326529"/>
                  </a:lnTo>
                  <a:lnTo>
                    <a:pt x="29375" y="326301"/>
                  </a:lnTo>
                  <a:lnTo>
                    <a:pt x="28587" y="326783"/>
                  </a:lnTo>
                  <a:lnTo>
                    <a:pt x="28359" y="326567"/>
                  </a:lnTo>
                  <a:lnTo>
                    <a:pt x="28054" y="325526"/>
                  </a:lnTo>
                  <a:lnTo>
                    <a:pt x="28308" y="325386"/>
                  </a:lnTo>
                  <a:lnTo>
                    <a:pt x="28460" y="324599"/>
                  </a:lnTo>
                  <a:lnTo>
                    <a:pt x="29286" y="325374"/>
                  </a:lnTo>
                  <a:lnTo>
                    <a:pt x="29984" y="325069"/>
                  </a:lnTo>
                  <a:lnTo>
                    <a:pt x="30378" y="325221"/>
                  </a:lnTo>
                  <a:lnTo>
                    <a:pt x="30759" y="326529"/>
                  </a:lnTo>
                  <a:lnTo>
                    <a:pt x="31838" y="328002"/>
                  </a:lnTo>
                  <a:lnTo>
                    <a:pt x="32004" y="327787"/>
                  </a:lnTo>
                  <a:lnTo>
                    <a:pt x="31711" y="326872"/>
                  </a:lnTo>
                  <a:lnTo>
                    <a:pt x="31800" y="325780"/>
                  </a:lnTo>
                  <a:lnTo>
                    <a:pt x="32232" y="325869"/>
                  </a:lnTo>
                  <a:lnTo>
                    <a:pt x="33261" y="326758"/>
                  </a:lnTo>
                  <a:lnTo>
                    <a:pt x="34696" y="328930"/>
                  </a:lnTo>
                  <a:lnTo>
                    <a:pt x="34937" y="328980"/>
                  </a:lnTo>
                  <a:lnTo>
                    <a:pt x="35445" y="327520"/>
                  </a:lnTo>
                  <a:lnTo>
                    <a:pt x="35763" y="327431"/>
                  </a:lnTo>
                  <a:lnTo>
                    <a:pt x="36156" y="327672"/>
                  </a:lnTo>
                  <a:lnTo>
                    <a:pt x="36817" y="328612"/>
                  </a:lnTo>
                  <a:lnTo>
                    <a:pt x="38239" y="328599"/>
                  </a:lnTo>
                  <a:lnTo>
                    <a:pt x="39370" y="329463"/>
                  </a:lnTo>
                  <a:lnTo>
                    <a:pt x="39700" y="328701"/>
                  </a:lnTo>
                  <a:lnTo>
                    <a:pt x="39420" y="327088"/>
                  </a:lnTo>
                  <a:lnTo>
                    <a:pt x="39509" y="325818"/>
                  </a:lnTo>
                  <a:lnTo>
                    <a:pt x="40132" y="325970"/>
                  </a:lnTo>
                  <a:lnTo>
                    <a:pt x="40690" y="326669"/>
                  </a:lnTo>
                  <a:lnTo>
                    <a:pt x="41529" y="327367"/>
                  </a:lnTo>
                  <a:lnTo>
                    <a:pt x="41706" y="327177"/>
                  </a:lnTo>
                  <a:lnTo>
                    <a:pt x="41414" y="323761"/>
                  </a:lnTo>
                  <a:lnTo>
                    <a:pt x="42113" y="320624"/>
                  </a:lnTo>
                  <a:lnTo>
                    <a:pt x="41922" y="318439"/>
                  </a:lnTo>
                  <a:lnTo>
                    <a:pt x="42621" y="316915"/>
                  </a:lnTo>
                  <a:lnTo>
                    <a:pt x="42722" y="312381"/>
                  </a:lnTo>
                  <a:lnTo>
                    <a:pt x="43573" y="307644"/>
                  </a:lnTo>
                  <a:lnTo>
                    <a:pt x="43738" y="302768"/>
                  </a:lnTo>
                  <a:lnTo>
                    <a:pt x="44234" y="302006"/>
                  </a:lnTo>
                  <a:lnTo>
                    <a:pt x="44488" y="299478"/>
                  </a:lnTo>
                  <a:lnTo>
                    <a:pt x="44183" y="297827"/>
                  </a:lnTo>
                  <a:lnTo>
                    <a:pt x="42062" y="295706"/>
                  </a:lnTo>
                  <a:lnTo>
                    <a:pt x="42697" y="295122"/>
                  </a:lnTo>
                  <a:lnTo>
                    <a:pt x="43294" y="294220"/>
                  </a:lnTo>
                  <a:lnTo>
                    <a:pt x="43357" y="293801"/>
                  </a:lnTo>
                  <a:lnTo>
                    <a:pt x="42989" y="292468"/>
                  </a:lnTo>
                  <a:lnTo>
                    <a:pt x="43954" y="291528"/>
                  </a:lnTo>
                  <a:lnTo>
                    <a:pt x="43751" y="290309"/>
                  </a:lnTo>
                  <a:lnTo>
                    <a:pt x="43853" y="290131"/>
                  </a:lnTo>
                  <a:lnTo>
                    <a:pt x="44221" y="289369"/>
                  </a:lnTo>
                  <a:lnTo>
                    <a:pt x="44361" y="288429"/>
                  </a:lnTo>
                  <a:lnTo>
                    <a:pt x="44386" y="287997"/>
                  </a:lnTo>
                  <a:lnTo>
                    <a:pt x="44424" y="287502"/>
                  </a:lnTo>
                  <a:lnTo>
                    <a:pt x="44488" y="286804"/>
                  </a:lnTo>
                  <a:lnTo>
                    <a:pt x="44424" y="286550"/>
                  </a:lnTo>
                  <a:lnTo>
                    <a:pt x="44424" y="286296"/>
                  </a:lnTo>
                  <a:lnTo>
                    <a:pt x="44475" y="286067"/>
                  </a:lnTo>
                  <a:lnTo>
                    <a:pt x="44450" y="285915"/>
                  </a:lnTo>
                  <a:lnTo>
                    <a:pt x="44475" y="285623"/>
                  </a:lnTo>
                  <a:lnTo>
                    <a:pt x="44348" y="284873"/>
                  </a:lnTo>
                  <a:lnTo>
                    <a:pt x="43776" y="284645"/>
                  </a:lnTo>
                  <a:lnTo>
                    <a:pt x="43065" y="284048"/>
                  </a:lnTo>
                  <a:lnTo>
                    <a:pt x="42252" y="283959"/>
                  </a:lnTo>
                  <a:lnTo>
                    <a:pt x="41770" y="284137"/>
                  </a:lnTo>
                  <a:lnTo>
                    <a:pt x="41148" y="284137"/>
                  </a:lnTo>
                  <a:lnTo>
                    <a:pt x="39624" y="283959"/>
                  </a:lnTo>
                  <a:lnTo>
                    <a:pt x="38061" y="284314"/>
                  </a:lnTo>
                  <a:lnTo>
                    <a:pt x="36512" y="285623"/>
                  </a:lnTo>
                  <a:lnTo>
                    <a:pt x="36195" y="286105"/>
                  </a:lnTo>
                  <a:lnTo>
                    <a:pt x="35585" y="287477"/>
                  </a:lnTo>
                  <a:lnTo>
                    <a:pt x="35585" y="287693"/>
                  </a:lnTo>
                  <a:lnTo>
                    <a:pt x="35852" y="288709"/>
                  </a:lnTo>
                  <a:lnTo>
                    <a:pt x="35750" y="289001"/>
                  </a:lnTo>
                  <a:lnTo>
                    <a:pt x="35585" y="290004"/>
                  </a:lnTo>
                  <a:lnTo>
                    <a:pt x="36131" y="290322"/>
                  </a:lnTo>
                  <a:lnTo>
                    <a:pt x="36258" y="291198"/>
                  </a:lnTo>
                  <a:lnTo>
                    <a:pt x="37172" y="292404"/>
                  </a:lnTo>
                  <a:lnTo>
                    <a:pt x="37084" y="292582"/>
                  </a:lnTo>
                  <a:lnTo>
                    <a:pt x="36753" y="292290"/>
                  </a:lnTo>
                  <a:lnTo>
                    <a:pt x="36753" y="297954"/>
                  </a:lnTo>
                  <a:lnTo>
                    <a:pt x="35839" y="299999"/>
                  </a:lnTo>
                  <a:lnTo>
                    <a:pt x="35560" y="302120"/>
                  </a:lnTo>
                  <a:lnTo>
                    <a:pt x="33705" y="308571"/>
                  </a:lnTo>
                  <a:lnTo>
                    <a:pt x="33705" y="309714"/>
                  </a:lnTo>
                  <a:lnTo>
                    <a:pt x="33540" y="310184"/>
                  </a:lnTo>
                  <a:lnTo>
                    <a:pt x="32537" y="310946"/>
                  </a:lnTo>
                  <a:lnTo>
                    <a:pt x="32702" y="311480"/>
                  </a:lnTo>
                  <a:lnTo>
                    <a:pt x="32816" y="314083"/>
                  </a:lnTo>
                  <a:lnTo>
                    <a:pt x="32562" y="314426"/>
                  </a:lnTo>
                  <a:lnTo>
                    <a:pt x="32397" y="314413"/>
                  </a:lnTo>
                  <a:lnTo>
                    <a:pt x="32448" y="312635"/>
                  </a:lnTo>
                  <a:lnTo>
                    <a:pt x="31978" y="311518"/>
                  </a:lnTo>
                  <a:lnTo>
                    <a:pt x="30886" y="311556"/>
                  </a:lnTo>
                  <a:lnTo>
                    <a:pt x="31153" y="310235"/>
                  </a:lnTo>
                  <a:lnTo>
                    <a:pt x="31051" y="310057"/>
                  </a:lnTo>
                  <a:lnTo>
                    <a:pt x="28638" y="311416"/>
                  </a:lnTo>
                  <a:lnTo>
                    <a:pt x="28308" y="313664"/>
                  </a:lnTo>
                  <a:lnTo>
                    <a:pt x="28829" y="316776"/>
                  </a:lnTo>
                  <a:lnTo>
                    <a:pt x="28422" y="316877"/>
                  </a:lnTo>
                  <a:lnTo>
                    <a:pt x="27749" y="315861"/>
                  </a:lnTo>
                  <a:lnTo>
                    <a:pt x="26860" y="315836"/>
                  </a:lnTo>
                  <a:lnTo>
                    <a:pt x="26644" y="315150"/>
                  </a:lnTo>
                  <a:lnTo>
                    <a:pt x="26936" y="314502"/>
                  </a:lnTo>
                  <a:lnTo>
                    <a:pt x="27546" y="313944"/>
                  </a:lnTo>
                  <a:lnTo>
                    <a:pt x="27457" y="313436"/>
                  </a:lnTo>
                  <a:lnTo>
                    <a:pt x="27076" y="313093"/>
                  </a:lnTo>
                  <a:lnTo>
                    <a:pt x="26365" y="312915"/>
                  </a:lnTo>
                  <a:lnTo>
                    <a:pt x="25603" y="312394"/>
                  </a:lnTo>
                  <a:lnTo>
                    <a:pt x="25755" y="312216"/>
                  </a:lnTo>
                  <a:lnTo>
                    <a:pt x="27495" y="312039"/>
                  </a:lnTo>
                  <a:lnTo>
                    <a:pt x="27762" y="311848"/>
                  </a:lnTo>
                  <a:lnTo>
                    <a:pt x="28486" y="310273"/>
                  </a:lnTo>
                  <a:lnTo>
                    <a:pt x="28549" y="309791"/>
                  </a:lnTo>
                  <a:lnTo>
                    <a:pt x="28232" y="309524"/>
                  </a:lnTo>
                  <a:lnTo>
                    <a:pt x="24574" y="308533"/>
                  </a:lnTo>
                  <a:lnTo>
                    <a:pt x="23774" y="306717"/>
                  </a:lnTo>
                  <a:lnTo>
                    <a:pt x="24409" y="306603"/>
                  </a:lnTo>
                  <a:lnTo>
                    <a:pt x="26555" y="308038"/>
                  </a:lnTo>
                  <a:lnTo>
                    <a:pt x="27292" y="308165"/>
                  </a:lnTo>
                  <a:lnTo>
                    <a:pt x="27978" y="308546"/>
                  </a:lnTo>
                  <a:lnTo>
                    <a:pt x="29032" y="308254"/>
                  </a:lnTo>
                  <a:lnTo>
                    <a:pt x="31038" y="306082"/>
                  </a:lnTo>
                  <a:lnTo>
                    <a:pt x="31445" y="306044"/>
                  </a:lnTo>
                  <a:lnTo>
                    <a:pt x="31229" y="306692"/>
                  </a:lnTo>
                  <a:lnTo>
                    <a:pt x="30886" y="308483"/>
                  </a:lnTo>
                  <a:lnTo>
                    <a:pt x="31178" y="309054"/>
                  </a:lnTo>
                  <a:lnTo>
                    <a:pt x="31572" y="309092"/>
                  </a:lnTo>
                  <a:lnTo>
                    <a:pt x="32461" y="308521"/>
                  </a:lnTo>
                  <a:lnTo>
                    <a:pt x="32956" y="306324"/>
                  </a:lnTo>
                  <a:lnTo>
                    <a:pt x="34036" y="303618"/>
                  </a:lnTo>
                  <a:lnTo>
                    <a:pt x="33743" y="301028"/>
                  </a:lnTo>
                  <a:lnTo>
                    <a:pt x="34137" y="300812"/>
                  </a:lnTo>
                  <a:lnTo>
                    <a:pt x="34645" y="300418"/>
                  </a:lnTo>
                  <a:lnTo>
                    <a:pt x="34721" y="299961"/>
                  </a:lnTo>
                  <a:lnTo>
                    <a:pt x="35179" y="299377"/>
                  </a:lnTo>
                  <a:lnTo>
                    <a:pt x="35585" y="298970"/>
                  </a:lnTo>
                  <a:lnTo>
                    <a:pt x="34836" y="298284"/>
                  </a:lnTo>
                  <a:lnTo>
                    <a:pt x="34112" y="297992"/>
                  </a:lnTo>
                  <a:lnTo>
                    <a:pt x="34086" y="297599"/>
                  </a:lnTo>
                  <a:lnTo>
                    <a:pt x="34378" y="297180"/>
                  </a:lnTo>
                  <a:lnTo>
                    <a:pt x="34937" y="296697"/>
                  </a:lnTo>
                  <a:lnTo>
                    <a:pt x="34988" y="297154"/>
                  </a:lnTo>
                  <a:lnTo>
                    <a:pt x="35356" y="297827"/>
                  </a:lnTo>
                  <a:lnTo>
                    <a:pt x="35648" y="297700"/>
                  </a:lnTo>
                  <a:lnTo>
                    <a:pt x="35775" y="297078"/>
                  </a:lnTo>
                  <a:lnTo>
                    <a:pt x="36182" y="296811"/>
                  </a:lnTo>
                  <a:lnTo>
                    <a:pt x="36512" y="297116"/>
                  </a:lnTo>
                  <a:lnTo>
                    <a:pt x="36753" y="297954"/>
                  </a:lnTo>
                  <a:lnTo>
                    <a:pt x="36753" y="292290"/>
                  </a:lnTo>
                  <a:lnTo>
                    <a:pt x="36334" y="291896"/>
                  </a:lnTo>
                  <a:lnTo>
                    <a:pt x="35648" y="291884"/>
                  </a:lnTo>
                  <a:lnTo>
                    <a:pt x="35267" y="292887"/>
                  </a:lnTo>
                  <a:lnTo>
                    <a:pt x="35420" y="294449"/>
                  </a:lnTo>
                  <a:lnTo>
                    <a:pt x="36499" y="294614"/>
                  </a:lnTo>
                  <a:lnTo>
                    <a:pt x="36601" y="295021"/>
                  </a:lnTo>
                  <a:lnTo>
                    <a:pt x="35839" y="295973"/>
                  </a:lnTo>
                  <a:lnTo>
                    <a:pt x="35433" y="295605"/>
                  </a:lnTo>
                  <a:lnTo>
                    <a:pt x="35420" y="295402"/>
                  </a:lnTo>
                  <a:lnTo>
                    <a:pt x="34848" y="294957"/>
                  </a:lnTo>
                  <a:lnTo>
                    <a:pt x="33870" y="294525"/>
                  </a:lnTo>
                  <a:lnTo>
                    <a:pt x="33629" y="294093"/>
                  </a:lnTo>
                  <a:lnTo>
                    <a:pt x="32588" y="293471"/>
                  </a:lnTo>
                  <a:lnTo>
                    <a:pt x="32245" y="293370"/>
                  </a:lnTo>
                  <a:lnTo>
                    <a:pt x="32245" y="301599"/>
                  </a:lnTo>
                  <a:lnTo>
                    <a:pt x="31902" y="302323"/>
                  </a:lnTo>
                  <a:lnTo>
                    <a:pt x="31267" y="302882"/>
                  </a:lnTo>
                  <a:lnTo>
                    <a:pt x="30962" y="302120"/>
                  </a:lnTo>
                  <a:lnTo>
                    <a:pt x="30518" y="301599"/>
                  </a:lnTo>
                  <a:lnTo>
                    <a:pt x="31851" y="301701"/>
                  </a:lnTo>
                  <a:lnTo>
                    <a:pt x="32245" y="301599"/>
                  </a:lnTo>
                  <a:lnTo>
                    <a:pt x="32245" y="293370"/>
                  </a:lnTo>
                  <a:lnTo>
                    <a:pt x="31597" y="293154"/>
                  </a:lnTo>
                  <a:lnTo>
                    <a:pt x="31534" y="292696"/>
                  </a:lnTo>
                  <a:lnTo>
                    <a:pt x="32829" y="292823"/>
                  </a:lnTo>
                  <a:lnTo>
                    <a:pt x="34112" y="291757"/>
                  </a:lnTo>
                  <a:lnTo>
                    <a:pt x="32727" y="288429"/>
                  </a:lnTo>
                  <a:lnTo>
                    <a:pt x="32778" y="287210"/>
                  </a:lnTo>
                  <a:lnTo>
                    <a:pt x="32664" y="285915"/>
                  </a:lnTo>
                  <a:lnTo>
                    <a:pt x="33934" y="285813"/>
                  </a:lnTo>
                  <a:lnTo>
                    <a:pt x="34734" y="285788"/>
                  </a:lnTo>
                  <a:lnTo>
                    <a:pt x="35318" y="285419"/>
                  </a:lnTo>
                  <a:lnTo>
                    <a:pt x="35483" y="284949"/>
                  </a:lnTo>
                  <a:lnTo>
                    <a:pt x="35585" y="284530"/>
                  </a:lnTo>
                  <a:lnTo>
                    <a:pt x="35204" y="284137"/>
                  </a:lnTo>
                  <a:lnTo>
                    <a:pt x="33413" y="283959"/>
                  </a:lnTo>
                  <a:lnTo>
                    <a:pt x="32829" y="284124"/>
                  </a:lnTo>
                  <a:lnTo>
                    <a:pt x="33896" y="283540"/>
                  </a:lnTo>
                  <a:lnTo>
                    <a:pt x="33909" y="283146"/>
                  </a:lnTo>
                  <a:lnTo>
                    <a:pt x="34544" y="283362"/>
                  </a:lnTo>
                  <a:lnTo>
                    <a:pt x="34861" y="283514"/>
                  </a:lnTo>
                  <a:lnTo>
                    <a:pt x="35115" y="283210"/>
                  </a:lnTo>
                  <a:lnTo>
                    <a:pt x="35306" y="283286"/>
                  </a:lnTo>
                  <a:lnTo>
                    <a:pt x="35369" y="282854"/>
                  </a:lnTo>
                  <a:lnTo>
                    <a:pt x="35280" y="282511"/>
                  </a:lnTo>
                  <a:lnTo>
                    <a:pt x="35204" y="282067"/>
                  </a:lnTo>
                  <a:lnTo>
                    <a:pt x="35420" y="280873"/>
                  </a:lnTo>
                  <a:lnTo>
                    <a:pt x="35585" y="279031"/>
                  </a:lnTo>
                  <a:lnTo>
                    <a:pt x="35179" y="278180"/>
                  </a:lnTo>
                  <a:lnTo>
                    <a:pt x="35661" y="277876"/>
                  </a:lnTo>
                  <a:lnTo>
                    <a:pt x="35585" y="278269"/>
                  </a:lnTo>
                  <a:lnTo>
                    <a:pt x="35725" y="279336"/>
                  </a:lnTo>
                  <a:lnTo>
                    <a:pt x="35585" y="280123"/>
                  </a:lnTo>
                  <a:lnTo>
                    <a:pt x="35991" y="280733"/>
                  </a:lnTo>
                  <a:lnTo>
                    <a:pt x="35585" y="281343"/>
                  </a:lnTo>
                  <a:lnTo>
                    <a:pt x="36004" y="282397"/>
                  </a:lnTo>
                  <a:lnTo>
                    <a:pt x="36906" y="283044"/>
                  </a:lnTo>
                  <a:lnTo>
                    <a:pt x="37223" y="283679"/>
                  </a:lnTo>
                  <a:lnTo>
                    <a:pt x="38976" y="283895"/>
                  </a:lnTo>
                  <a:lnTo>
                    <a:pt x="39230" y="283959"/>
                  </a:lnTo>
                  <a:lnTo>
                    <a:pt x="40779" y="283870"/>
                  </a:lnTo>
                  <a:lnTo>
                    <a:pt x="41440" y="283806"/>
                  </a:lnTo>
                  <a:lnTo>
                    <a:pt x="41884" y="283933"/>
                  </a:lnTo>
                  <a:lnTo>
                    <a:pt x="43649" y="283959"/>
                  </a:lnTo>
                  <a:lnTo>
                    <a:pt x="44475" y="282829"/>
                  </a:lnTo>
                  <a:lnTo>
                    <a:pt x="44411" y="281051"/>
                  </a:lnTo>
                  <a:lnTo>
                    <a:pt x="44475" y="280885"/>
                  </a:lnTo>
                  <a:lnTo>
                    <a:pt x="44132" y="278041"/>
                  </a:lnTo>
                  <a:lnTo>
                    <a:pt x="43827" y="277863"/>
                  </a:lnTo>
                  <a:lnTo>
                    <a:pt x="43789" y="276834"/>
                  </a:lnTo>
                  <a:lnTo>
                    <a:pt x="42964" y="276491"/>
                  </a:lnTo>
                  <a:lnTo>
                    <a:pt x="42722" y="275971"/>
                  </a:lnTo>
                  <a:lnTo>
                    <a:pt x="41135" y="275082"/>
                  </a:lnTo>
                  <a:lnTo>
                    <a:pt x="40462" y="275437"/>
                  </a:lnTo>
                  <a:lnTo>
                    <a:pt x="39585" y="275082"/>
                  </a:lnTo>
                  <a:lnTo>
                    <a:pt x="38811" y="275539"/>
                  </a:lnTo>
                  <a:lnTo>
                    <a:pt x="37553" y="275082"/>
                  </a:lnTo>
                  <a:lnTo>
                    <a:pt x="35966" y="276453"/>
                  </a:lnTo>
                  <a:lnTo>
                    <a:pt x="35687" y="277787"/>
                  </a:lnTo>
                  <a:lnTo>
                    <a:pt x="35534" y="276707"/>
                  </a:lnTo>
                  <a:lnTo>
                    <a:pt x="35064" y="276136"/>
                  </a:lnTo>
                  <a:lnTo>
                    <a:pt x="36004" y="274993"/>
                  </a:lnTo>
                  <a:lnTo>
                    <a:pt x="35877" y="274027"/>
                  </a:lnTo>
                  <a:lnTo>
                    <a:pt x="35394" y="272897"/>
                  </a:lnTo>
                  <a:lnTo>
                    <a:pt x="34582" y="272288"/>
                  </a:lnTo>
                  <a:lnTo>
                    <a:pt x="34099" y="272288"/>
                  </a:lnTo>
                  <a:lnTo>
                    <a:pt x="33705" y="273088"/>
                  </a:lnTo>
                  <a:lnTo>
                    <a:pt x="33858" y="274142"/>
                  </a:lnTo>
                  <a:lnTo>
                    <a:pt x="34417" y="274916"/>
                  </a:lnTo>
                  <a:lnTo>
                    <a:pt x="34823" y="276275"/>
                  </a:lnTo>
                  <a:lnTo>
                    <a:pt x="34505" y="277012"/>
                  </a:lnTo>
                  <a:lnTo>
                    <a:pt x="34290" y="275386"/>
                  </a:lnTo>
                  <a:lnTo>
                    <a:pt x="33439" y="275932"/>
                  </a:lnTo>
                  <a:lnTo>
                    <a:pt x="33439" y="282816"/>
                  </a:lnTo>
                  <a:lnTo>
                    <a:pt x="33248" y="283197"/>
                  </a:lnTo>
                  <a:lnTo>
                    <a:pt x="32804" y="283362"/>
                  </a:lnTo>
                  <a:lnTo>
                    <a:pt x="32613" y="283171"/>
                  </a:lnTo>
                  <a:lnTo>
                    <a:pt x="32613" y="282829"/>
                  </a:lnTo>
                  <a:lnTo>
                    <a:pt x="32689" y="282486"/>
                  </a:lnTo>
                  <a:lnTo>
                    <a:pt x="32651" y="281965"/>
                  </a:lnTo>
                  <a:lnTo>
                    <a:pt x="32778" y="281559"/>
                  </a:lnTo>
                  <a:lnTo>
                    <a:pt x="33032" y="281635"/>
                  </a:lnTo>
                  <a:lnTo>
                    <a:pt x="33223" y="281990"/>
                  </a:lnTo>
                  <a:lnTo>
                    <a:pt x="33350" y="282600"/>
                  </a:lnTo>
                  <a:lnTo>
                    <a:pt x="33439" y="282816"/>
                  </a:lnTo>
                  <a:lnTo>
                    <a:pt x="33439" y="275932"/>
                  </a:lnTo>
                  <a:lnTo>
                    <a:pt x="33286" y="276021"/>
                  </a:lnTo>
                  <a:lnTo>
                    <a:pt x="32651" y="275958"/>
                  </a:lnTo>
                  <a:lnTo>
                    <a:pt x="32524" y="275882"/>
                  </a:lnTo>
                  <a:lnTo>
                    <a:pt x="32486" y="275501"/>
                  </a:lnTo>
                  <a:lnTo>
                    <a:pt x="32448" y="285584"/>
                  </a:lnTo>
                  <a:lnTo>
                    <a:pt x="31775" y="285584"/>
                  </a:lnTo>
                  <a:lnTo>
                    <a:pt x="31635" y="284848"/>
                  </a:lnTo>
                  <a:lnTo>
                    <a:pt x="31242" y="284708"/>
                  </a:lnTo>
                  <a:lnTo>
                    <a:pt x="30556" y="283718"/>
                  </a:lnTo>
                  <a:lnTo>
                    <a:pt x="30556" y="285559"/>
                  </a:lnTo>
                  <a:lnTo>
                    <a:pt x="30213" y="285559"/>
                  </a:lnTo>
                  <a:lnTo>
                    <a:pt x="30556" y="285559"/>
                  </a:lnTo>
                  <a:lnTo>
                    <a:pt x="30556" y="283718"/>
                  </a:lnTo>
                  <a:lnTo>
                    <a:pt x="30365" y="283438"/>
                  </a:lnTo>
                  <a:lnTo>
                    <a:pt x="30530" y="283298"/>
                  </a:lnTo>
                  <a:lnTo>
                    <a:pt x="31394" y="283413"/>
                  </a:lnTo>
                  <a:lnTo>
                    <a:pt x="32423" y="284226"/>
                  </a:lnTo>
                  <a:lnTo>
                    <a:pt x="32092" y="284314"/>
                  </a:lnTo>
                  <a:lnTo>
                    <a:pt x="32397" y="285254"/>
                  </a:lnTo>
                  <a:lnTo>
                    <a:pt x="32448" y="285584"/>
                  </a:lnTo>
                  <a:lnTo>
                    <a:pt x="32448" y="275501"/>
                  </a:lnTo>
                  <a:lnTo>
                    <a:pt x="31965" y="275463"/>
                  </a:lnTo>
                  <a:lnTo>
                    <a:pt x="31788" y="275310"/>
                  </a:lnTo>
                  <a:lnTo>
                    <a:pt x="31496" y="275120"/>
                  </a:lnTo>
                  <a:lnTo>
                    <a:pt x="31369" y="275107"/>
                  </a:lnTo>
                  <a:lnTo>
                    <a:pt x="31369" y="282143"/>
                  </a:lnTo>
                  <a:lnTo>
                    <a:pt x="30822" y="282270"/>
                  </a:lnTo>
                  <a:lnTo>
                    <a:pt x="30784" y="281647"/>
                  </a:lnTo>
                  <a:lnTo>
                    <a:pt x="31305" y="281203"/>
                  </a:lnTo>
                  <a:lnTo>
                    <a:pt x="31356" y="281978"/>
                  </a:lnTo>
                  <a:lnTo>
                    <a:pt x="31369" y="282143"/>
                  </a:lnTo>
                  <a:lnTo>
                    <a:pt x="31369" y="275107"/>
                  </a:lnTo>
                  <a:lnTo>
                    <a:pt x="31191" y="275082"/>
                  </a:lnTo>
                  <a:lnTo>
                    <a:pt x="31026" y="275234"/>
                  </a:lnTo>
                  <a:lnTo>
                    <a:pt x="30886" y="275348"/>
                  </a:lnTo>
                  <a:lnTo>
                    <a:pt x="30645" y="275323"/>
                  </a:lnTo>
                  <a:lnTo>
                    <a:pt x="30683" y="274967"/>
                  </a:lnTo>
                  <a:lnTo>
                    <a:pt x="32537" y="273608"/>
                  </a:lnTo>
                  <a:lnTo>
                    <a:pt x="31800" y="273024"/>
                  </a:lnTo>
                  <a:lnTo>
                    <a:pt x="31800" y="272669"/>
                  </a:lnTo>
                  <a:lnTo>
                    <a:pt x="32308" y="271703"/>
                  </a:lnTo>
                  <a:lnTo>
                    <a:pt x="32054" y="271170"/>
                  </a:lnTo>
                  <a:lnTo>
                    <a:pt x="31699" y="271170"/>
                  </a:lnTo>
                  <a:lnTo>
                    <a:pt x="30124" y="272529"/>
                  </a:lnTo>
                  <a:lnTo>
                    <a:pt x="29883" y="273367"/>
                  </a:lnTo>
                  <a:lnTo>
                    <a:pt x="28689" y="275628"/>
                  </a:lnTo>
                  <a:lnTo>
                    <a:pt x="28448" y="275513"/>
                  </a:lnTo>
                  <a:lnTo>
                    <a:pt x="28384" y="275056"/>
                  </a:lnTo>
                  <a:lnTo>
                    <a:pt x="28778" y="273850"/>
                  </a:lnTo>
                  <a:lnTo>
                    <a:pt x="28714" y="273126"/>
                  </a:lnTo>
                  <a:lnTo>
                    <a:pt x="27686" y="272173"/>
                  </a:lnTo>
                  <a:lnTo>
                    <a:pt x="28435" y="270979"/>
                  </a:lnTo>
                  <a:lnTo>
                    <a:pt x="28448" y="269786"/>
                  </a:lnTo>
                  <a:lnTo>
                    <a:pt x="29502" y="270268"/>
                  </a:lnTo>
                  <a:lnTo>
                    <a:pt x="30810" y="267449"/>
                  </a:lnTo>
                  <a:lnTo>
                    <a:pt x="31216" y="263156"/>
                  </a:lnTo>
                  <a:lnTo>
                    <a:pt x="30873" y="262953"/>
                  </a:lnTo>
                  <a:lnTo>
                    <a:pt x="31623" y="262305"/>
                  </a:lnTo>
                  <a:lnTo>
                    <a:pt x="32042" y="262356"/>
                  </a:lnTo>
                  <a:lnTo>
                    <a:pt x="32245" y="261543"/>
                  </a:lnTo>
                  <a:lnTo>
                    <a:pt x="32651" y="261010"/>
                  </a:lnTo>
                  <a:lnTo>
                    <a:pt x="33083" y="260743"/>
                  </a:lnTo>
                  <a:lnTo>
                    <a:pt x="33439" y="260667"/>
                  </a:lnTo>
                  <a:lnTo>
                    <a:pt x="33769" y="260477"/>
                  </a:lnTo>
                  <a:lnTo>
                    <a:pt x="33972" y="260870"/>
                  </a:lnTo>
                  <a:lnTo>
                    <a:pt x="34163" y="261480"/>
                  </a:lnTo>
                  <a:lnTo>
                    <a:pt x="33934" y="262001"/>
                  </a:lnTo>
                  <a:lnTo>
                    <a:pt x="33705" y="262267"/>
                  </a:lnTo>
                  <a:lnTo>
                    <a:pt x="33553" y="262559"/>
                  </a:lnTo>
                  <a:lnTo>
                    <a:pt x="33121" y="262978"/>
                  </a:lnTo>
                  <a:lnTo>
                    <a:pt x="33235" y="263448"/>
                  </a:lnTo>
                  <a:lnTo>
                    <a:pt x="33274" y="263969"/>
                  </a:lnTo>
                  <a:lnTo>
                    <a:pt x="33782" y="265188"/>
                  </a:lnTo>
                  <a:lnTo>
                    <a:pt x="33782" y="265607"/>
                  </a:lnTo>
                  <a:lnTo>
                    <a:pt x="33680" y="265861"/>
                  </a:lnTo>
                  <a:lnTo>
                    <a:pt x="33705" y="266103"/>
                  </a:lnTo>
                  <a:lnTo>
                    <a:pt x="34010" y="266204"/>
                  </a:lnTo>
                  <a:lnTo>
                    <a:pt x="34417" y="265887"/>
                  </a:lnTo>
                  <a:lnTo>
                    <a:pt x="34810" y="265252"/>
                  </a:lnTo>
                  <a:lnTo>
                    <a:pt x="35369" y="263867"/>
                  </a:lnTo>
                  <a:lnTo>
                    <a:pt x="35687" y="263791"/>
                  </a:lnTo>
                  <a:lnTo>
                    <a:pt x="36144" y="263855"/>
                  </a:lnTo>
                  <a:lnTo>
                    <a:pt x="36969" y="263855"/>
                  </a:lnTo>
                  <a:lnTo>
                    <a:pt x="37338" y="264401"/>
                  </a:lnTo>
                  <a:lnTo>
                    <a:pt x="37909" y="264464"/>
                  </a:lnTo>
                  <a:lnTo>
                    <a:pt x="39116" y="263804"/>
                  </a:lnTo>
                  <a:lnTo>
                    <a:pt x="40081" y="262547"/>
                  </a:lnTo>
                  <a:lnTo>
                    <a:pt x="40995" y="261480"/>
                  </a:lnTo>
                  <a:lnTo>
                    <a:pt x="40259" y="260845"/>
                  </a:lnTo>
                  <a:lnTo>
                    <a:pt x="39763" y="260946"/>
                  </a:lnTo>
                  <a:lnTo>
                    <a:pt x="37998" y="261658"/>
                  </a:lnTo>
                  <a:lnTo>
                    <a:pt x="37757" y="261581"/>
                  </a:lnTo>
                  <a:lnTo>
                    <a:pt x="37401" y="261594"/>
                  </a:lnTo>
                  <a:lnTo>
                    <a:pt x="36944" y="260908"/>
                  </a:lnTo>
                  <a:lnTo>
                    <a:pt x="36791" y="260896"/>
                  </a:lnTo>
                  <a:lnTo>
                    <a:pt x="36652" y="260527"/>
                  </a:lnTo>
                  <a:lnTo>
                    <a:pt x="36550" y="260032"/>
                  </a:lnTo>
                  <a:lnTo>
                    <a:pt x="37490" y="260019"/>
                  </a:lnTo>
                  <a:lnTo>
                    <a:pt x="37947" y="259816"/>
                  </a:lnTo>
                  <a:lnTo>
                    <a:pt x="38963" y="259232"/>
                  </a:lnTo>
                  <a:lnTo>
                    <a:pt x="39027" y="259105"/>
                  </a:lnTo>
                  <a:lnTo>
                    <a:pt x="38912" y="258800"/>
                  </a:lnTo>
                  <a:lnTo>
                    <a:pt x="38658" y="258572"/>
                  </a:lnTo>
                  <a:lnTo>
                    <a:pt x="38531" y="258305"/>
                  </a:lnTo>
                  <a:lnTo>
                    <a:pt x="38696" y="258076"/>
                  </a:lnTo>
                  <a:lnTo>
                    <a:pt x="39585" y="258089"/>
                  </a:lnTo>
                  <a:lnTo>
                    <a:pt x="40144" y="258203"/>
                  </a:lnTo>
                  <a:lnTo>
                    <a:pt x="40386" y="258356"/>
                  </a:lnTo>
                  <a:lnTo>
                    <a:pt x="40487" y="258762"/>
                  </a:lnTo>
                  <a:lnTo>
                    <a:pt x="40182" y="259359"/>
                  </a:lnTo>
                  <a:lnTo>
                    <a:pt x="40957" y="259778"/>
                  </a:lnTo>
                  <a:lnTo>
                    <a:pt x="41592" y="259753"/>
                  </a:lnTo>
                  <a:lnTo>
                    <a:pt x="41922" y="259588"/>
                  </a:lnTo>
                  <a:lnTo>
                    <a:pt x="42075" y="259435"/>
                  </a:lnTo>
                  <a:lnTo>
                    <a:pt x="42087" y="259181"/>
                  </a:lnTo>
                  <a:lnTo>
                    <a:pt x="42176" y="258851"/>
                  </a:lnTo>
                  <a:lnTo>
                    <a:pt x="42151" y="258521"/>
                  </a:lnTo>
                  <a:lnTo>
                    <a:pt x="42037" y="258216"/>
                  </a:lnTo>
                  <a:lnTo>
                    <a:pt x="41732" y="257987"/>
                  </a:lnTo>
                  <a:lnTo>
                    <a:pt x="40830" y="257708"/>
                  </a:lnTo>
                  <a:lnTo>
                    <a:pt x="40665" y="257492"/>
                  </a:lnTo>
                  <a:lnTo>
                    <a:pt x="38811" y="256286"/>
                  </a:lnTo>
                  <a:lnTo>
                    <a:pt x="38582" y="256146"/>
                  </a:lnTo>
                  <a:lnTo>
                    <a:pt x="38430" y="255981"/>
                  </a:lnTo>
                  <a:lnTo>
                    <a:pt x="38773" y="255651"/>
                  </a:lnTo>
                  <a:lnTo>
                    <a:pt x="39027" y="255562"/>
                  </a:lnTo>
                  <a:lnTo>
                    <a:pt x="39509" y="255714"/>
                  </a:lnTo>
                  <a:lnTo>
                    <a:pt x="40957" y="255828"/>
                  </a:lnTo>
                  <a:lnTo>
                    <a:pt x="41643" y="256374"/>
                  </a:lnTo>
                  <a:lnTo>
                    <a:pt x="41960" y="256413"/>
                  </a:lnTo>
                  <a:lnTo>
                    <a:pt x="42227" y="256273"/>
                  </a:lnTo>
                  <a:lnTo>
                    <a:pt x="42354" y="256070"/>
                  </a:lnTo>
                  <a:lnTo>
                    <a:pt x="42075" y="255231"/>
                  </a:lnTo>
                  <a:lnTo>
                    <a:pt x="42303" y="255054"/>
                  </a:lnTo>
                  <a:lnTo>
                    <a:pt x="43738" y="253453"/>
                  </a:lnTo>
                  <a:lnTo>
                    <a:pt x="43840" y="252958"/>
                  </a:lnTo>
                  <a:lnTo>
                    <a:pt x="43637" y="252742"/>
                  </a:lnTo>
                  <a:lnTo>
                    <a:pt x="43243" y="252603"/>
                  </a:lnTo>
                  <a:lnTo>
                    <a:pt x="42976" y="252310"/>
                  </a:lnTo>
                  <a:lnTo>
                    <a:pt x="42633" y="252298"/>
                  </a:lnTo>
                  <a:lnTo>
                    <a:pt x="42418" y="252488"/>
                  </a:lnTo>
                  <a:lnTo>
                    <a:pt x="41795" y="252653"/>
                  </a:lnTo>
                  <a:lnTo>
                    <a:pt x="41211" y="252628"/>
                  </a:lnTo>
                  <a:lnTo>
                    <a:pt x="41071" y="252336"/>
                  </a:lnTo>
                  <a:lnTo>
                    <a:pt x="40678" y="252285"/>
                  </a:lnTo>
                  <a:lnTo>
                    <a:pt x="39255" y="252730"/>
                  </a:lnTo>
                  <a:lnTo>
                    <a:pt x="38646" y="252679"/>
                  </a:lnTo>
                  <a:lnTo>
                    <a:pt x="38493" y="252526"/>
                  </a:lnTo>
                  <a:lnTo>
                    <a:pt x="38582" y="252374"/>
                  </a:lnTo>
                  <a:lnTo>
                    <a:pt x="39344" y="251917"/>
                  </a:lnTo>
                  <a:lnTo>
                    <a:pt x="39433" y="251701"/>
                  </a:lnTo>
                  <a:lnTo>
                    <a:pt x="39357" y="251421"/>
                  </a:lnTo>
                  <a:lnTo>
                    <a:pt x="39001" y="251269"/>
                  </a:lnTo>
                  <a:lnTo>
                    <a:pt x="38811" y="251002"/>
                  </a:lnTo>
                  <a:lnTo>
                    <a:pt x="38836" y="250761"/>
                  </a:lnTo>
                  <a:lnTo>
                    <a:pt x="39611" y="250444"/>
                  </a:lnTo>
                  <a:lnTo>
                    <a:pt x="40271" y="250431"/>
                  </a:lnTo>
                  <a:lnTo>
                    <a:pt x="40614" y="250278"/>
                  </a:lnTo>
                  <a:lnTo>
                    <a:pt x="40640" y="250101"/>
                  </a:lnTo>
                  <a:lnTo>
                    <a:pt x="40411" y="249809"/>
                  </a:lnTo>
                  <a:lnTo>
                    <a:pt x="40246" y="249402"/>
                  </a:lnTo>
                  <a:lnTo>
                    <a:pt x="40513" y="249275"/>
                  </a:lnTo>
                  <a:lnTo>
                    <a:pt x="40957" y="249212"/>
                  </a:lnTo>
                  <a:lnTo>
                    <a:pt x="41211" y="249580"/>
                  </a:lnTo>
                  <a:lnTo>
                    <a:pt x="41338" y="250304"/>
                  </a:lnTo>
                  <a:lnTo>
                    <a:pt x="41262" y="250761"/>
                  </a:lnTo>
                  <a:lnTo>
                    <a:pt x="40576" y="251142"/>
                  </a:lnTo>
                  <a:lnTo>
                    <a:pt x="40449" y="251320"/>
                  </a:lnTo>
                  <a:lnTo>
                    <a:pt x="40576" y="251447"/>
                  </a:lnTo>
                  <a:lnTo>
                    <a:pt x="40817" y="251548"/>
                  </a:lnTo>
                  <a:lnTo>
                    <a:pt x="42240" y="251421"/>
                  </a:lnTo>
                  <a:lnTo>
                    <a:pt x="42697" y="251548"/>
                  </a:lnTo>
                  <a:lnTo>
                    <a:pt x="42786" y="251790"/>
                  </a:lnTo>
                  <a:lnTo>
                    <a:pt x="43065" y="251828"/>
                  </a:lnTo>
                  <a:lnTo>
                    <a:pt x="43319" y="251714"/>
                  </a:lnTo>
                  <a:lnTo>
                    <a:pt x="43383" y="251523"/>
                  </a:lnTo>
                  <a:lnTo>
                    <a:pt x="43332" y="251244"/>
                  </a:lnTo>
                  <a:lnTo>
                    <a:pt x="42824" y="250596"/>
                  </a:lnTo>
                  <a:lnTo>
                    <a:pt x="42722" y="250139"/>
                  </a:lnTo>
                  <a:lnTo>
                    <a:pt x="42697" y="249643"/>
                  </a:lnTo>
                  <a:lnTo>
                    <a:pt x="42532" y="248615"/>
                  </a:lnTo>
                  <a:lnTo>
                    <a:pt x="42633" y="248348"/>
                  </a:lnTo>
                  <a:lnTo>
                    <a:pt x="42849" y="248221"/>
                  </a:lnTo>
                  <a:lnTo>
                    <a:pt x="43319" y="248208"/>
                  </a:lnTo>
                  <a:lnTo>
                    <a:pt x="43484" y="248361"/>
                  </a:lnTo>
                  <a:lnTo>
                    <a:pt x="43522" y="248958"/>
                  </a:lnTo>
                  <a:lnTo>
                    <a:pt x="44145" y="250926"/>
                  </a:lnTo>
                  <a:lnTo>
                    <a:pt x="44284" y="251155"/>
                  </a:lnTo>
                  <a:lnTo>
                    <a:pt x="44475" y="251256"/>
                  </a:lnTo>
                  <a:lnTo>
                    <a:pt x="44792" y="251180"/>
                  </a:lnTo>
                  <a:lnTo>
                    <a:pt x="44970" y="251066"/>
                  </a:lnTo>
                  <a:lnTo>
                    <a:pt x="45186" y="250786"/>
                  </a:lnTo>
                  <a:lnTo>
                    <a:pt x="46215" y="251675"/>
                  </a:lnTo>
                  <a:lnTo>
                    <a:pt x="46520" y="252514"/>
                  </a:lnTo>
                  <a:lnTo>
                    <a:pt x="46405" y="252984"/>
                  </a:lnTo>
                  <a:lnTo>
                    <a:pt x="45974" y="253072"/>
                  </a:lnTo>
                  <a:lnTo>
                    <a:pt x="45377" y="253136"/>
                  </a:lnTo>
                  <a:lnTo>
                    <a:pt x="44856" y="253403"/>
                  </a:lnTo>
                  <a:lnTo>
                    <a:pt x="44627" y="253809"/>
                  </a:lnTo>
                  <a:lnTo>
                    <a:pt x="44488" y="254546"/>
                  </a:lnTo>
                  <a:lnTo>
                    <a:pt x="45059" y="254977"/>
                  </a:lnTo>
                  <a:lnTo>
                    <a:pt x="46037" y="255320"/>
                  </a:lnTo>
                  <a:lnTo>
                    <a:pt x="46875" y="255409"/>
                  </a:lnTo>
                  <a:lnTo>
                    <a:pt x="47840" y="255651"/>
                  </a:lnTo>
                  <a:lnTo>
                    <a:pt x="48780" y="256286"/>
                  </a:lnTo>
                  <a:lnTo>
                    <a:pt x="49847" y="257327"/>
                  </a:lnTo>
                  <a:lnTo>
                    <a:pt x="50330" y="257162"/>
                  </a:lnTo>
                  <a:lnTo>
                    <a:pt x="50698" y="256755"/>
                  </a:lnTo>
                  <a:lnTo>
                    <a:pt x="52019" y="256514"/>
                  </a:lnTo>
                  <a:lnTo>
                    <a:pt x="52959" y="255816"/>
                  </a:lnTo>
                  <a:lnTo>
                    <a:pt x="53301" y="254952"/>
                  </a:lnTo>
                  <a:lnTo>
                    <a:pt x="53378" y="254063"/>
                  </a:lnTo>
                  <a:lnTo>
                    <a:pt x="52844" y="253568"/>
                  </a:lnTo>
                  <a:lnTo>
                    <a:pt x="52120" y="253098"/>
                  </a:lnTo>
                  <a:lnTo>
                    <a:pt x="51523" y="252437"/>
                  </a:lnTo>
                  <a:lnTo>
                    <a:pt x="50673" y="251574"/>
                  </a:lnTo>
                  <a:lnTo>
                    <a:pt x="49403" y="250101"/>
                  </a:lnTo>
                  <a:lnTo>
                    <a:pt x="49428" y="248246"/>
                  </a:lnTo>
                  <a:lnTo>
                    <a:pt x="48895" y="247459"/>
                  </a:lnTo>
                  <a:lnTo>
                    <a:pt x="47180" y="247129"/>
                  </a:lnTo>
                  <a:lnTo>
                    <a:pt x="47345" y="246938"/>
                  </a:lnTo>
                  <a:lnTo>
                    <a:pt x="47244" y="246773"/>
                  </a:lnTo>
                  <a:lnTo>
                    <a:pt x="47066" y="246684"/>
                  </a:lnTo>
                  <a:lnTo>
                    <a:pt x="46469" y="246722"/>
                  </a:lnTo>
                  <a:lnTo>
                    <a:pt x="45605" y="246595"/>
                  </a:lnTo>
                  <a:lnTo>
                    <a:pt x="45415" y="246507"/>
                  </a:lnTo>
                  <a:lnTo>
                    <a:pt x="44996" y="246621"/>
                  </a:lnTo>
                  <a:lnTo>
                    <a:pt x="44399" y="246951"/>
                  </a:lnTo>
                  <a:lnTo>
                    <a:pt x="44119" y="246976"/>
                  </a:lnTo>
                  <a:lnTo>
                    <a:pt x="43878" y="246888"/>
                  </a:lnTo>
                  <a:lnTo>
                    <a:pt x="43865" y="246557"/>
                  </a:lnTo>
                  <a:lnTo>
                    <a:pt x="43827" y="246329"/>
                  </a:lnTo>
                  <a:lnTo>
                    <a:pt x="43738" y="246164"/>
                  </a:lnTo>
                  <a:lnTo>
                    <a:pt x="43535" y="246024"/>
                  </a:lnTo>
                  <a:lnTo>
                    <a:pt x="43408" y="245783"/>
                  </a:lnTo>
                  <a:lnTo>
                    <a:pt x="43751" y="244741"/>
                  </a:lnTo>
                  <a:lnTo>
                    <a:pt x="44170" y="244182"/>
                  </a:lnTo>
                  <a:lnTo>
                    <a:pt x="44234" y="243916"/>
                  </a:lnTo>
                  <a:lnTo>
                    <a:pt x="43942" y="243713"/>
                  </a:lnTo>
                  <a:lnTo>
                    <a:pt x="43789" y="243522"/>
                  </a:lnTo>
                  <a:lnTo>
                    <a:pt x="43662" y="243014"/>
                  </a:lnTo>
                  <a:lnTo>
                    <a:pt x="43738" y="242404"/>
                  </a:lnTo>
                  <a:lnTo>
                    <a:pt x="43916" y="242277"/>
                  </a:lnTo>
                  <a:lnTo>
                    <a:pt x="44780" y="242036"/>
                  </a:lnTo>
                  <a:lnTo>
                    <a:pt x="44932" y="242150"/>
                  </a:lnTo>
                  <a:lnTo>
                    <a:pt x="45072" y="242531"/>
                  </a:lnTo>
                  <a:lnTo>
                    <a:pt x="45097" y="242900"/>
                  </a:lnTo>
                  <a:lnTo>
                    <a:pt x="45300" y="242912"/>
                  </a:lnTo>
                  <a:lnTo>
                    <a:pt x="45427" y="242697"/>
                  </a:lnTo>
                  <a:lnTo>
                    <a:pt x="45745" y="242379"/>
                  </a:lnTo>
                  <a:lnTo>
                    <a:pt x="45847" y="242176"/>
                  </a:lnTo>
                  <a:lnTo>
                    <a:pt x="45986" y="242062"/>
                  </a:lnTo>
                  <a:lnTo>
                    <a:pt x="47726" y="242201"/>
                  </a:lnTo>
                  <a:lnTo>
                    <a:pt x="47967" y="242277"/>
                  </a:lnTo>
                  <a:lnTo>
                    <a:pt x="47967" y="242620"/>
                  </a:lnTo>
                  <a:lnTo>
                    <a:pt x="47879" y="242773"/>
                  </a:lnTo>
                  <a:lnTo>
                    <a:pt x="47574" y="242849"/>
                  </a:lnTo>
                  <a:lnTo>
                    <a:pt x="47193" y="242849"/>
                  </a:lnTo>
                  <a:lnTo>
                    <a:pt x="46824" y="242938"/>
                  </a:lnTo>
                  <a:lnTo>
                    <a:pt x="46596" y="243065"/>
                  </a:lnTo>
                  <a:lnTo>
                    <a:pt x="45834" y="244309"/>
                  </a:lnTo>
                  <a:lnTo>
                    <a:pt x="45288" y="244640"/>
                  </a:lnTo>
                  <a:lnTo>
                    <a:pt x="45148" y="244868"/>
                  </a:lnTo>
                  <a:lnTo>
                    <a:pt x="45046" y="245376"/>
                  </a:lnTo>
                  <a:lnTo>
                    <a:pt x="44907" y="245579"/>
                  </a:lnTo>
                  <a:lnTo>
                    <a:pt x="45059" y="245757"/>
                  </a:lnTo>
                  <a:lnTo>
                    <a:pt x="45466" y="245579"/>
                  </a:lnTo>
                  <a:lnTo>
                    <a:pt x="45872" y="245516"/>
                  </a:lnTo>
                  <a:lnTo>
                    <a:pt x="46774" y="245211"/>
                  </a:lnTo>
                  <a:lnTo>
                    <a:pt x="46926" y="245389"/>
                  </a:lnTo>
                  <a:lnTo>
                    <a:pt x="47434" y="245643"/>
                  </a:lnTo>
                  <a:lnTo>
                    <a:pt x="47942" y="245503"/>
                  </a:lnTo>
                  <a:lnTo>
                    <a:pt x="48793" y="245110"/>
                  </a:lnTo>
                  <a:lnTo>
                    <a:pt x="49237" y="245198"/>
                  </a:lnTo>
                  <a:lnTo>
                    <a:pt x="49682" y="245554"/>
                  </a:lnTo>
                  <a:lnTo>
                    <a:pt x="50101" y="245503"/>
                  </a:lnTo>
                  <a:lnTo>
                    <a:pt x="50292" y="245376"/>
                  </a:lnTo>
                  <a:lnTo>
                    <a:pt x="50241" y="244868"/>
                  </a:lnTo>
                  <a:lnTo>
                    <a:pt x="50139" y="244475"/>
                  </a:lnTo>
                  <a:lnTo>
                    <a:pt x="50241" y="244132"/>
                  </a:lnTo>
                  <a:lnTo>
                    <a:pt x="51168" y="243967"/>
                  </a:lnTo>
                  <a:lnTo>
                    <a:pt x="51536" y="243090"/>
                  </a:lnTo>
                  <a:lnTo>
                    <a:pt x="51562" y="242443"/>
                  </a:lnTo>
                  <a:lnTo>
                    <a:pt x="51320" y="242455"/>
                  </a:lnTo>
                  <a:lnTo>
                    <a:pt x="50888" y="242633"/>
                  </a:lnTo>
                  <a:lnTo>
                    <a:pt x="50749" y="242620"/>
                  </a:lnTo>
                  <a:lnTo>
                    <a:pt x="50215" y="242214"/>
                  </a:lnTo>
                  <a:lnTo>
                    <a:pt x="49999" y="242138"/>
                  </a:lnTo>
                  <a:lnTo>
                    <a:pt x="49745" y="241884"/>
                  </a:lnTo>
                  <a:lnTo>
                    <a:pt x="49860" y="240931"/>
                  </a:lnTo>
                  <a:lnTo>
                    <a:pt x="49720" y="240652"/>
                  </a:lnTo>
                  <a:lnTo>
                    <a:pt x="48552" y="239547"/>
                  </a:lnTo>
                  <a:lnTo>
                    <a:pt x="48679" y="239433"/>
                  </a:lnTo>
                  <a:lnTo>
                    <a:pt x="48882" y="239572"/>
                  </a:lnTo>
                  <a:lnTo>
                    <a:pt x="50888" y="239420"/>
                  </a:lnTo>
                  <a:lnTo>
                    <a:pt x="51892" y="238086"/>
                  </a:lnTo>
                  <a:lnTo>
                    <a:pt x="52552" y="238277"/>
                  </a:lnTo>
                  <a:lnTo>
                    <a:pt x="52908" y="237909"/>
                  </a:lnTo>
                  <a:lnTo>
                    <a:pt x="53047" y="237566"/>
                  </a:lnTo>
                  <a:lnTo>
                    <a:pt x="53009" y="237350"/>
                  </a:lnTo>
                  <a:lnTo>
                    <a:pt x="53060" y="237070"/>
                  </a:lnTo>
                  <a:lnTo>
                    <a:pt x="53378" y="236588"/>
                  </a:lnTo>
                  <a:lnTo>
                    <a:pt x="53301" y="236385"/>
                  </a:lnTo>
                  <a:lnTo>
                    <a:pt x="53301" y="236207"/>
                  </a:lnTo>
                  <a:lnTo>
                    <a:pt x="53263" y="234924"/>
                  </a:lnTo>
                  <a:lnTo>
                    <a:pt x="53327" y="234581"/>
                  </a:lnTo>
                  <a:lnTo>
                    <a:pt x="53378" y="233667"/>
                  </a:lnTo>
                  <a:close/>
                </a:path>
                <a:path w="249554" h="363854">
                  <a:moveTo>
                    <a:pt x="53378" y="7505"/>
                  </a:moveTo>
                  <a:lnTo>
                    <a:pt x="53149" y="7061"/>
                  </a:lnTo>
                  <a:lnTo>
                    <a:pt x="52501" y="5308"/>
                  </a:lnTo>
                  <a:lnTo>
                    <a:pt x="52019" y="3009"/>
                  </a:lnTo>
                  <a:lnTo>
                    <a:pt x="51638" y="546"/>
                  </a:lnTo>
                  <a:lnTo>
                    <a:pt x="51485" y="0"/>
                  </a:lnTo>
                  <a:lnTo>
                    <a:pt x="50736" y="127"/>
                  </a:lnTo>
                  <a:lnTo>
                    <a:pt x="48844" y="368"/>
                  </a:lnTo>
                  <a:lnTo>
                    <a:pt x="46837" y="1511"/>
                  </a:lnTo>
                  <a:lnTo>
                    <a:pt x="45694" y="2400"/>
                  </a:lnTo>
                  <a:lnTo>
                    <a:pt x="44996" y="3365"/>
                  </a:lnTo>
                  <a:lnTo>
                    <a:pt x="44488" y="4991"/>
                  </a:lnTo>
                  <a:lnTo>
                    <a:pt x="45034" y="6921"/>
                  </a:lnTo>
                  <a:lnTo>
                    <a:pt x="46850" y="7543"/>
                  </a:lnTo>
                  <a:lnTo>
                    <a:pt x="48234" y="6604"/>
                  </a:lnTo>
                  <a:lnTo>
                    <a:pt x="49466" y="6642"/>
                  </a:lnTo>
                  <a:lnTo>
                    <a:pt x="50977" y="7950"/>
                  </a:lnTo>
                  <a:lnTo>
                    <a:pt x="51650" y="8343"/>
                  </a:lnTo>
                  <a:lnTo>
                    <a:pt x="51943" y="8585"/>
                  </a:lnTo>
                  <a:lnTo>
                    <a:pt x="52349" y="8864"/>
                  </a:lnTo>
                  <a:lnTo>
                    <a:pt x="52628" y="8788"/>
                  </a:lnTo>
                  <a:lnTo>
                    <a:pt x="53124" y="8521"/>
                  </a:lnTo>
                  <a:lnTo>
                    <a:pt x="53365" y="8166"/>
                  </a:lnTo>
                  <a:lnTo>
                    <a:pt x="53378" y="7505"/>
                  </a:lnTo>
                  <a:close/>
                </a:path>
                <a:path w="249554" h="363854">
                  <a:moveTo>
                    <a:pt x="62268" y="223761"/>
                  </a:moveTo>
                  <a:lnTo>
                    <a:pt x="62255" y="223126"/>
                  </a:lnTo>
                  <a:lnTo>
                    <a:pt x="61696" y="222719"/>
                  </a:lnTo>
                  <a:lnTo>
                    <a:pt x="59931" y="222224"/>
                  </a:lnTo>
                  <a:lnTo>
                    <a:pt x="57937" y="221843"/>
                  </a:lnTo>
                  <a:lnTo>
                    <a:pt x="56578" y="222161"/>
                  </a:lnTo>
                  <a:lnTo>
                    <a:pt x="56146" y="222364"/>
                  </a:lnTo>
                  <a:lnTo>
                    <a:pt x="54851" y="222999"/>
                  </a:lnTo>
                  <a:lnTo>
                    <a:pt x="54178" y="223761"/>
                  </a:lnTo>
                  <a:lnTo>
                    <a:pt x="54254" y="224675"/>
                  </a:lnTo>
                  <a:lnTo>
                    <a:pt x="54470" y="225780"/>
                  </a:lnTo>
                  <a:lnTo>
                    <a:pt x="54457" y="226796"/>
                  </a:lnTo>
                  <a:lnTo>
                    <a:pt x="53657" y="227507"/>
                  </a:lnTo>
                  <a:lnTo>
                    <a:pt x="53378" y="228485"/>
                  </a:lnTo>
                  <a:lnTo>
                    <a:pt x="53416" y="229222"/>
                  </a:lnTo>
                  <a:lnTo>
                    <a:pt x="54330" y="230708"/>
                  </a:lnTo>
                  <a:lnTo>
                    <a:pt x="55143" y="230682"/>
                  </a:lnTo>
                  <a:lnTo>
                    <a:pt x="55524" y="230212"/>
                  </a:lnTo>
                  <a:lnTo>
                    <a:pt x="56299" y="229908"/>
                  </a:lnTo>
                  <a:lnTo>
                    <a:pt x="57048" y="229514"/>
                  </a:lnTo>
                  <a:lnTo>
                    <a:pt x="57670" y="229082"/>
                  </a:lnTo>
                  <a:lnTo>
                    <a:pt x="58064" y="228701"/>
                  </a:lnTo>
                  <a:lnTo>
                    <a:pt x="58712" y="228358"/>
                  </a:lnTo>
                  <a:lnTo>
                    <a:pt x="59093" y="227926"/>
                  </a:lnTo>
                  <a:lnTo>
                    <a:pt x="59804" y="227355"/>
                  </a:lnTo>
                  <a:lnTo>
                    <a:pt x="60490" y="226644"/>
                  </a:lnTo>
                  <a:lnTo>
                    <a:pt x="61150" y="225831"/>
                  </a:lnTo>
                  <a:lnTo>
                    <a:pt x="61658" y="225348"/>
                  </a:lnTo>
                  <a:lnTo>
                    <a:pt x="62217" y="224688"/>
                  </a:lnTo>
                  <a:lnTo>
                    <a:pt x="62268" y="223761"/>
                  </a:lnTo>
                  <a:close/>
                </a:path>
                <a:path w="249554" h="363854">
                  <a:moveTo>
                    <a:pt x="62268" y="205613"/>
                  </a:moveTo>
                  <a:lnTo>
                    <a:pt x="59778" y="204089"/>
                  </a:lnTo>
                  <a:lnTo>
                    <a:pt x="54444" y="205930"/>
                  </a:lnTo>
                  <a:lnTo>
                    <a:pt x="53441" y="207162"/>
                  </a:lnTo>
                  <a:lnTo>
                    <a:pt x="53378" y="210032"/>
                  </a:lnTo>
                  <a:lnTo>
                    <a:pt x="53581" y="212166"/>
                  </a:lnTo>
                  <a:lnTo>
                    <a:pt x="56172" y="212953"/>
                  </a:lnTo>
                  <a:lnTo>
                    <a:pt x="59804" y="209816"/>
                  </a:lnTo>
                  <a:lnTo>
                    <a:pt x="62268" y="205613"/>
                  </a:lnTo>
                  <a:close/>
                </a:path>
                <a:path w="249554" h="363854">
                  <a:moveTo>
                    <a:pt x="62280" y="214553"/>
                  </a:moveTo>
                  <a:lnTo>
                    <a:pt x="62268" y="214363"/>
                  </a:lnTo>
                  <a:lnTo>
                    <a:pt x="61734" y="213791"/>
                  </a:lnTo>
                  <a:lnTo>
                    <a:pt x="61696" y="213601"/>
                  </a:lnTo>
                  <a:lnTo>
                    <a:pt x="61633" y="213372"/>
                  </a:lnTo>
                  <a:lnTo>
                    <a:pt x="61442" y="213169"/>
                  </a:lnTo>
                  <a:lnTo>
                    <a:pt x="61188" y="212966"/>
                  </a:lnTo>
                  <a:lnTo>
                    <a:pt x="60617" y="213233"/>
                  </a:lnTo>
                  <a:lnTo>
                    <a:pt x="60528" y="213372"/>
                  </a:lnTo>
                  <a:lnTo>
                    <a:pt x="60185" y="213753"/>
                  </a:lnTo>
                  <a:lnTo>
                    <a:pt x="59778" y="213995"/>
                  </a:lnTo>
                  <a:lnTo>
                    <a:pt x="59601" y="214109"/>
                  </a:lnTo>
                  <a:lnTo>
                    <a:pt x="59664" y="214274"/>
                  </a:lnTo>
                  <a:lnTo>
                    <a:pt x="59817" y="214503"/>
                  </a:lnTo>
                  <a:lnTo>
                    <a:pt x="59817" y="214693"/>
                  </a:lnTo>
                  <a:lnTo>
                    <a:pt x="59575" y="214871"/>
                  </a:lnTo>
                  <a:lnTo>
                    <a:pt x="59296" y="214884"/>
                  </a:lnTo>
                  <a:lnTo>
                    <a:pt x="59055" y="214807"/>
                  </a:lnTo>
                  <a:lnTo>
                    <a:pt x="58877" y="214706"/>
                  </a:lnTo>
                  <a:lnTo>
                    <a:pt x="58648" y="214528"/>
                  </a:lnTo>
                  <a:lnTo>
                    <a:pt x="58343" y="214426"/>
                  </a:lnTo>
                  <a:lnTo>
                    <a:pt x="57861" y="214414"/>
                  </a:lnTo>
                  <a:lnTo>
                    <a:pt x="57454" y="214414"/>
                  </a:lnTo>
                  <a:lnTo>
                    <a:pt x="57251" y="214464"/>
                  </a:lnTo>
                  <a:lnTo>
                    <a:pt x="57023" y="214579"/>
                  </a:lnTo>
                  <a:lnTo>
                    <a:pt x="56121" y="214896"/>
                  </a:lnTo>
                  <a:lnTo>
                    <a:pt x="55714" y="215112"/>
                  </a:lnTo>
                  <a:lnTo>
                    <a:pt x="55206" y="215658"/>
                  </a:lnTo>
                  <a:lnTo>
                    <a:pt x="55118" y="215798"/>
                  </a:lnTo>
                  <a:lnTo>
                    <a:pt x="55016" y="216052"/>
                  </a:lnTo>
                  <a:lnTo>
                    <a:pt x="54813" y="216344"/>
                  </a:lnTo>
                  <a:lnTo>
                    <a:pt x="54635" y="216827"/>
                  </a:lnTo>
                  <a:lnTo>
                    <a:pt x="54648" y="217017"/>
                  </a:lnTo>
                  <a:lnTo>
                    <a:pt x="54597" y="217233"/>
                  </a:lnTo>
                  <a:lnTo>
                    <a:pt x="54648" y="217512"/>
                  </a:lnTo>
                  <a:lnTo>
                    <a:pt x="54648" y="217779"/>
                  </a:lnTo>
                  <a:lnTo>
                    <a:pt x="54610" y="218109"/>
                  </a:lnTo>
                  <a:lnTo>
                    <a:pt x="54686" y="218389"/>
                  </a:lnTo>
                  <a:lnTo>
                    <a:pt x="54660" y="218630"/>
                  </a:lnTo>
                  <a:lnTo>
                    <a:pt x="54470" y="219024"/>
                  </a:lnTo>
                  <a:lnTo>
                    <a:pt x="54241" y="219214"/>
                  </a:lnTo>
                  <a:lnTo>
                    <a:pt x="54140" y="219354"/>
                  </a:lnTo>
                  <a:lnTo>
                    <a:pt x="54063" y="219570"/>
                  </a:lnTo>
                  <a:lnTo>
                    <a:pt x="53797" y="220027"/>
                  </a:lnTo>
                  <a:lnTo>
                    <a:pt x="53517" y="220395"/>
                  </a:lnTo>
                  <a:lnTo>
                    <a:pt x="53378" y="220662"/>
                  </a:lnTo>
                  <a:lnTo>
                    <a:pt x="55219" y="221653"/>
                  </a:lnTo>
                  <a:lnTo>
                    <a:pt x="56235" y="221805"/>
                  </a:lnTo>
                  <a:lnTo>
                    <a:pt x="57188" y="220992"/>
                  </a:lnTo>
                  <a:lnTo>
                    <a:pt x="57238" y="220751"/>
                  </a:lnTo>
                  <a:lnTo>
                    <a:pt x="57391" y="220510"/>
                  </a:lnTo>
                  <a:lnTo>
                    <a:pt x="57454" y="220332"/>
                  </a:lnTo>
                  <a:lnTo>
                    <a:pt x="57518" y="220078"/>
                  </a:lnTo>
                  <a:lnTo>
                    <a:pt x="57708" y="219887"/>
                  </a:lnTo>
                  <a:lnTo>
                    <a:pt x="58712" y="219417"/>
                  </a:lnTo>
                  <a:lnTo>
                    <a:pt x="59169" y="219151"/>
                  </a:lnTo>
                  <a:lnTo>
                    <a:pt x="59270" y="219024"/>
                  </a:lnTo>
                  <a:lnTo>
                    <a:pt x="59169" y="218198"/>
                  </a:lnTo>
                  <a:lnTo>
                    <a:pt x="59194" y="217690"/>
                  </a:lnTo>
                  <a:lnTo>
                    <a:pt x="59016" y="217258"/>
                  </a:lnTo>
                  <a:lnTo>
                    <a:pt x="59016" y="216877"/>
                  </a:lnTo>
                  <a:lnTo>
                    <a:pt x="59055" y="216547"/>
                  </a:lnTo>
                  <a:lnTo>
                    <a:pt x="59537" y="216357"/>
                  </a:lnTo>
                  <a:lnTo>
                    <a:pt x="59931" y="216293"/>
                  </a:lnTo>
                  <a:lnTo>
                    <a:pt x="60782" y="215912"/>
                  </a:lnTo>
                  <a:lnTo>
                    <a:pt x="61061" y="215760"/>
                  </a:lnTo>
                  <a:lnTo>
                    <a:pt x="61137" y="215620"/>
                  </a:lnTo>
                  <a:lnTo>
                    <a:pt x="61315" y="215277"/>
                  </a:lnTo>
                  <a:lnTo>
                    <a:pt x="61468" y="215188"/>
                  </a:lnTo>
                  <a:lnTo>
                    <a:pt x="62141" y="214833"/>
                  </a:lnTo>
                  <a:lnTo>
                    <a:pt x="62280" y="214553"/>
                  </a:lnTo>
                  <a:close/>
                </a:path>
                <a:path w="249554" h="363854">
                  <a:moveTo>
                    <a:pt x="62280" y="127215"/>
                  </a:moveTo>
                  <a:lnTo>
                    <a:pt x="61531" y="126022"/>
                  </a:lnTo>
                  <a:lnTo>
                    <a:pt x="60274" y="125018"/>
                  </a:lnTo>
                  <a:lnTo>
                    <a:pt x="58851" y="124231"/>
                  </a:lnTo>
                  <a:lnTo>
                    <a:pt x="57594" y="124955"/>
                  </a:lnTo>
                  <a:lnTo>
                    <a:pt x="56756" y="125564"/>
                  </a:lnTo>
                  <a:lnTo>
                    <a:pt x="56070" y="126758"/>
                  </a:lnTo>
                  <a:lnTo>
                    <a:pt x="54152" y="128943"/>
                  </a:lnTo>
                  <a:lnTo>
                    <a:pt x="53378" y="130606"/>
                  </a:lnTo>
                  <a:lnTo>
                    <a:pt x="53390" y="132334"/>
                  </a:lnTo>
                  <a:lnTo>
                    <a:pt x="54394" y="133096"/>
                  </a:lnTo>
                  <a:lnTo>
                    <a:pt x="55283" y="132156"/>
                  </a:lnTo>
                  <a:lnTo>
                    <a:pt x="56438" y="131038"/>
                  </a:lnTo>
                  <a:lnTo>
                    <a:pt x="57289" y="130492"/>
                  </a:lnTo>
                  <a:lnTo>
                    <a:pt x="58851" y="129946"/>
                  </a:lnTo>
                  <a:lnTo>
                    <a:pt x="59944" y="129501"/>
                  </a:lnTo>
                  <a:lnTo>
                    <a:pt x="60921" y="129082"/>
                  </a:lnTo>
                  <a:lnTo>
                    <a:pt x="61620" y="128752"/>
                  </a:lnTo>
                  <a:lnTo>
                    <a:pt x="62090" y="128041"/>
                  </a:lnTo>
                  <a:lnTo>
                    <a:pt x="62280" y="127215"/>
                  </a:lnTo>
                  <a:close/>
                </a:path>
                <a:path w="249554" h="363854">
                  <a:moveTo>
                    <a:pt x="62280" y="68694"/>
                  </a:moveTo>
                  <a:lnTo>
                    <a:pt x="61976" y="68364"/>
                  </a:lnTo>
                  <a:lnTo>
                    <a:pt x="60236" y="70116"/>
                  </a:lnTo>
                  <a:lnTo>
                    <a:pt x="60718" y="72288"/>
                  </a:lnTo>
                  <a:lnTo>
                    <a:pt x="60401" y="72656"/>
                  </a:lnTo>
                  <a:lnTo>
                    <a:pt x="59105" y="70192"/>
                  </a:lnTo>
                  <a:lnTo>
                    <a:pt x="59740" y="67716"/>
                  </a:lnTo>
                  <a:lnTo>
                    <a:pt x="59651" y="66306"/>
                  </a:lnTo>
                  <a:lnTo>
                    <a:pt x="59182" y="66243"/>
                  </a:lnTo>
                  <a:lnTo>
                    <a:pt x="58280" y="67652"/>
                  </a:lnTo>
                  <a:lnTo>
                    <a:pt x="57162" y="66649"/>
                  </a:lnTo>
                  <a:lnTo>
                    <a:pt x="54914" y="68554"/>
                  </a:lnTo>
                  <a:lnTo>
                    <a:pt x="54000" y="66484"/>
                  </a:lnTo>
                  <a:lnTo>
                    <a:pt x="53187" y="65011"/>
                  </a:lnTo>
                  <a:lnTo>
                    <a:pt x="53073" y="65176"/>
                  </a:lnTo>
                  <a:lnTo>
                    <a:pt x="53695" y="67919"/>
                  </a:lnTo>
                  <a:lnTo>
                    <a:pt x="54419" y="69151"/>
                  </a:lnTo>
                  <a:lnTo>
                    <a:pt x="52590" y="69430"/>
                  </a:lnTo>
                  <a:lnTo>
                    <a:pt x="51054" y="67487"/>
                  </a:lnTo>
                  <a:lnTo>
                    <a:pt x="49326" y="67170"/>
                  </a:lnTo>
                  <a:lnTo>
                    <a:pt x="49212" y="67373"/>
                  </a:lnTo>
                  <a:lnTo>
                    <a:pt x="48831" y="67475"/>
                  </a:lnTo>
                  <a:lnTo>
                    <a:pt x="48374" y="66954"/>
                  </a:lnTo>
                  <a:lnTo>
                    <a:pt x="49364" y="65836"/>
                  </a:lnTo>
                  <a:lnTo>
                    <a:pt x="50787" y="63715"/>
                  </a:lnTo>
                  <a:lnTo>
                    <a:pt x="50825" y="61620"/>
                  </a:lnTo>
                  <a:lnTo>
                    <a:pt x="49276" y="60464"/>
                  </a:lnTo>
                  <a:lnTo>
                    <a:pt x="48628" y="60680"/>
                  </a:lnTo>
                  <a:lnTo>
                    <a:pt x="48310" y="60502"/>
                  </a:lnTo>
                  <a:lnTo>
                    <a:pt x="48310" y="97764"/>
                  </a:lnTo>
                  <a:lnTo>
                    <a:pt x="47777" y="97612"/>
                  </a:lnTo>
                  <a:lnTo>
                    <a:pt x="46456" y="98501"/>
                  </a:lnTo>
                  <a:lnTo>
                    <a:pt x="46304" y="96786"/>
                  </a:lnTo>
                  <a:lnTo>
                    <a:pt x="45643" y="95910"/>
                  </a:lnTo>
                  <a:lnTo>
                    <a:pt x="45351" y="95059"/>
                  </a:lnTo>
                  <a:lnTo>
                    <a:pt x="45580" y="94970"/>
                  </a:lnTo>
                  <a:lnTo>
                    <a:pt x="46977" y="95986"/>
                  </a:lnTo>
                  <a:lnTo>
                    <a:pt x="47193" y="95821"/>
                  </a:lnTo>
                  <a:lnTo>
                    <a:pt x="47459" y="94856"/>
                  </a:lnTo>
                  <a:lnTo>
                    <a:pt x="46177" y="89763"/>
                  </a:lnTo>
                  <a:lnTo>
                    <a:pt x="46380" y="88925"/>
                  </a:lnTo>
                  <a:lnTo>
                    <a:pt x="46913" y="89077"/>
                  </a:lnTo>
                  <a:lnTo>
                    <a:pt x="48310" y="97764"/>
                  </a:lnTo>
                  <a:lnTo>
                    <a:pt x="48310" y="60502"/>
                  </a:lnTo>
                  <a:lnTo>
                    <a:pt x="48171" y="60413"/>
                  </a:lnTo>
                  <a:lnTo>
                    <a:pt x="48107" y="60071"/>
                  </a:lnTo>
                  <a:lnTo>
                    <a:pt x="47142" y="59740"/>
                  </a:lnTo>
                  <a:lnTo>
                    <a:pt x="46482" y="58737"/>
                  </a:lnTo>
                  <a:lnTo>
                    <a:pt x="46405" y="58331"/>
                  </a:lnTo>
                  <a:lnTo>
                    <a:pt x="47028" y="55194"/>
                  </a:lnTo>
                  <a:lnTo>
                    <a:pt x="47840" y="54559"/>
                  </a:lnTo>
                  <a:lnTo>
                    <a:pt x="48260" y="55638"/>
                  </a:lnTo>
                  <a:lnTo>
                    <a:pt x="48806" y="55867"/>
                  </a:lnTo>
                  <a:lnTo>
                    <a:pt x="48806" y="56476"/>
                  </a:lnTo>
                  <a:lnTo>
                    <a:pt x="49276" y="57200"/>
                  </a:lnTo>
                  <a:lnTo>
                    <a:pt x="49415" y="57924"/>
                  </a:lnTo>
                  <a:lnTo>
                    <a:pt x="50330" y="58851"/>
                  </a:lnTo>
                  <a:lnTo>
                    <a:pt x="50546" y="58686"/>
                  </a:lnTo>
                  <a:lnTo>
                    <a:pt x="51142" y="55841"/>
                  </a:lnTo>
                  <a:lnTo>
                    <a:pt x="53848" y="53657"/>
                  </a:lnTo>
                  <a:lnTo>
                    <a:pt x="53594" y="51066"/>
                  </a:lnTo>
                  <a:lnTo>
                    <a:pt x="53009" y="50825"/>
                  </a:lnTo>
                  <a:lnTo>
                    <a:pt x="51993" y="51523"/>
                  </a:lnTo>
                  <a:lnTo>
                    <a:pt x="50838" y="52082"/>
                  </a:lnTo>
                  <a:lnTo>
                    <a:pt x="49568" y="51295"/>
                  </a:lnTo>
                  <a:lnTo>
                    <a:pt x="49695" y="51054"/>
                  </a:lnTo>
                  <a:lnTo>
                    <a:pt x="50558" y="50838"/>
                  </a:lnTo>
                  <a:lnTo>
                    <a:pt x="50736" y="49517"/>
                  </a:lnTo>
                  <a:lnTo>
                    <a:pt x="51092" y="49314"/>
                  </a:lnTo>
                  <a:lnTo>
                    <a:pt x="51511" y="48475"/>
                  </a:lnTo>
                  <a:lnTo>
                    <a:pt x="50304" y="46393"/>
                  </a:lnTo>
                  <a:lnTo>
                    <a:pt x="50495" y="45897"/>
                  </a:lnTo>
                  <a:lnTo>
                    <a:pt x="51828" y="46685"/>
                  </a:lnTo>
                  <a:lnTo>
                    <a:pt x="52501" y="47193"/>
                  </a:lnTo>
                  <a:lnTo>
                    <a:pt x="52285" y="48806"/>
                  </a:lnTo>
                  <a:lnTo>
                    <a:pt x="52984" y="48907"/>
                  </a:lnTo>
                  <a:lnTo>
                    <a:pt x="53454" y="49720"/>
                  </a:lnTo>
                  <a:lnTo>
                    <a:pt x="53632" y="49618"/>
                  </a:lnTo>
                  <a:lnTo>
                    <a:pt x="53670" y="49123"/>
                  </a:lnTo>
                  <a:lnTo>
                    <a:pt x="55499" y="49657"/>
                  </a:lnTo>
                  <a:lnTo>
                    <a:pt x="55600" y="49009"/>
                  </a:lnTo>
                  <a:lnTo>
                    <a:pt x="57721" y="49199"/>
                  </a:lnTo>
                  <a:lnTo>
                    <a:pt x="58864" y="47523"/>
                  </a:lnTo>
                  <a:lnTo>
                    <a:pt x="59563" y="47764"/>
                  </a:lnTo>
                  <a:lnTo>
                    <a:pt x="59804" y="47180"/>
                  </a:lnTo>
                  <a:lnTo>
                    <a:pt x="60452" y="47409"/>
                  </a:lnTo>
                  <a:lnTo>
                    <a:pt x="61455" y="46240"/>
                  </a:lnTo>
                  <a:lnTo>
                    <a:pt x="61429" y="45567"/>
                  </a:lnTo>
                  <a:lnTo>
                    <a:pt x="61214" y="45542"/>
                  </a:lnTo>
                  <a:lnTo>
                    <a:pt x="60553" y="46151"/>
                  </a:lnTo>
                  <a:lnTo>
                    <a:pt x="60477" y="46558"/>
                  </a:lnTo>
                  <a:lnTo>
                    <a:pt x="60210" y="46748"/>
                  </a:lnTo>
                  <a:lnTo>
                    <a:pt x="59753" y="45732"/>
                  </a:lnTo>
                  <a:lnTo>
                    <a:pt x="60159" y="45389"/>
                  </a:lnTo>
                  <a:lnTo>
                    <a:pt x="60413" y="43611"/>
                  </a:lnTo>
                  <a:lnTo>
                    <a:pt x="60096" y="43268"/>
                  </a:lnTo>
                  <a:lnTo>
                    <a:pt x="58877" y="46024"/>
                  </a:lnTo>
                  <a:lnTo>
                    <a:pt x="58623" y="46266"/>
                  </a:lnTo>
                  <a:lnTo>
                    <a:pt x="57670" y="46316"/>
                  </a:lnTo>
                  <a:lnTo>
                    <a:pt x="57213" y="45885"/>
                  </a:lnTo>
                  <a:lnTo>
                    <a:pt x="57454" y="45110"/>
                  </a:lnTo>
                  <a:lnTo>
                    <a:pt x="56070" y="42799"/>
                  </a:lnTo>
                  <a:lnTo>
                    <a:pt x="54444" y="41935"/>
                  </a:lnTo>
                  <a:lnTo>
                    <a:pt x="54813" y="41668"/>
                  </a:lnTo>
                  <a:lnTo>
                    <a:pt x="55981" y="40132"/>
                  </a:lnTo>
                  <a:lnTo>
                    <a:pt x="55638" y="38455"/>
                  </a:lnTo>
                  <a:lnTo>
                    <a:pt x="54749" y="37020"/>
                  </a:lnTo>
                  <a:lnTo>
                    <a:pt x="54394" y="37757"/>
                  </a:lnTo>
                  <a:lnTo>
                    <a:pt x="53619" y="37185"/>
                  </a:lnTo>
                  <a:lnTo>
                    <a:pt x="53263" y="37757"/>
                  </a:lnTo>
                  <a:lnTo>
                    <a:pt x="53441" y="39052"/>
                  </a:lnTo>
                  <a:lnTo>
                    <a:pt x="54063" y="40436"/>
                  </a:lnTo>
                  <a:lnTo>
                    <a:pt x="53301" y="44424"/>
                  </a:lnTo>
                  <a:lnTo>
                    <a:pt x="52793" y="44602"/>
                  </a:lnTo>
                  <a:lnTo>
                    <a:pt x="51765" y="43586"/>
                  </a:lnTo>
                  <a:lnTo>
                    <a:pt x="51396" y="42405"/>
                  </a:lnTo>
                  <a:lnTo>
                    <a:pt x="50571" y="42519"/>
                  </a:lnTo>
                  <a:lnTo>
                    <a:pt x="50711" y="42011"/>
                  </a:lnTo>
                  <a:lnTo>
                    <a:pt x="50495" y="41808"/>
                  </a:lnTo>
                  <a:lnTo>
                    <a:pt x="50126" y="42252"/>
                  </a:lnTo>
                  <a:lnTo>
                    <a:pt x="50368" y="44196"/>
                  </a:lnTo>
                  <a:lnTo>
                    <a:pt x="49225" y="44589"/>
                  </a:lnTo>
                  <a:lnTo>
                    <a:pt x="49085" y="40741"/>
                  </a:lnTo>
                  <a:lnTo>
                    <a:pt x="49250" y="39751"/>
                  </a:lnTo>
                  <a:lnTo>
                    <a:pt x="49974" y="40576"/>
                  </a:lnTo>
                  <a:lnTo>
                    <a:pt x="49923" y="39484"/>
                  </a:lnTo>
                  <a:lnTo>
                    <a:pt x="50279" y="39014"/>
                  </a:lnTo>
                  <a:lnTo>
                    <a:pt x="50419" y="39255"/>
                  </a:lnTo>
                  <a:lnTo>
                    <a:pt x="50888" y="39395"/>
                  </a:lnTo>
                  <a:lnTo>
                    <a:pt x="51358" y="40792"/>
                  </a:lnTo>
                  <a:lnTo>
                    <a:pt x="51676" y="40271"/>
                  </a:lnTo>
                  <a:lnTo>
                    <a:pt x="51968" y="38049"/>
                  </a:lnTo>
                  <a:lnTo>
                    <a:pt x="51003" y="37198"/>
                  </a:lnTo>
                  <a:lnTo>
                    <a:pt x="51092" y="36563"/>
                  </a:lnTo>
                  <a:lnTo>
                    <a:pt x="51130" y="35547"/>
                  </a:lnTo>
                  <a:lnTo>
                    <a:pt x="51409" y="35445"/>
                  </a:lnTo>
                  <a:lnTo>
                    <a:pt x="53035" y="36728"/>
                  </a:lnTo>
                  <a:lnTo>
                    <a:pt x="53543" y="36156"/>
                  </a:lnTo>
                  <a:lnTo>
                    <a:pt x="55562" y="36093"/>
                  </a:lnTo>
                  <a:lnTo>
                    <a:pt x="55689" y="34734"/>
                  </a:lnTo>
                  <a:lnTo>
                    <a:pt x="54775" y="34023"/>
                  </a:lnTo>
                  <a:lnTo>
                    <a:pt x="54673" y="33553"/>
                  </a:lnTo>
                  <a:lnTo>
                    <a:pt x="55727" y="32918"/>
                  </a:lnTo>
                  <a:lnTo>
                    <a:pt x="56261" y="28994"/>
                  </a:lnTo>
                  <a:lnTo>
                    <a:pt x="55257" y="22085"/>
                  </a:lnTo>
                  <a:lnTo>
                    <a:pt x="53352" y="17741"/>
                  </a:lnTo>
                  <a:lnTo>
                    <a:pt x="52844" y="18770"/>
                  </a:lnTo>
                  <a:lnTo>
                    <a:pt x="52095" y="18656"/>
                  </a:lnTo>
                  <a:lnTo>
                    <a:pt x="51955" y="23710"/>
                  </a:lnTo>
                  <a:lnTo>
                    <a:pt x="51587" y="23736"/>
                  </a:lnTo>
                  <a:lnTo>
                    <a:pt x="51003" y="23355"/>
                  </a:lnTo>
                  <a:lnTo>
                    <a:pt x="50660" y="21869"/>
                  </a:lnTo>
                  <a:lnTo>
                    <a:pt x="48577" y="20243"/>
                  </a:lnTo>
                  <a:lnTo>
                    <a:pt x="48069" y="19011"/>
                  </a:lnTo>
                  <a:lnTo>
                    <a:pt x="47764" y="19215"/>
                  </a:lnTo>
                  <a:lnTo>
                    <a:pt x="47866" y="23736"/>
                  </a:lnTo>
                  <a:lnTo>
                    <a:pt x="48348" y="24396"/>
                  </a:lnTo>
                  <a:lnTo>
                    <a:pt x="47612" y="25298"/>
                  </a:lnTo>
                  <a:lnTo>
                    <a:pt x="47358" y="26162"/>
                  </a:lnTo>
                  <a:lnTo>
                    <a:pt x="46202" y="25323"/>
                  </a:lnTo>
                  <a:lnTo>
                    <a:pt x="45694" y="23926"/>
                  </a:lnTo>
                  <a:lnTo>
                    <a:pt x="44615" y="23444"/>
                  </a:lnTo>
                  <a:lnTo>
                    <a:pt x="44615" y="99631"/>
                  </a:lnTo>
                  <a:lnTo>
                    <a:pt x="44399" y="100495"/>
                  </a:lnTo>
                  <a:lnTo>
                    <a:pt x="44310" y="99745"/>
                  </a:lnTo>
                  <a:lnTo>
                    <a:pt x="44615" y="99631"/>
                  </a:lnTo>
                  <a:lnTo>
                    <a:pt x="44615" y="23444"/>
                  </a:lnTo>
                  <a:lnTo>
                    <a:pt x="43865" y="24231"/>
                  </a:lnTo>
                  <a:lnTo>
                    <a:pt x="42760" y="23990"/>
                  </a:lnTo>
                  <a:lnTo>
                    <a:pt x="42252" y="25044"/>
                  </a:lnTo>
                  <a:lnTo>
                    <a:pt x="40817" y="25374"/>
                  </a:lnTo>
                  <a:lnTo>
                    <a:pt x="40817" y="94437"/>
                  </a:lnTo>
                  <a:lnTo>
                    <a:pt x="40792" y="97663"/>
                  </a:lnTo>
                  <a:lnTo>
                    <a:pt x="40728" y="106464"/>
                  </a:lnTo>
                  <a:lnTo>
                    <a:pt x="39941" y="107924"/>
                  </a:lnTo>
                  <a:lnTo>
                    <a:pt x="40068" y="107251"/>
                  </a:lnTo>
                  <a:lnTo>
                    <a:pt x="39865" y="107238"/>
                  </a:lnTo>
                  <a:lnTo>
                    <a:pt x="39687" y="107518"/>
                  </a:lnTo>
                  <a:lnTo>
                    <a:pt x="39255" y="107645"/>
                  </a:lnTo>
                  <a:lnTo>
                    <a:pt x="39471" y="106553"/>
                  </a:lnTo>
                  <a:lnTo>
                    <a:pt x="39217" y="106540"/>
                  </a:lnTo>
                  <a:lnTo>
                    <a:pt x="37528" y="109207"/>
                  </a:lnTo>
                  <a:lnTo>
                    <a:pt x="37287" y="108902"/>
                  </a:lnTo>
                  <a:lnTo>
                    <a:pt x="37426" y="107505"/>
                  </a:lnTo>
                  <a:lnTo>
                    <a:pt x="37033" y="107619"/>
                  </a:lnTo>
                  <a:lnTo>
                    <a:pt x="36842" y="107911"/>
                  </a:lnTo>
                  <a:lnTo>
                    <a:pt x="36093" y="107784"/>
                  </a:lnTo>
                  <a:lnTo>
                    <a:pt x="36957" y="106832"/>
                  </a:lnTo>
                  <a:lnTo>
                    <a:pt x="37439" y="105638"/>
                  </a:lnTo>
                  <a:lnTo>
                    <a:pt x="36855" y="105041"/>
                  </a:lnTo>
                  <a:lnTo>
                    <a:pt x="38239" y="105587"/>
                  </a:lnTo>
                  <a:lnTo>
                    <a:pt x="39382" y="106248"/>
                  </a:lnTo>
                  <a:lnTo>
                    <a:pt x="40474" y="106464"/>
                  </a:lnTo>
                  <a:lnTo>
                    <a:pt x="40728" y="106464"/>
                  </a:lnTo>
                  <a:lnTo>
                    <a:pt x="40728" y="97663"/>
                  </a:lnTo>
                  <a:lnTo>
                    <a:pt x="39458" y="98044"/>
                  </a:lnTo>
                  <a:lnTo>
                    <a:pt x="39547" y="97320"/>
                  </a:lnTo>
                  <a:lnTo>
                    <a:pt x="39103" y="97066"/>
                  </a:lnTo>
                  <a:lnTo>
                    <a:pt x="37668" y="98005"/>
                  </a:lnTo>
                  <a:lnTo>
                    <a:pt x="37020" y="97637"/>
                  </a:lnTo>
                  <a:lnTo>
                    <a:pt x="37236" y="97116"/>
                  </a:lnTo>
                  <a:lnTo>
                    <a:pt x="38214" y="96774"/>
                  </a:lnTo>
                  <a:lnTo>
                    <a:pt x="39509" y="96012"/>
                  </a:lnTo>
                  <a:lnTo>
                    <a:pt x="39509" y="95719"/>
                  </a:lnTo>
                  <a:lnTo>
                    <a:pt x="38531" y="93992"/>
                  </a:lnTo>
                  <a:lnTo>
                    <a:pt x="37604" y="92265"/>
                  </a:lnTo>
                  <a:lnTo>
                    <a:pt x="37274" y="92202"/>
                  </a:lnTo>
                  <a:lnTo>
                    <a:pt x="36868" y="93281"/>
                  </a:lnTo>
                  <a:lnTo>
                    <a:pt x="36652" y="91008"/>
                  </a:lnTo>
                  <a:lnTo>
                    <a:pt x="36283" y="90779"/>
                  </a:lnTo>
                  <a:lnTo>
                    <a:pt x="36728" y="89839"/>
                  </a:lnTo>
                  <a:lnTo>
                    <a:pt x="36791" y="89103"/>
                  </a:lnTo>
                  <a:lnTo>
                    <a:pt x="37185" y="88595"/>
                  </a:lnTo>
                  <a:lnTo>
                    <a:pt x="38138" y="88874"/>
                  </a:lnTo>
                  <a:lnTo>
                    <a:pt x="37820" y="91008"/>
                  </a:lnTo>
                  <a:lnTo>
                    <a:pt x="38442" y="91503"/>
                  </a:lnTo>
                  <a:lnTo>
                    <a:pt x="38366" y="92240"/>
                  </a:lnTo>
                  <a:lnTo>
                    <a:pt x="39370" y="93687"/>
                  </a:lnTo>
                  <a:lnTo>
                    <a:pt x="40817" y="94437"/>
                  </a:lnTo>
                  <a:lnTo>
                    <a:pt x="40817" y="25374"/>
                  </a:lnTo>
                  <a:lnTo>
                    <a:pt x="40144" y="25527"/>
                  </a:lnTo>
                  <a:lnTo>
                    <a:pt x="38874" y="25488"/>
                  </a:lnTo>
                  <a:lnTo>
                    <a:pt x="37896" y="25971"/>
                  </a:lnTo>
                  <a:lnTo>
                    <a:pt x="37757" y="25984"/>
                  </a:lnTo>
                  <a:lnTo>
                    <a:pt x="37795" y="25831"/>
                  </a:lnTo>
                  <a:lnTo>
                    <a:pt x="38417" y="24955"/>
                  </a:lnTo>
                  <a:lnTo>
                    <a:pt x="38989" y="23964"/>
                  </a:lnTo>
                  <a:lnTo>
                    <a:pt x="39636" y="22961"/>
                  </a:lnTo>
                  <a:lnTo>
                    <a:pt x="40474" y="22656"/>
                  </a:lnTo>
                  <a:lnTo>
                    <a:pt x="41275" y="22491"/>
                  </a:lnTo>
                  <a:lnTo>
                    <a:pt x="42532" y="22186"/>
                  </a:lnTo>
                  <a:lnTo>
                    <a:pt x="43141" y="21602"/>
                  </a:lnTo>
                  <a:lnTo>
                    <a:pt x="44145" y="20739"/>
                  </a:lnTo>
                  <a:lnTo>
                    <a:pt x="44488" y="20040"/>
                  </a:lnTo>
                  <a:lnTo>
                    <a:pt x="44399" y="18884"/>
                  </a:lnTo>
                  <a:lnTo>
                    <a:pt x="43980" y="18135"/>
                  </a:lnTo>
                  <a:lnTo>
                    <a:pt x="42951" y="17741"/>
                  </a:lnTo>
                  <a:lnTo>
                    <a:pt x="42443" y="17919"/>
                  </a:lnTo>
                  <a:lnTo>
                    <a:pt x="41008" y="18948"/>
                  </a:lnTo>
                  <a:lnTo>
                    <a:pt x="37833" y="20269"/>
                  </a:lnTo>
                  <a:lnTo>
                    <a:pt x="37579" y="21082"/>
                  </a:lnTo>
                  <a:lnTo>
                    <a:pt x="37477" y="21869"/>
                  </a:lnTo>
                  <a:lnTo>
                    <a:pt x="37579" y="22783"/>
                  </a:lnTo>
                  <a:lnTo>
                    <a:pt x="37007" y="23050"/>
                  </a:lnTo>
                  <a:lnTo>
                    <a:pt x="36906" y="22517"/>
                  </a:lnTo>
                  <a:lnTo>
                    <a:pt x="36423" y="21513"/>
                  </a:lnTo>
                  <a:lnTo>
                    <a:pt x="36017" y="21602"/>
                  </a:lnTo>
                  <a:lnTo>
                    <a:pt x="35902" y="22631"/>
                  </a:lnTo>
                  <a:lnTo>
                    <a:pt x="35585" y="23571"/>
                  </a:lnTo>
                  <a:lnTo>
                    <a:pt x="35610" y="24777"/>
                  </a:lnTo>
                  <a:lnTo>
                    <a:pt x="36055" y="25819"/>
                  </a:lnTo>
                  <a:lnTo>
                    <a:pt x="36817" y="26377"/>
                  </a:lnTo>
                  <a:lnTo>
                    <a:pt x="38163" y="28778"/>
                  </a:lnTo>
                  <a:lnTo>
                    <a:pt x="38214" y="30137"/>
                  </a:lnTo>
                  <a:lnTo>
                    <a:pt x="39230" y="30721"/>
                  </a:lnTo>
                  <a:lnTo>
                    <a:pt x="39547" y="31978"/>
                  </a:lnTo>
                  <a:lnTo>
                    <a:pt x="38976" y="31965"/>
                  </a:lnTo>
                  <a:lnTo>
                    <a:pt x="38874" y="31711"/>
                  </a:lnTo>
                  <a:lnTo>
                    <a:pt x="38087" y="32092"/>
                  </a:lnTo>
                  <a:lnTo>
                    <a:pt x="36372" y="36207"/>
                  </a:lnTo>
                  <a:lnTo>
                    <a:pt x="36855" y="36499"/>
                  </a:lnTo>
                  <a:lnTo>
                    <a:pt x="37007" y="38392"/>
                  </a:lnTo>
                  <a:lnTo>
                    <a:pt x="36169" y="38074"/>
                  </a:lnTo>
                  <a:lnTo>
                    <a:pt x="36169" y="104317"/>
                  </a:lnTo>
                  <a:lnTo>
                    <a:pt x="35598" y="104825"/>
                  </a:lnTo>
                  <a:lnTo>
                    <a:pt x="34594" y="107403"/>
                  </a:lnTo>
                  <a:lnTo>
                    <a:pt x="34315" y="107200"/>
                  </a:lnTo>
                  <a:lnTo>
                    <a:pt x="34239" y="105930"/>
                  </a:lnTo>
                  <a:lnTo>
                    <a:pt x="33997" y="105727"/>
                  </a:lnTo>
                  <a:lnTo>
                    <a:pt x="33502" y="106578"/>
                  </a:lnTo>
                  <a:lnTo>
                    <a:pt x="33261" y="106337"/>
                  </a:lnTo>
                  <a:lnTo>
                    <a:pt x="33439" y="105549"/>
                  </a:lnTo>
                  <a:lnTo>
                    <a:pt x="34328" y="105321"/>
                  </a:lnTo>
                  <a:lnTo>
                    <a:pt x="34632" y="105105"/>
                  </a:lnTo>
                  <a:lnTo>
                    <a:pt x="35420" y="104521"/>
                  </a:lnTo>
                  <a:lnTo>
                    <a:pt x="35585" y="104152"/>
                  </a:lnTo>
                  <a:lnTo>
                    <a:pt x="35433" y="104051"/>
                  </a:lnTo>
                  <a:lnTo>
                    <a:pt x="35877" y="103949"/>
                  </a:lnTo>
                  <a:lnTo>
                    <a:pt x="35826" y="103733"/>
                  </a:lnTo>
                  <a:lnTo>
                    <a:pt x="34480" y="103047"/>
                  </a:lnTo>
                  <a:lnTo>
                    <a:pt x="33718" y="101904"/>
                  </a:lnTo>
                  <a:lnTo>
                    <a:pt x="34163" y="101307"/>
                  </a:lnTo>
                  <a:lnTo>
                    <a:pt x="35153" y="102539"/>
                  </a:lnTo>
                  <a:lnTo>
                    <a:pt x="35636" y="102425"/>
                  </a:lnTo>
                  <a:lnTo>
                    <a:pt x="35585" y="102857"/>
                  </a:lnTo>
                  <a:lnTo>
                    <a:pt x="35941" y="104013"/>
                  </a:lnTo>
                  <a:lnTo>
                    <a:pt x="36169" y="104317"/>
                  </a:lnTo>
                  <a:lnTo>
                    <a:pt x="36169" y="38074"/>
                  </a:lnTo>
                  <a:lnTo>
                    <a:pt x="34378" y="37376"/>
                  </a:lnTo>
                  <a:lnTo>
                    <a:pt x="34798" y="36004"/>
                  </a:lnTo>
                  <a:lnTo>
                    <a:pt x="33959" y="36118"/>
                  </a:lnTo>
                  <a:lnTo>
                    <a:pt x="32600" y="37363"/>
                  </a:lnTo>
                  <a:lnTo>
                    <a:pt x="32918" y="38417"/>
                  </a:lnTo>
                  <a:lnTo>
                    <a:pt x="32537" y="38569"/>
                  </a:lnTo>
                  <a:lnTo>
                    <a:pt x="32423" y="38938"/>
                  </a:lnTo>
                  <a:lnTo>
                    <a:pt x="32804" y="41630"/>
                  </a:lnTo>
                  <a:lnTo>
                    <a:pt x="33883" y="42494"/>
                  </a:lnTo>
                  <a:lnTo>
                    <a:pt x="33972" y="43789"/>
                  </a:lnTo>
                  <a:lnTo>
                    <a:pt x="32042" y="46202"/>
                  </a:lnTo>
                  <a:lnTo>
                    <a:pt x="31534" y="47574"/>
                  </a:lnTo>
                  <a:lnTo>
                    <a:pt x="30988" y="47713"/>
                  </a:lnTo>
                  <a:lnTo>
                    <a:pt x="30391" y="47612"/>
                  </a:lnTo>
                  <a:lnTo>
                    <a:pt x="29311" y="47802"/>
                  </a:lnTo>
                  <a:lnTo>
                    <a:pt x="28663" y="50292"/>
                  </a:lnTo>
                  <a:lnTo>
                    <a:pt x="28994" y="50977"/>
                  </a:lnTo>
                  <a:lnTo>
                    <a:pt x="29527" y="51181"/>
                  </a:lnTo>
                  <a:lnTo>
                    <a:pt x="30022" y="51130"/>
                  </a:lnTo>
                  <a:lnTo>
                    <a:pt x="31242" y="51701"/>
                  </a:lnTo>
                  <a:lnTo>
                    <a:pt x="32042" y="51816"/>
                  </a:lnTo>
                  <a:lnTo>
                    <a:pt x="32029" y="52311"/>
                  </a:lnTo>
                  <a:lnTo>
                    <a:pt x="31635" y="52539"/>
                  </a:lnTo>
                  <a:lnTo>
                    <a:pt x="31584" y="56007"/>
                  </a:lnTo>
                  <a:lnTo>
                    <a:pt x="31445" y="57327"/>
                  </a:lnTo>
                  <a:lnTo>
                    <a:pt x="31102" y="57391"/>
                  </a:lnTo>
                  <a:lnTo>
                    <a:pt x="30530" y="56438"/>
                  </a:lnTo>
                  <a:lnTo>
                    <a:pt x="30251" y="53911"/>
                  </a:lnTo>
                  <a:lnTo>
                    <a:pt x="29222" y="53479"/>
                  </a:lnTo>
                  <a:lnTo>
                    <a:pt x="29108" y="53657"/>
                  </a:lnTo>
                  <a:lnTo>
                    <a:pt x="29235" y="56426"/>
                  </a:lnTo>
                  <a:lnTo>
                    <a:pt x="28270" y="60667"/>
                  </a:lnTo>
                  <a:lnTo>
                    <a:pt x="27343" y="61353"/>
                  </a:lnTo>
                  <a:lnTo>
                    <a:pt x="27978" y="62763"/>
                  </a:lnTo>
                  <a:lnTo>
                    <a:pt x="27330" y="64465"/>
                  </a:lnTo>
                  <a:lnTo>
                    <a:pt x="28524" y="65303"/>
                  </a:lnTo>
                  <a:lnTo>
                    <a:pt x="30073" y="64617"/>
                  </a:lnTo>
                  <a:lnTo>
                    <a:pt x="29730" y="66357"/>
                  </a:lnTo>
                  <a:lnTo>
                    <a:pt x="30175" y="67132"/>
                  </a:lnTo>
                  <a:lnTo>
                    <a:pt x="31648" y="66916"/>
                  </a:lnTo>
                  <a:lnTo>
                    <a:pt x="31419" y="67995"/>
                  </a:lnTo>
                  <a:lnTo>
                    <a:pt x="31229" y="67652"/>
                  </a:lnTo>
                  <a:lnTo>
                    <a:pt x="31000" y="67614"/>
                  </a:lnTo>
                  <a:lnTo>
                    <a:pt x="30924" y="68046"/>
                  </a:lnTo>
                  <a:lnTo>
                    <a:pt x="30695" y="68211"/>
                  </a:lnTo>
                  <a:lnTo>
                    <a:pt x="30403" y="67754"/>
                  </a:lnTo>
                  <a:lnTo>
                    <a:pt x="29438" y="68211"/>
                  </a:lnTo>
                  <a:lnTo>
                    <a:pt x="28295" y="67487"/>
                  </a:lnTo>
                  <a:lnTo>
                    <a:pt x="28079" y="67564"/>
                  </a:lnTo>
                  <a:lnTo>
                    <a:pt x="28295" y="68453"/>
                  </a:lnTo>
                  <a:lnTo>
                    <a:pt x="28308" y="69164"/>
                  </a:lnTo>
                  <a:lnTo>
                    <a:pt x="28028" y="69075"/>
                  </a:lnTo>
                  <a:lnTo>
                    <a:pt x="28181" y="69761"/>
                  </a:lnTo>
                  <a:lnTo>
                    <a:pt x="29425" y="70637"/>
                  </a:lnTo>
                  <a:lnTo>
                    <a:pt x="30480" y="71742"/>
                  </a:lnTo>
                  <a:lnTo>
                    <a:pt x="31597" y="71323"/>
                  </a:lnTo>
                  <a:lnTo>
                    <a:pt x="32372" y="71501"/>
                  </a:lnTo>
                  <a:lnTo>
                    <a:pt x="33210" y="72491"/>
                  </a:lnTo>
                  <a:lnTo>
                    <a:pt x="35572" y="72021"/>
                  </a:lnTo>
                  <a:lnTo>
                    <a:pt x="35750" y="72504"/>
                  </a:lnTo>
                  <a:lnTo>
                    <a:pt x="34937" y="73888"/>
                  </a:lnTo>
                  <a:lnTo>
                    <a:pt x="34150" y="73685"/>
                  </a:lnTo>
                  <a:lnTo>
                    <a:pt x="33832" y="74142"/>
                  </a:lnTo>
                  <a:lnTo>
                    <a:pt x="33007" y="74231"/>
                  </a:lnTo>
                  <a:lnTo>
                    <a:pt x="33223" y="75831"/>
                  </a:lnTo>
                  <a:lnTo>
                    <a:pt x="34175" y="75679"/>
                  </a:lnTo>
                  <a:lnTo>
                    <a:pt x="34340" y="76250"/>
                  </a:lnTo>
                  <a:lnTo>
                    <a:pt x="33820" y="76542"/>
                  </a:lnTo>
                  <a:lnTo>
                    <a:pt x="33604" y="77381"/>
                  </a:lnTo>
                  <a:lnTo>
                    <a:pt x="34251" y="78422"/>
                  </a:lnTo>
                  <a:lnTo>
                    <a:pt x="34163" y="79273"/>
                  </a:lnTo>
                  <a:lnTo>
                    <a:pt x="34823" y="79603"/>
                  </a:lnTo>
                  <a:lnTo>
                    <a:pt x="35496" y="79590"/>
                  </a:lnTo>
                  <a:lnTo>
                    <a:pt x="36068" y="80060"/>
                  </a:lnTo>
                  <a:lnTo>
                    <a:pt x="35979" y="80391"/>
                  </a:lnTo>
                  <a:lnTo>
                    <a:pt x="35979" y="100571"/>
                  </a:lnTo>
                  <a:lnTo>
                    <a:pt x="35814" y="101257"/>
                  </a:lnTo>
                  <a:lnTo>
                    <a:pt x="35661" y="102273"/>
                  </a:lnTo>
                  <a:lnTo>
                    <a:pt x="35433" y="101295"/>
                  </a:lnTo>
                  <a:lnTo>
                    <a:pt x="35255" y="100558"/>
                  </a:lnTo>
                  <a:lnTo>
                    <a:pt x="35979" y="100571"/>
                  </a:lnTo>
                  <a:lnTo>
                    <a:pt x="35979" y="80391"/>
                  </a:lnTo>
                  <a:lnTo>
                    <a:pt x="35687" y="81457"/>
                  </a:lnTo>
                  <a:lnTo>
                    <a:pt x="35001" y="81737"/>
                  </a:lnTo>
                  <a:lnTo>
                    <a:pt x="34886" y="83489"/>
                  </a:lnTo>
                  <a:lnTo>
                    <a:pt x="35661" y="84467"/>
                  </a:lnTo>
                  <a:lnTo>
                    <a:pt x="35610" y="85153"/>
                  </a:lnTo>
                  <a:lnTo>
                    <a:pt x="35344" y="85115"/>
                  </a:lnTo>
                  <a:lnTo>
                    <a:pt x="34328" y="84277"/>
                  </a:lnTo>
                  <a:lnTo>
                    <a:pt x="33655" y="85039"/>
                  </a:lnTo>
                  <a:lnTo>
                    <a:pt x="33362" y="84023"/>
                  </a:lnTo>
                  <a:lnTo>
                    <a:pt x="32651" y="83947"/>
                  </a:lnTo>
                  <a:lnTo>
                    <a:pt x="32651" y="83388"/>
                  </a:lnTo>
                  <a:lnTo>
                    <a:pt x="33375" y="83159"/>
                  </a:lnTo>
                  <a:lnTo>
                    <a:pt x="33350" y="82334"/>
                  </a:lnTo>
                  <a:lnTo>
                    <a:pt x="32727" y="81686"/>
                  </a:lnTo>
                  <a:lnTo>
                    <a:pt x="32550" y="81140"/>
                  </a:lnTo>
                  <a:lnTo>
                    <a:pt x="32778" y="80378"/>
                  </a:lnTo>
                  <a:lnTo>
                    <a:pt x="32651" y="78968"/>
                  </a:lnTo>
                  <a:lnTo>
                    <a:pt x="31851" y="77165"/>
                  </a:lnTo>
                  <a:lnTo>
                    <a:pt x="30949" y="77025"/>
                  </a:lnTo>
                  <a:lnTo>
                    <a:pt x="30213" y="76619"/>
                  </a:lnTo>
                  <a:lnTo>
                    <a:pt x="30391" y="76288"/>
                  </a:lnTo>
                  <a:lnTo>
                    <a:pt x="30302" y="75692"/>
                  </a:lnTo>
                  <a:lnTo>
                    <a:pt x="29895" y="75374"/>
                  </a:lnTo>
                  <a:lnTo>
                    <a:pt x="29578" y="75666"/>
                  </a:lnTo>
                  <a:lnTo>
                    <a:pt x="28130" y="82219"/>
                  </a:lnTo>
                  <a:lnTo>
                    <a:pt x="28638" y="87007"/>
                  </a:lnTo>
                  <a:lnTo>
                    <a:pt x="28244" y="86855"/>
                  </a:lnTo>
                  <a:lnTo>
                    <a:pt x="28054" y="89090"/>
                  </a:lnTo>
                  <a:lnTo>
                    <a:pt x="28346" y="90131"/>
                  </a:lnTo>
                  <a:lnTo>
                    <a:pt x="29502" y="90741"/>
                  </a:lnTo>
                  <a:lnTo>
                    <a:pt x="30124" y="90614"/>
                  </a:lnTo>
                  <a:lnTo>
                    <a:pt x="30581" y="90106"/>
                  </a:lnTo>
                  <a:lnTo>
                    <a:pt x="31203" y="90398"/>
                  </a:lnTo>
                  <a:lnTo>
                    <a:pt x="31305" y="90792"/>
                  </a:lnTo>
                  <a:lnTo>
                    <a:pt x="31483" y="90843"/>
                  </a:lnTo>
                  <a:lnTo>
                    <a:pt x="32270" y="90220"/>
                  </a:lnTo>
                  <a:lnTo>
                    <a:pt x="32854" y="91084"/>
                  </a:lnTo>
                  <a:lnTo>
                    <a:pt x="32994" y="90652"/>
                  </a:lnTo>
                  <a:lnTo>
                    <a:pt x="33832" y="89611"/>
                  </a:lnTo>
                  <a:lnTo>
                    <a:pt x="34048" y="89738"/>
                  </a:lnTo>
                  <a:lnTo>
                    <a:pt x="33921" y="90982"/>
                  </a:lnTo>
                  <a:lnTo>
                    <a:pt x="33489" y="91541"/>
                  </a:lnTo>
                  <a:lnTo>
                    <a:pt x="33553" y="92913"/>
                  </a:lnTo>
                  <a:lnTo>
                    <a:pt x="34290" y="93484"/>
                  </a:lnTo>
                  <a:lnTo>
                    <a:pt x="34417" y="94030"/>
                  </a:lnTo>
                  <a:lnTo>
                    <a:pt x="33782" y="94500"/>
                  </a:lnTo>
                  <a:lnTo>
                    <a:pt x="33820" y="94919"/>
                  </a:lnTo>
                  <a:lnTo>
                    <a:pt x="34505" y="94843"/>
                  </a:lnTo>
                  <a:lnTo>
                    <a:pt x="34683" y="95008"/>
                  </a:lnTo>
                  <a:lnTo>
                    <a:pt x="34620" y="95504"/>
                  </a:lnTo>
                  <a:lnTo>
                    <a:pt x="34061" y="95656"/>
                  </a:lnTo>
                  <a:lnTo>
                    <a:pt x="34163" y="96012"/>
                  </a:lnTo>
                  <a:lnTo>
                    <a:pt x="33909" y="96469"/>
                  </a:lnTo>
                  <a:lnTo>
                    <a:pt x="33845" y="96126"/>
                  </a:lnTo>
                  <a:lnTo>
                    <a:pt x="32880" y="95440"/>
                  </a:lnTo>
                  <a:lnTo>
                    <a:pt x="32448" y="95808"/>
                  </a:lnTo>
                  <a:lnTo>
                    <a:pt x="29933" y="93484"/>
                  </a:lnTo>
                  <a:lnTo>
                    <a:pt x="29679" y="93624"/>
                  </a:lnTo>
                  <a:lnTo>
                    <a:pt x="29781" y="94437"/>
                  </a:lnTo>
                  <a:lnTo>
                    <a:pt x="28994" y="94297"/>
                  </a:lnTo>
                  <a:lnTo>
                    <a:pt x="28448" y="94475"/>
                  </a:lnTo>
                  <a:lnTo>
                    <a:pt x="28575" y="94856"/>
                  </a:lnTo>
                  <a:lnTo>
                    <a:pt x="32283" y="96977"/>
                  </a:lnTo>
                  <a:lnTo>
                    <a:pt x="31051" y="97561"/>
                  </a:lnTo>
                  <a:lnTo>
                    <a:pt x="30962" y="97866"/>
                  </a:lnTo>
                  <a:lnTo>
                    <a:pt x="30746" y="97764"/>
                  </a:lnTo>
                  <a:lnTo>
                    <a:pt x="29756" y="97802"/>
                  </a:lnTo>
                  <a:lnTo>
                    <a:pt x="28041" y="97612"/>
                  </a:lnTo>
                  <a:lnTo>
                    <a:pt x="27482" y="98196"/>
                  </a:lnTo>
                  <a:lnTo>
                    <a:pt x="27101" y="98615"/>
                  </a:lnTo>
                  <a:lnTo>
                    <a:pt x="26822" y="98882"/>
                  </a:lnTo>
                  <a:lnTo>
                    <a:pt x="26733" y="99695"/>
                  </a:lnTo>
                  <a:lnTo>
                    <a:pt x="26822" y="100215"/>
                  </a:lnTo>
                  <a:lnTo>
                    <a:pt x="26822" y="100368"/>
                  </a:lnTo>
                  <a:lnTo>
                    <a:pt x="26454" y="100571"/>
                  </a:lnTo>
                  <a:lnTo>
                    <a:pt x="26568" y="101473"/>
                  </a:lnTo>
                  <a:lnTo>
                    <a:pt x="26593" y="105752"/>
                  </a:lnTo>
                  <a:lnTo>
                    <a:pt x="26758" y="112801"/>
                  </a:lnTo>
                  <a:lnTo>
                    <a:pt x="27813" y="112941"/>
                  </a:lnTo>
                  <a:lnTo>
                    <a:pt x="27673" y="112382"/>
                  </a:lnTo>
                  <a:lnTo>
                    <a:pt x="27889" y="112166"/>
                  </a:lnTo>
                  <a:lnTo>
                    <a:pt x="28333" y="112814"/>
                  </a:lnTo>
                  <a:lnTo>
                    <a:pt x="29006" y="113169"/>
                  </a:lnTo>
                  <a:lnTo>
                    <a:pt x="28905" y="113792"/>
                  </a:lnTo>
                  <a:lnTo>
                    <a:pt x="30251" y="113563"/>
                  </a:lnTo>
                  <a:lnTo>
                    <a:pt x="29375" y="112115"/>
                  </a:lnTo>
                  <a:lnTo>
                    <a:pt x="29337" y="109804"/>
                  </a:lnTo>
                  <a:lnTo>
                    <a:pt x="29984" y="109689"/>
                  </a:lnTo>
                  <a:lnTo>
                    <a:pt x="30403" y="111721"/>
                  </a:lnTo>
                  <a:lnTo>
                    <a:pt x="31711" y="112776"/>
                  </a:lnTo>
                  <a:lnTo>
                    <a:pt x="31826" y="110185"/>
                  </a:lnTo>
                  <a:lnTo>
                    <a:pt x="32092" y="110261"/>
                  </a:lnTo>
                  <a:lnTo>
                    <a:pt x="32727" y="109969"/>
                  </a:lnTo>
                  <a:lnTo>
                    <a:pt x="32766" y="110883"/>
                  </a:lnTo>
                  <a:lnTo>
                    <a:pt x="33477" y="110058"/>
                  </a:lnTo>
                  <a:lnTo>
                    <a:pt x="34544" y="110578"/>
                  </a:lnTo>
                  <a:lnTo>
                    <a:pt x="34036" y="114579"/>
                  </a:lnTo>
                  <a:lnTo>
                    <a:pt x="34937" y="116649"/>
                  </a:lnTo>
                  <a:lnTo>
                    <a:pt x="33096" y="115341"/>
                  </a:lnTo>
                  <a:lnTo>
                    <a:pt x="32016" y="115608"/>
                  </a:lnTo>
                  <a:lnTo>
                    <a:pt x="31280" y="115189"/>
                  </a:lnTo>
                  <a:lnTo>
                    <a:pt x="30873" y="115709"/>
                  </a:lnTo>
                  <a:lnTo>
                    <a:pt x="30899" y="116420"/>
                  </a:lnTo>
                  <a:lnTo>
                    <a:pt x="31457" y="117043"/>
                  </a:lnTo>
                  <a:lnTo>
                    <a:pt x="32042" y="119176"/>
                  </a:lnTo>
                  <a:lnTo>
                    <a:pt x="31102" y="118554"/>
                  </a:lnTo>
                  <a:lnTo>
                    <a:pt x="30937" y="118668"/>
                  </a:lnTo>
                  <a:lnTo>
                    <a:pt x="30353" y="121170"/>
                  </a:lnTo>
                  <a:lnTo>
                    <a:pt x="29921" y="121018"/>
                  </a:lnTo>
                  <a:lnTo>
                    <a:pt x="29883" y="118059"/>
                  </a:lnTo>
                  <a:lnTo>
                    <a:pt x="29057" y="118224"/>
                  </a:lnTo>
                  <a:lnTo>
                    <a:pt x="28625" y="117119"/>
                  </a:lnTo>
                  <a:lnTo>
                    <a:pt x="28181" y="117081"/>
                  </a:lnTo>
                  <a:lnTo>
                    <a:pt x="28054" y="119316"/>
                  </a:lnTo>
                  <a:lnTo>
                    <a:pt x="27635" y="122720"/>
                  </a:lnTo>
                  <a:lnTo>
                    <a:pt x="27838" y="123418"/>
                  </a:lnTo>
                  <a:lnTo>
                    <a:pt x="29057" y="122885"/>
                  </a:lnTo>
                  <a:lnTo>
                    <a:pt x="29641" y="127406"/>
                  </a:lnTo>
                  <a:lnTo>
                    <a:pt x="29159" y="127228"/>
                  </a:lnTo>
                  <a:lnTo>
                    <a:pt x="28917" y="127673"/>
                  </a:lnTo>
                  <a:lnTo>
                    <a:pt x="29413" y="130352"/>
                  </a:lnTo>
                  <a:lnTo>
                    <a:pt x="29857" y="130848"/>
                  </a:lnTo>
                  <a:lnTo>
                    <a:pt x="30200" y="130822"/>
                  </a:lnTo>
                  <a:lnTo>
                    <a:pt x="30861" y="129501"/>
                  </a:lnTo>
                  <a:lnTo>
                    <a:pt x="31115" y="129540"/>
                  </a:lnTo>
                  <a:lnTo>
                    <a:pt x="31572" y="130810"/>
                  </a:lnTo>
                  <a:lnTo>
                    <a:pt x="32499" y="131711"/>
                  </a:lnTo>
                  <a:lnTo>
                    <a:pt x="33756" y="131432"/>
                  </a:lnTo>
                  <a:lnTo>
                    <a:pt x="34226" y="131495"/>
                  </a:lnTo>
                  <a:lnTo>
                    <a:pt x="34302" y="132880"/>
                  </a:lnTo>
                  <a:lnTo>
                    <a:pt x="34556" y="132918"/>
                  </a:lnTo>
                  <a:lnTo>
                    <a:pt x="35433" y="132257"/>
                  </a:lnTo>
                  <a:lnTo>
                    <a:pt x="36512" y="134213"/>
                  </a:lnTo>
                  <a:lnTo>
                    <a:pt x="38493" y="133870"/>
                  </a:lnTo>
                  <a:lnTo>
                    <a:pt x="39014" y="133350"/>
                  </a:lnTo>
                  <a:lnTo>
                    <a:pt x="39700" y="133438"/>
                  </a:lnTo>
                  <a:lnTo>
                    <a:pt x="40563" y="134162"/>
                  </a:lnTo>
                  <a:lnTo>
                    <a:pt x="40525" y="134797"/>
                  </a:lnTo>
                  <a:lnTo>
                    <a:pt x="39497" y="135051"/>
                  </a:lnTo>
                  <a:lnTo>
                    <a:pt x="39027" y="136880"/>
                  </a:lnTo>
                  <a:lnTo>
                    <a:pt x="38709" y="135166"/>
                  </a:lnTo>
                  <a:lnTo>
                    <a:pt x="38366" y="135140"/>
                  </a:lnTo>
                  <a:lnTo>
                    <a:pt x="37960" y="139890"/>
                  </a:lnTo>
                  <a:lnTo>
                    <a:pt x="37731" y="140576"/>
                  </a:lnTo>
                  <a:lnTo>
                    <a:pt x="36906" y="140881"/>
                  </a:lnTo>
                  <a:lnTo>
                    <a:pt x="36309" y="141681"/>
                  </a:lnTo>
                  <a:lnTo>
                    <a:pt x="35763" y="141452"/>
                  </a:lnTo>
                  <a:lnTo>
                    <a:pt x="36055" y="140309"/>
                  </a:lnTo>
                  <a:lnTo>
                    <a:pt x="36423" y="140195"/>
                  </a:lnTo>
                  <a:lnTo>
                    <a:pt x="36741" y="139636"/>
                  </a:lnTo>
                  <a:lnTo>
                    <a:pt x="36677" y="137769"/>
                  </a:lnTo>
                  <a:lnTo>
                    <a:pt x="36372" y="137121"/>
                  </a:lnTo>
                  <a:lnTo>
                    <a:pt x="35775" y="137807"/>
                  </a:lnTo>
                  <a:lnTo>
                    <a:pt x="35204" y="137642"/>
                  </a:lnTo>
                  <a:lnTo>
                    <a:pt x="35560" y="134315"/>
                  </a:lnTo>
                  <a:lnTo>
                    <a:pt x="35293" y="133769"/>
                  </a:lnTo>
                  <a:lnTo>
                    <a:pt x="34505" y="133718"/>
                  </a:lnTo>
                  <a:lnTo>
                    <a:pt x="33794" y="134340"/>
                  </a:lnTo>
                  <a:lnTo>
                    <a:pt x="33401" y="134137"/>
                  </a:lnTo>
                  <a:lnTo>
                    <a:pt x="33223" y="133096"/>
                  </a:lnTo>
                  <a:lnTo>
                    <a:pt x="32918" y="132918"/>
                  </a:lnTo>
                  <a:lnTo>
                    <a:pt x="31229" y="132765"/>
                  </a:lnTo>
                  <a:lnTo>
                    <a:pt x="30759" y="134404"/>
                  </a:lnTo>
                  <a:lnTo>
                    <a:pt x="29730" y="133565"/>
                  </a:lnTo>
                  <a:lnTo>
                    <a:pt x="29197" y="134213"/>
                  </a:lnTo>
                  <a:lnTo>
                    <a:pt x="29806" y="135026"/>
                  </a:lnTo>
                  <a:lnTo>
                    <a:pt x="29489" y="135940"/>
                  </a:lnTo>
                  <a:lnTo>
                    <a:pt x="29857" y="136994"/>
                  </a:lnTo>
                  <a:lnTo>
                    <a:pt x="29273" y="137617"/>
                  </a:lnTo>
                  <a:lnTo>
                    <a:pt x="31267" y="138417"/>
                  </a:lnTo>
                  <a:lnTo>
                    <a:pt x="30441" y="140804"/>
                  </a:lnTo>
                  <a:lnTo>
                    <a:pt x="29565" y="139903"/>
                  </a:lnTo>
                  <a:lnTo>
                    <a:pt x="29667" y="141998"/>
                  </a:lnTo>
                  <a:lnTo>
                    <a:pt x="29019" y="141833"/>
                  </a:lnTo>
                  <a:lnTo>
                    <a:pt x="28270" y="139496"/>
                  </a:lnTo>
                  <a:lnTo>
                    <a:pt x="27940" y="139509"/>
                  </a:lnTo>
                  <a:lnTo>
                    <a:pt x="27851" y="139839"/>
                  </a:lnTo>
                  <a:lnTo>
                    <a:pt x="28206" y="141300"/>
                  </a:lnTo>
                  <a:lnTo>
                    <a:pt x="28422" y="145072"/>
                  </a:lnTo>
                  <a:lnTo>
                    <a:pt x="28829" y="145681"/>
                  </a:lnTo>
                  <a:lnTo>
                    <a:pt x="29337" y="144119"/>
                  </a:lnTo>
                  <a:lnTo>
                    <a:pt x="30226" y="144437"/>
                  </a:lnTo>
                  <a:lnTo>
                    <a:pt x="30391" y="145605"/>
                  </a:lnTo>
                  <a:lnTo>
                    <a:pt x="30988" y="145338"/>
                  </a:lnTo>
                  <a:lnTo>
                    <a:pt x="31076" y="146189"/>
                  </a:lnTo>
                  <a:lnTo>
                    <a:pt x="31394" y="146227"/>
                  </a:lnTo>
                  <a:lnTo>
                    <a:pt x="31597" y="147434"/>
                  </a:lnTo>
                  <a:lnTo>
                    <a:pt x="30099" y="149542"/>
                  </a:lnTo>
                  <a:lnTo>
                    <a:pt x="30022" y="150444"/>
                  </a:lnTo>
                  <a:lnTo>
                    <a:pt x="29730" y="151104"/>
                  </a:lnTo>
                  <a:lnTo>
                    <a:pt x="30162" y="151739"/>
                  </a:lnTo>
                  <a:lnTo>
                    <a:pt x="30708" y="151892"/>
                  </a:lnTo>
                  <a:lnTo>
                    <a:pt x="30607" y="152323"/>
                  </a:lnTo>
                  <a:lnTo>
                    <a:pt x="29286" y="152552"/>
                  </a:lnTo>
                  <a:lnTo>
                    <a:pt x="29616" y="153365"/>
                  </a:lnTo>
                  <a:lnTo>
                    <a:pt x="28981" y="155371"/>
                  </a:lnTo>
                  <a:lnTo>
                    <a:pt x="28422" y="155105"/>
                  </a:lnTo>
                  <a:lnTo>
                    <a:pt x="27749" y="155448"/>
                  </a:lnTo>
                  <a:lnTo>
                    <a:pt x="27686" y="154597"/>
                  </a:lnTo>
                  <a:lnTo>
                    <a:pt x="28282" y="154025"/>
                  </a:lnTo>
                  <a:lnTo>
                    <a:pt x="28244" y="153492"/>
                  </a:lnTo>
                  <a:lnTo>
                    <a:pt x="27876" y="152679"/>
                  </a:lnTo>
                  <a:lnTo>
                    <a:pt x="27838" y="152196"/>
                  </a:lnTo>
                  <a:lnTo>
                    <a:pt x="28511" y="151523"/>
                  </a:lnTo>
                  <a:lnTo>
                    <a:pt x="28524" y="151041"/>
                  </a:lnTo>
                  <a:lnTo>
                    <a:pt x="26987" y="145364"/>
                  </a:lnTo>
                  <a:lnTo>
                    <a:pt x="26441" y="143167"/>
                  </a:lnTo>
                  <a:lnTo>
                    <a:pt x="25742" y="142633"/>
                  </a:lnTo>
                  <a:lnTo>
                    <a:pt x="25374" y="142811"/>
                  </a:lnTo>
                  <a:lnTo>
                    <a:pt x="25565" y="143459"/>
                  </a:lnTo>
                  <a:lnTo>
                    <a:pt x="25971" y="146748"/>
                  </a:lnTo>
                  <a:lnTo>
                    <a:pt x="25476" y="146329"/>
                  </a:lnTo>
                  <a:lnTo>
                    <a:pt x="25184" y="144932"/>
                  </a:lnTo>
                  <a:lnTo>
                    <a:pt x="24638" y="145122"/>
                  </a:lnTo>
                  <a:lnTo>
                    <a:pt x="24409" y="146659"/>
                  </a:lnTo>
                  <a:lnTo>
                    <a:pt x="24155" y="145948"/>
                  </a:lnTo>
                  <a:lnTo>
                    <a:pt x="24790" y="144335"/>
                  </a:lnTo>
                  <a:lnTo>
                    <a:pt x="24879" y="143230"/>
                  </a:lnTo>
                  <a:lnTo>
                    <a:pt x="24130" y="142036"/>
                  </a:lnTo>
                  <a:lnTo>
                    <a:pt x="23088" y="142265"/>
                  </a:lnTo>
                  <a:lnTo>
                    <a:pt x="22974" y="142671"/>
                  </a:lnTo>
                  <a:lnTo>
                    <a:pt x="23139" y="143446"/>
                  </a:lnTo>
                  <a:lnTo>
                    <a:pt x="22923" y="144195"/>
                  </a:lnTo>
                  <a:lnTo>
                    <a:pt x="22110" y="143878"/>
                  </a:lnTo>
                  <a:lnTo>
                    <a:pt x="21704" y="143992"/>
                  </a:lnTo>
                  <a:lnTo>
                    <a:pt x="21590" y="145249"/>
                  </a:lnTo>
                  <a:lnTo>
                    <a:pt x="22364" y="148983"/>
                  </a:lnTo>
                  <a:lnTo>
                    <a:pt x="22694" y="149034"/>
                  </a:lnTo>
                  <a:lnTo>
                    <a:pt x="22948" y="149390"/>
                  </a:lnTo>
                  <a:lnTo>
                    <a:pt x="22834" y="150571"/>
                  </a:lnTo>
                  <a:lnTo>
                    <a:pt x="22644" y="150571"/>
                  </a:lnTo>
                  <a:lnTo>
                    <a:pt x="22021" y="149682"/>
                  </a:lnTo>
                  <a:lnTo>
                    <a:pt x="21844" y="149707"/>
                  </a:lnTo>
                  <a:lnTo>
                    <a:pt x="22733" y="153797"/>
                  </a:lnTo>
                  <a:lnTo>
                    <a:pt x="22301" y="153289"/>
                  </a:lnTo>
                  <a:lnTo>
                    <a:pt x="21412" y="152806"/>
                  </a:lnTo>
                  <a:lnTo>
                    <a:pt x="21564" y="151447"/>
                  </a:lnTo>
                  <a:lnTo>
                    <a:pt x="21056" y="150914"/>
                  </a:lnTo>
                  <a:lnTo>
                    <a:pt x="20561" y="149720"/>
                  </a:lnTo>
                  <a:lnTo>
                    <a:pt x="20370" y="149771"/>
                  </a:lnTo>
                  <a:lnTo>
                    <a:pt x="20116" y="153009"/>
                  </a:lnTo>
                  <a:lnTo>
                    <a:pt x="19812" y="153035"/>
                  </a:lnTo>
                  <a:lnTo>
                    <a:pt x="19685" y="153276"/>
                  </a:lnTo>
                  <a:lnTo>
                    <a:pt x="19951" y="154101"/>
                  </a:lnTo>
                  <a:lnTo>
                    <a:pt x="20815" y="154330"/>
                  </a:lnTo>
                  <a:lnTo>
                    <a:pt x="21323" y="155930"/>
                  </a:lnTo>
                  <a:lnTo>
                    <a:pt x="22364" y="156908"/>
                  </a:lnTo>
                  <a:lnTo>
                    <a:pt x="21932" y="157797"/>
                  </a:lnTo>
                  <a:lnTo>
                    <a:pt x="22567" y="158889"/>
                  </a:lnTo>
                  <a:lnTo>
                    <a:pt x="23571" y="158623"/>
                  </a:lnTo>
                  <a:lnTo>
                    <a:pt x="23190" y="160058"/>
                  </a:lnTo>
                  <a:lnTo>
                    <a:pt x="23571" y="160655"/>
                  </a:lnTo>
                  <a:lnTo>
                    <a:pt x="24625" y="160985"/>
                  </a:lnTo>
                  <a:lnTo>
                    <a:pt x="25120" y="161556"/>
                  </a:lnTo>
                  <a:lnTo>
                    <a:pt x="23710" y="162598"/>
                  </a:lnTo>
                  <a:lnTo>
                    <a:pt x="23723" y="163512"/>
                  </a:lnTo>
                  <a:lnTo>
                    <a:pt x="24282" y="163766"/>
                  </a:lnTo>
                  <a:lnTo>
                    <a:pt x="24244" y="165557"/>
                  </a:lnTo>
                  <a:lnTo>
                    <a:pt x="23545" y="165709"/>
                  </a:lnTo>
                  <a:lnTo>
                    <a:pt x="22898" y="167614"/>
                  </a:lnTo>
                  <a:lnTo>
                    <a:pt x="23406" y="169773"/>
                  </a:lnTo>
                  <a:lnTo>
                    <a:pt x="24866" y="169633"/>
                  </a:lnTo>
                  <a:lnTo>
                    <a:pt x="25565" y="169151"/>
                  </a:lnTo>
                  <a:lnTo>
                    <a:pt x="26060" y="169379"/>
                  </a:lnTo>
                  <a:lnTo>
                    <a:pt x="26670" y="169189"/>
                  </a:lnTo>
                  <a:lnTo>
                    <a:pt x="27660" y="167576"/>
                  </a:lnTo>
                  <a:lnTo>
                    <a:pt x="27990" y="167690"/>
                  </a:lnTo>
                  <a:lnTo>
                    <a:pt x="28016" y="169494"/>
                  </a:lnTo>
                  <a:lnTo>
                    <a:pt x="28663" y="168668"/>
                  </a:lnTo>
                  <a:lnTo>
                    <a:pt x="28968" y="163131"/>
                  </a:lnTo>
                  <a:lnTo>
                    <a:pt x="28181" y="160223"/>
                  </a:lnTo>
                  <a:lnTo>
                    <a:pt x="27660" y="161124"/>
                  </a:lnTo>
                  <a:lnTo>
                    <a:pt x="26022" y="161302"/>
                  </a:lnTo>
                  <a:lnTo>
                    <a:pt x="26085" y="161124"/>
                  </a:lnTo>
                  <a:lnTo>
                    <a:pt x="27025" y="160718"/>
                  </a:lnTo>
                  <a:lnTo>
                    <a:pt x="27495" y="159854"/>
                  </a:lnTo>
                  <a:lnTo>
                    <a:pt x="27178" y="158546"/>
                  </a:lnTo>
                  <a:lnTo>
                    <a:pt x="28321" y="158140"/>
                  </a:lnTo>
                  <a:lnTo>
                    <a:pt x="28600" y="157835"/>
                  </a:lnTo>
                  <a:lnTo>
                    <a:pt x="28879" y="157911"/>
                  </a:lnTo>
                  <a:lnTo>
                    <a:pt x="29679" y="159156"/>
                  </a:lnTo>
                  <a:lnTo>
                    <a:pt x="30327" y="159181"/>
                  </a:lnTo>
                  <a:lnTo>
                    <a:pt x="30937" y="159689"/>
                  </a:lnTo>
                  <a:lnTo>
                    <a:pt x="32258" y="159994"/>
                  </a:lnTo>
                  <a:lnTo>
                    <a:pt x="31470" y="161683"/>
                  </a:lnTo>
                  <a:lnTo>
                    <a:pt x="31076" y="161277"/>
                  </a:lnTo>
                  <a:lnTo>
                    <a:pt x="30556" y="161023"/>
                  </a:lnTo>
                  <a:lnTo>
                    <a:pt x="30530" y="161302"/>
                  </a:lnTo>
                  <a:lnTo>
                    <a:pt x="29921" y="162013"/>
                  </a:lnTo>
                  <a:lnTo>
                    <a:pt x="30327" y="162801"/>
                  </a:lnTo>
                  <a:lnTo>
                    <a:pt x="30568" y="166090"/>
                  </a:lnTo>
                  <a:lnTo>
                    <a:pt x="31750" y="169113"/>
                  </a:lnTo>
                  <a:lnTo>
                    <a:pt x="31432" y="169240"/>
                  </a:lnTo>
                  <a:lnTo>
                    <a:pt x="30975" y="169849"/>
                  </a:lnTo>
                  <a:lnTo>
                    <a:pt x="31292" y="170345"/>
                  </a:lnTo>
                  <a:lnTo>
                    <a:pt x="32118" y="170383"/>
                  </a:lnTo>
                  <a:lnTo>
                    <a:pt x="32385" y="170980"/>
                  </a:lnTo>
                  <a:lnTo>
                    <a:pt x="32092" y="171958"/>
                  </a:lnTo>
                  <a:lnTo>
                    <a:pt x="30670" y="173012"/>
                  </a:lnTo>
                  <a:lnTo>
                    <a:pt x="31051" y="175310"/>
                  </a:lnTo>
                  <a:lnTo>
                    <a:pt x="31813" y="175768"/>
                  </a:lnTo>
                  <a:lnTo>
                    <a:pt x="32397" y="175691"/>
                  </a:lnTo>
                  <a:lnTo>
                    <a:pt x="33032" y="176898"/>
                  </a:lnTo>
                  <a:lnTo>
                    <a:pt x="33616" y="176834"/>
                  </a:lnTo>
                  <a:lnTo>
                    <a:pt x="33731" y="177038"/>
                  </a:lnTo>
                  <a:lnTo>
                    <a:pt x="33375" y="177444"/>
                  </a:lnTo>
                  <a:lnTo>
                    <a:pt x="33477" y="179336"/>
                  </a:lnTo>
                  <a:lnTo>
                    <a:pt x="31940" y="178396"/>
                  </a:lnTo>
                  <a:lnTo>
                    <a:pt x="31940" y="185051"/>
                  </a:lnTo>
                  <a:lnTo>
                    <a:pt x="31788" y="185559"/>
                  </a:lnTo>
                  <a:lnTo>
                    <a:pt x="31508" y="185508"/>
                  </a:lnTo>
                  <a:lnTo>
                    <a:pt x="30657" y="184696"/>
                  </a:lnTo>
                  <a:lnTo>
                    <a:pt x="30238" y="183388"/>
                  </a:lnTo>
                  <a:lnTo>
                    <a:pt x="30187" y="181927"/>
                  </a:lnTo>
                  <a:lnTo>
                    <a:pt x="30810" y="182359"/>
                  </a:lnTo>
                  <a:lnTo>
                    <a:pt x="31305" y="183248"/>
                  </a:lnTo>
                  <a:lnTo>
                    <a:pt x="31267" y="183400"/>
                  </a:lnTo>
                  <a:lnTo>
                    <a:pt x="31940" y="185051"/>
                  </a:lnTo>
                  <a:lnTo>
                    <a:pt x="31940" y="178396"/>
                  </a:lnTo>
                  <a:lnTo>
                    <a:pt x="31508" y="178117"/>
                  </a:lnTo>
                  <a:lnTo>
                    <a:pt x="29425" y="177634"/>
                  </a:lnTo>
                  <a:lnTo>
                    <a:pt x="29425" y="181368"/>
                  </a:lnTo>
                  <a:lnTo>
                    <a:pt x="29286" y="182105"/>
                  </a:lnTo>
                  <a:lnTo>
                    <a:pt x="28714" y="182714"/>
                  </a:lnTo>
                  <a:lnTo>
                    <a:pt x="28460" y="182524"/>
                  </a:lnTo>
                  <a:lnTo>
                    <a:pt x="28232" y="181495"/>
                  </a:lnTo>
                  <a:lnTo>
                    <a:pt x="28181" y="180314"/>
                  </a:lnTo>
                  <a:lnTo>
                    <a:pt x="29235" y="181216"/>
                  </a:lnTo>
                  <a:lnTo>
                    <a:pt x="29425" y="181368"/>
                  </a:lnTo>
                  <a:lnTo>
                    <a:pt x="29425" y="177634"/>
                  </a:lnTo>
                  <a:lnTo>
                    <a:pt x="28778" y="177469"/>
                  </a:lnTo>
                  <a:lnTo>
                    <a:pt x="27584" y="177761"/>
                  </a:lnTo>
                  <a:lnTo>
                    <a:pt x="27076" y="178041"/>
                  </a:lnTo>
                  <a:lnTo>
                    <a:pt x="26911" y="178485"/>
                  </a:lnTo>
                  <a:lnTo>
                    <a:pt x="25120" y="178447"/>
                  </a:lnTo>
                  <a:lnTo>
                    <a:pt x="24688" y="177888"/>
                  </a:lnTo>
                  <a:lnTo>
                    <a:pt x="24091" y="177838"/>
                  </a:lnTo>
                  <a:lnTo>
                    <a:pt x="23914" y="177469"/>
                  </a:lnTo>
                  <a:lnTo>
                    <a:pt x="23545" y="177787"/>
                  </a:lnTo>
                  <a:lnTo>
                    <a:pt x="23393" y="177761"/>
                  </a:lnTo>
                  <a:lnTo>
                    <a:pt x="23139" y="176872"/>
                  </a:lnTo>
                  <a:lnTo>
                    <a:pt x="22555" y="176834"/>
                  </a:lnTo>
                  <a:lnTo>
                    <a:pt x="22339" y="177076"/>
                  </a:lnTo>
                  <a:lnTo>
                    <a:pt x="22326" y="178828"/>
                  </a:lnTo>
                  <a:lnTo>
                    <a:pt x="21475" y="179590"/>
                  </a:lnTo>
                  <a:lnTo>
                    <a:pt x="21437" y="176403"/>
                  </a:lnTo>
                  <a:lnTo>
                    <a:pt x="20853" y="175094"/>
                  </a:lnTo>
                  <a:lnTo>
                    <a:pt x="20612" y="175361"/>
                  </a:lnTo>
                  <a:lnTo>
                    <a:pt x="20535" y="178587"/>
                  </a:lnTo>
                  <a:lnTo>
                    <a:pt x="19113" y="179908"/>
                  </a:lnTo>
                  <a:lnTo>
                    <a:pt x="18313" y="180111"/>
                  </a:lnTo>
                  <a:lnTo>
                    <a:pt x="17792" y="180479"/>
                  </a:lnTo>
                  <a:lnTo>
                    <a:pt x="17957" y="181025"/>
                  </a:lnTo>
                  <a:lnTo>
                    <a:pt x="18427" y="181317"/>
                  </a:lnTo>
                  <a:lnTo>
                    <a:pt x="19037" y="181432"/>
                  </a:lnTo>
                  <a:lnTo>
                    <a:pt x="17792" y="182372"/>
                  </a:lnTo>
                  <a:lnTo>
                    <a:pt x="20535" y="185610"/>
                  </a:lnTo>
                  <a:lnTo>
                    <a:pt x="20828" y="186639"/>
                  </a:lnTo>
                  <a:lnTo>
                    <a:pt x="20307" y="187083"/>
                  </a:lnTo>
                  <a:lnTo>
                    <a:pt x="20828" y="188455"/>
                  </a:lnTo>
                  <a:lnTo>
                    <a:pt x="21183" y="190715"/>
                  </a:lnTo>
                  <a:lnTo>
                    <a:pt x="20294" y="192024"/>
                  </a:lnTo>
                  <a:lnTo>
                    <a:pt x="20205" y="194868"/>
                  </a:lnTo>
                  <a:lnTo>
                    <a:pt x="19519" y="195491"/>
                  </a:lnTo>
                  <a:lnTo>
                    <a:pt x="19646" y="195808"/>
                  </a:lnTo>
                  <a:lnTo>
                    <a:pt x="20574" y="196545"/>
                  </a:lnTo>
                  <a:lnTo>
                    <a:pt x="20599" y="197586"/>
                  </a:lnTo>
                  <a:lnTo>
                    <a:pt x="21399" y="198767"/>
                  </a:lnTo>
                  <a:lnTo>
                    <a:pt x="21018" y="203352"/>
                  </a:lnTo>
                  <a:lnTo>
                    <a:pt x="21577" y="205016"/>
                  </a:lnTo>
                  <a:lnTo>
                    <a:pt x="21755" y="207835"/>
                  </a:lnTo>
                  <a:lnTo>
                    <a:pt x="21602" y="208114"/>
                  </a:lnTo>
                  <a:lnTo>
                    <a:pt x="21043" y="207645"/>
                  </a:lnTo>
                  <a:lnTo>
                    <a:pt x="21805" y="217474"/>
                  </a:lnTo>
                  <a:lnTo>
                    <a:pt x="22352" y="217893"/>
                  </a:lnTo>
                  <a:lnTo>
                    <a:pt x="22263" y="220014"/>
                  </a:lnTo>
                  <a:lnTo>
                    <a:pt x="22999" y="226009"/>
                  </a:lnTo>
                  <a:lnTo>
                    <a:pt x="23304" y="225653"/>
                  </a:lnTo>
                  <a:lnTo>
                    <a:pt x="23622" y="225729"/>
                  </a:lnTo>
                  <a:lnTo>
                    <a:pt x="24295" y="228714"/>
                  </a:lnTo>
                  <a:lnTo>
                    <a:pt x="25044" y="228803"/>
                  </a:lnTo>
                  <a:lnTo>
                    <a:pt x="25844" y="230200"/>
                  </a:lnTo>
                  <a:lnTo>
                    <a:pt x="26123" y="230124"/>
                  </a:lnTo>
                  <a:lnTo>
                    <a:pt x="26708" y="230708"/>
                  </a:lnTo>
                  <a:lnTo>
                    <a:pt x="27724" y="230428"/>
                  </a:lnTo>
                  <a:lnTo>
                    <a:pt x="28778" y="229857"/>
                  </a:lnTo>
                  <a:lnTo>
                    <a:pt x="29451" y="230136"/>
                  </a:lnTo>
                  <a:lnTo>
                    <a:pt x="29718" y="230632"/>
                  </a:lnTo>
                  <a:lnTo>
                    <a:pt x="30124" y="230327"/>
                  </a:lnTo>
                  <a:lnTo>
                    <a:pt x="30467" y="230695"/>
                  </a:lnTo>
                  <a:lnTo>
                    <a:pt x="31051" y="229895"/>
                  </a:lnTo>
                  <a:lnTo>
                    <a:pt x="31788" y="224802"/>
                  </a:lnTo>
                  <a:lnTo>
                    <a:pt x="32270" y="223913"/>
                  </a:lnTo>
                  <a:lnTo>
                    <a:pt x="33083" y="224358"/>
                  </a:lnTo>
                  <a:lnTo>
                    <a:pt x="33235" y="225450"/>
                  </a:lnTo>
                  <a:lnTo>
                    <a:pt x="33718" y="225425"/>
                  </a:lnTo>
                  <a:lnTo>
                    <a:pt x="34378" y="224713"/>
                  </a:lnTo>
                  <a:lnTo>
                    <a:pt x="35420" y="225120"/>
                  </a:lnTo>
                  <a:lnTo>
                    <a:pt x="34823" y="226148"/>
                  </a:lnTo>
                  <a:lnTo>
                    <a:pt x="34925" y="226872"/>
                  </a:lnTo>
                  <a:lnTo>
                    <a:pt x="35610" y="226949"/>
                  </a:lnTo>
                  <a:lnTo>
                    <a:pt x="36410" y="226606"/>
                  </a:lnTo>
                  <a:lnTo>
                    <a:pt x="36804" y="226796"/>
                  </a:lnTo>
                  <a:lnTo>
                    <a:pt x="36703" y="227698"/>
                  </a:lnTo>
                  <a:lnTo>
                    <a:pt x="36957" y="227977"/>
                  </a:lnTo>
                  <a:lnTo>
                    <a:pt x="37528" y="227012"/>
                  </a:lnTo>
                  <a:lnTo>
                    <a:pt x="38011" y="226758"/>
                  </a:lnTo>
                  <a:lnTo>
                    <a:pt x="39992" y="227545"/>
                  </a:lnTo>
                  <a:lnTo>
                    <a:pt x="40106" y="227253"/>
                  </a:lnTo>
                  <a:lnTo>
                    <a:pt x="40474" y="227228"/>
                  </a:lnTo>
                  <a:lnTo>
                    <a:pt x="41249" y="228409"/>
                  </a:lnTo>
                  <a:lnTo>
                    <a:pt x="42049" y="228752"/>
                  </a:lnTo>
                  <a:lnTo>
                    <a:pt x="41783" y="227812"/>
                  </a:lnTo>
                  <a:lnTo>
                    <a:pt x="41948" y="227393"/>
                  </a:lnTo>
                  <a:lnTo>
                    <a:pt x="43116" y="227279"/>
                  </a:lnTo>
                  <a:lnTo>
                    <a:pt x="44221" y="226796"/>
                  </a:lnTo>
                  <a:lnTo>
                    <a:pt x="45097" y="225044"/>
                  </a:lnTo>
                  <a:lnTo>
                    <a:pt x="44970" y="224840"/>
                  </a:lnTo>
                  <a:lnTo>
                    <a:pt x="43230" y="225082"/>
                  </a:lnTo>
                  <a:lnTo>
                    <a:pt x="42570" y="223926"/>
                  </a:lnTo>
                  <a:lnTo>
                    <a:pt x="42125" y="223697"/>
                  </a:lnTo>
                  <a:lnTo>
                    <a:pt x="41833" y="223062"/>
                  </a:lnTo>
                  <a:lnTo>
                    <a:pt x="42062" y="223037"/>
                  </a:lnTo>
                  <a:lnTo>
                    <a:pt x="43268" y="223862"/>
                  </a:lnTo>
                  <a:lnTo>
                    <a:pt x="44780" y="223621"/>
                  </a:lnTo>
                  <a:lnTo>
                    <a:pt x="44754" y="222948"/>
                  </a:lnTo>
                  <a:lnTo>
                    <a:pt x="43357" y="222211"/>
                  </a:lnTo>
                  <a:lnTo>
                    <a:pt x="43345" y="221691"/>
                  </a:lnTo>
                  <a:lnTo>
                    <a:pt x="44932" y="220802"/>
                  </a:lnTo>
                  <a:lnTo>
                    <a:pt x="45440" y="221145"/>
                  </a:lnTo>
                  <a:lnTo>
                    <a:pt x="45885" y="222923"/>
                  </a:lnTo>
                  <a:lnTo>
                    <a:pt x="46177" y="223024"/>
                  </a:lnTo>
                  <a:lnTo>
                    <a:pt x="46342" y="222300"/>
                  </a:lnTo>
                  <a:lnTo>
                    <a:pt x="48031" y="222770"/>
                  </a:lnTo>
                  <a:lnTo>
                    <a:pt x="48145" y="221361"/>
                  </a:lnTo>
                  <a:lnTo>
                    <a:pt x="49123" y="221462"/>
                  </a:lnTo>
                  <a:lnTo>
                    <a:pt x="49339" y="221843"/>
                  </a:lnTo>
                  <a:lnTo>
                    <a:pt x="49720" y="221716"/>
                  </a:lnTo>
                  <a:lnTo>
                    <a:pt x="49949" y="221386"/>
                  </a:lnTo>
                  <a:lnTo>
                    <a:pt x="50266" y="221056"/>
                  </a:lnTo>
                  <a:lnTo>
                    <a:pt x="50571" y="220675"/>
                  </a:lnTo>
                  <a:lnTo>
                    <a:pt x="50901" y="220433"/>
                  </a:lnTo>
                  <a:lnTo>
                    <a:pt x="51168" y="220141"/>
                  </a:lnTo>
                  <a:lnTo>
                    <a:pt x="51460" y="219544"/>
                  </a:lnTo>
                  <a:lnTo>
                    <a:pt x="51866" y="219113"/>
                  </a:lnTo>
                  <a:lnTo>
                    <a:pt x="53378" y="216611"/>
                  </a:lnTo>
                  <a:lnTo>
                    <a:pt x="53352" y="215798"/>
                  </a:lnTo>
                  <a:lnTo>
                    <a:pt x="53174" y="214972"/>
                  </a:lnTo>
                  <a:lnTo>
                    <a:pt x="52755" y="214122"/>
                  </a:lnTo>
                  <a:lnTo>
                    <a:pt x="52184" y="213766"/>
                  </a:lnTo>
                  <a:lnTo>
                    <a:pt x="51727" y="213626"/>
                  </a:lnTo>
                  <a:lnTo>
                    <a:pt x="51003" y="213372"/>
                  </a:lnTo>
                  <a:lnTo>
                    <a:pt x="50342" y="213156"/>
                  </a:lnTo>
                  <a:lnTo>
                    <a:pt x="49631" y="213029"/>
                  </a:lnTo>
                  <a:lnTo>
                    <a:pt x="48793" y="212966"/>
                  </a:lnTo>
                  <a:lnTo>
                    <a:pt x="48056" y="213029"/>
                  </a:lnTo>
                  <a:lnTo>
                    <a:pt x="47523" y="213207"/>
                  </a:lnTo>
                  <a:lnTo>
                    <a:pt x="46875" y="213690"/>
                  </a:lnTo>
                  <a:lnTo>
                    <a:pt x="46507" y="214033"/>
                  </a:lnTo>
                  <a:lnTo>
                    <a:pt x="46304" y="214579"/>
                  </a:lnTo>
                  <a:lnTo>
                    <a:pt x="45796" y="214960"/>
                  </a:lnTo>
                  <a:lnTo>
                    <a:pt x="45491" y="215341"/>
                  </a:lnTo>
                  <a:lnTo>
                    <a:pt x="44577" y="215734"/>
                  </a:lnTo>
                  <a:lnTo>
                    <a:pt x="44488" y="216319"/>
                  </a:lnTo>
                  <a:lnTo>
                    <a:pt x="44742" y="216916"/>
                  </a:lnTo>
                  <a:lnTo>
                    <a:pt x="44945" y="217525"/>
                  </a:lnTo>
                  <a:lnTo>
                    <a:pt x="45326" y="217982"/>
                  </a:lnTo>
                  <a:lnTo>
                    <a:pt x="45923" y="218554"/>
                  </a:lnTo>
                  <a:lnTo>
                    <a:pt x="46596" y="218935"/>
                  </a:lnTo>
                  <a:lnTo>
                    <a:pt x="47536" y="219443"/>
                  </a:lnTo>
                  <a:lnTo>
                    <a:pt x="48158" y="220103"/>
                  </a:lnTo>
                  <a:lnTo>
                    <a:pt x="47980" y="220370"/>
                  </a:lnTo>
                  <a:lnTo>
                    <a:pt x="47434" y="220522"/>
                  </a:lnTo>
                  <a:lnTo>
                    <a:pt x="46443" y="220027"/>
                  </a:lnTo>
                  <a:lnTo>
                    <a:pt x="46304" y="218960"/>
                  </a:lnTo>
                  <a:lnTo>
                    <a:pt x="43929" y="219290"/>
                  </a:lnTo>
                  <a:lnTo>
                    <a:pt x="43764" y="220332"/>
                  </a:lnTo>
                  <a:lnTo>
                    <a:pt x="43484" y="220446"/>
                  </a:lnTo>
                  <a:lnTo>
                    <a:pt x="42430" y="219214"/>
                  </a:lnTo>
                  <a:lnTo>
                    <a:pt x="42341" y="218884"/>
                  </a:lnTo>
                  <a:lnTo>
                    <a:pt x="42862" y="218046"/>
                  </a:lnTo>
                  <a:lnTo>
                    <a:pt x="44030" y="217843"/>
                  </a:lnTo>
                  <a:lnTo>
                    <a:pt x="44513" y="218122"/>
                  </a:lnTo>
                  <a:lnTo>
                    <a:pt x="44805" y="218020"/>
                  </a:lnTo>
                  <a:lnTo>
                    <a:pt x="44881" y="217652"/>
                  </a:lnTo>
                  <a:lnTo>
                    <a:pt x="43980" y="216446"/>
                  </a:lnTo>
                  <a:lnTo>
                    <a:pt x="43040" y="216750"/>
                  </a:lnTo>
                  <a:lnTo>
                    <a:pt x="43345" y="215379"/>
                  </a:lnTo>
                  <a:lnTo>
                    <a:pt x="42887" y="214896"/>
                  </a:lnTo>
                  <a:lnTo>
                    <a:pt x="41313" y="214096"/>
                  </a:lnTo>
                  <a:lnTo>
                    <a:pt x="40919" y="213334"/>
                  </a:lnTo>
                  <a:lnTo>
                    <a:pt x="41897" y="212534"/>
                  </a:lnTo>
                  <a:lnTo>
                    <a:pt x="40741" y="210781"/>
                  </a:lnTo>
                  <a:lnTo>
                    <a:pt x="40424" y="211899"/>
                  </a:lnTo>
                  <a:lnTo>
                    <a:pt x="37909" y="211937"/>
                  </a:lnTo>
                  <a:lnTo>
                    <a:pt x="37579" y="212509"/>
                  </a:lnTo>
                  <a:lnTo>
                    <a:pt x="37109" y="212191"/>
                  </a:lnTo>
                  <a:lnTo>
                    <a:pt x="36664" y="213258"/>
                  </a:lnTo>
                  <a:lnTo>
                    <a:pt x="36118" y="213360"/>
                  </a:lnTo>
                  <a:lnTo>
                    <a:pt x="36537" y="211378"/>
                  </a:lnTo>
                  <a:lnTo>
                    <a:pt x="37350" y="211150"/>
                  </a:lnTo>
                  <a:lnTo>
                    <a:pt x="37566" y="209994"/>
                  </a:lnTo>
                  <a:lnTo>
                    <a:pt x="37045" y="208711"/>
                  </a:lnTo>
                  <a:lnTo>
                    <a:pt x="36080" y="207733"/>
                  </a:lnTo>
                  <a:lnTo>
                    <a:pt x="34683" y="208267"/>
                  </a:lnTo>
                  <a:lnTo>
                    <a:pt x="34086" y="207835"/>
                  </a:lnTo>
                  <a:lnTo>
                    <a:pt x="33477" y="206159"/>
                  </a:lnTo>
                  <a:lnTo>
                    <a:pt x="34175" y="203073"/>
                  </a:lnTo>
                  <a:lnTo>
                    <a:pt x="33604" y="202793"/>
                  </a:lnTo>
                  <a:lnTo>
                    <a:pt x="32461" y="204241"/>
                  </a:lnTo>
                  <a:lnTo>
                    <a:pt x="31915" y="204279"/>
                  </a:lnTo>
                  <a:lnTo>
                    <a:pt x="31851" y="203403"/>
                  </a:lnTo>
                  <a:lnTo>
                    <a:pt x="31089" y="202615"/>
                  </a:lnTo>
                  <a:lnTo>
                    <a:pt x="30873" y="202031"/>
                  </a:lnTo>
                  <a:lnTo>
                    <a:pt x="31559" y="201968"/>
                  </a:lnTo>
                  <a:lnTo>
                    <a:pt x="31927" y="201333"/>
                  </a:lnTo>
                  <a:lnTo>
                    <a:pt x="32600" y="202895"/>
                  </a:lnTo>
                  <a:lnTo>
                    <a:pt x="33185" y="202704"/>
                  </a:lnTo>
                  <a:lnTo>
                    <a:pt x="32969" y="202209"/>
                  </a:lnTo>
                  <a:lnTo>
                    <a:pt x="33070" y="200850"/>
                  </a:lnTo>
                  <a:lnTo>
                    <a:pt x="32207" y="199834"/>
                  </a:lnTo>
                  <a:lnTo>
                    <a:pt x="32448" y="199136"/>
                  </a:lnTo>
                  <a:lnTo>
                    <a:pt x="33896" y="199644"/>
                  </a:lnTo>
                  <a:lnTo>
                    <a:pt x="33934" y="201726"/>
                  </a:lnTo>
                  <a:lnTo>
                    <a:pt x="34378" y="202133"/>
                  </a:lnTo>
                  <a:lnTo>
                    <a:pt x="34785" y="201853"/>
                  </a:lnTo>
                  <a:lnTo>
                    <a:pt x="35013" y="201955"/>
                  </a:lnTo>
                  <a:lnTo>
                    <a:pt x="34823" y="202933"/>
                  </a:lnTo>
                  <a:lnTo>
                    <a:pt x="35560" y="203187"/>
                  </a:lnTo>
                  <a:lnTo>
                    <a:pt x="35572" y="204177"/>
                  </a:lnTo>
                  <a:lnTo>
                    <a:pt x="35433" y="207073"/>
                  </a:lnTo>
                  <a:lnTo>
                    <a:pt x="36245" y="206654"/>
                  </a:lnTo>
                  <a:lnTo>
                    <a:pt x="36753" y="207594"/>
                  </a:lnTo>
                  <a:lnTo>
                    <a:pt x="37058" y="207365"/>
                  </a:lnTo>
                  <a:lnTo>
                    <a:pt x="37109" y="204063"/>
                  </a:lnTo>
                  <a:lnTo>
                    <a:pt x="38595" y="204698"/>
                  </a:lnTo>
                  <a:lnTo>
                    <a:pt x="38277" y="206781"/>
                  </a:lnTo>
                  <a:lnTo>
                    <a:pt x="39179" y="207746"/>
                  </a:lnTo>
                  <a:lnTo>
                    <a:pt x="39446" y="208559"/>
                  </a:lnTo>
                  <a:lnTo>
                    <a:pt x="41630" y="209321"/>
                  </a:lnTo>
                  <a:lnTo>
                    <a:pt x="41986" y="210083"/>
                  </a:lnTo>
                  <a:lnTo>
                    <a:pt x="43713" y="208368"/>
                  </a:lnTo>
                  <a:lnTo>
                    <a:pt x="44119" y="209029"/>
                  </a:lnTo>
                  <a:lnTo>
                    <a:pt x="45059" y="209791"/>
                  </a:lnTo>
                  <a:lnTo>
                    <a:pt x="45758" y="209257"/>
                  </a:lnTo>
                  <a:lnTo>
                    <a:pt x="46355" y="209245"/>
                  </a:lnTo>
                  <a:lnTo>
                    <a:pt x="46939" y="210362"/>
                  </a:lnTo>
                  <a:lnTo>
                    <a:pt x="47002" y="209651"/>
                  </a:lnTo>
                  <a:lnTo>
                    <a:pt x="47967" y="209016"/>
                  </a:lnTo>
                  <a:lnTo>
                    <a:pt x="49187" y="209257"/>
                  </a:lnTo>
                  <a:lnTo>
                    <a:pt x="49784" y="208635"/>
                  </a:lnTo>
                  <a:lnTo>
                    <a:pt x="49745" y="208229"/>
                  </a:lnTo>
                  <a:lnTo>
                    <a:pt x="48628" y="207251"/>
                  </a:lnTo>
                  <a:lnTo>
                    <a:pt x="48234" y="205943"/>
                  </a:lnTo>
                  <a:lnTo>
                    <a:pt x="47917" y="206133"/>
                  </a:lnTo>
                  <a:lnTo>
                    <a:pt x="47650" y="206679"/>
                  </a:lnTo>
                  <a:lnTo>
                    <a:pt x="45567" y="205905"/>
                  </a:lnTo>
                  <a:lnTo>
                    <a:pt x="41935" y="203720"/>
                  </a:lnTo>
                  <a:lnTo>
                    <a:pt x="41833" y="203301"/>
                  </a:lnTo>
                  <a:lnTo>
                    <a:pt x="41338" y="202946"/>
                  </a:lnTo>
                  <a:lnTo>
                    <a:pt x="40703" y="201333"/>
                  </a:lnTo>
                  <a:lnTo>
                    <a:pt x="40132" y="201460"/>
                  </a:lnTo>
                  <a:lnTo>
                    <a:pt x="39954" y="202653"/>
                  </a:lnTo>
                  <a:lnTo>
                    <a:pt x="39700" y="202222"/>
                  </a:lnTo>
                  <a:lnTo>
                    <a:pt x="39319" y="202323"/>
                  </a:lnTo>
                  <a:lnTo>
                    <a:pt x="38341" y="202107"/>
                  </a:lnTo>
                  <a:lnTo>
                    <a:pt x="38049" y="201536"/>
                  </a:lnTo>
                  <a:lnTo>
                    <a:pt x="39712" y="200787"/>
                  </a:lnTo>
                  <a:lnTo>
                    <a:pt x="40017" y="200152"/>
                  </a:lnTo>
                  <a:lnTo>
                    <a:pt x="39636" y="199351"/>
                  </a:lnTo>
                  <a:lnTo>
                    <a:pt x="39230" y="199364"/>
                  </a:lnTo>
                  <a:lnTo>
                    <a:pt x="38785" y="199644"/>
                  </a:lnTo>
                  <a:lnTo>
                    <a:pt x="36601" y="200025"/>
                  </a:lnTo>
                  <a:lnTo>
                    <a:pt x="36563" y="199745"/>
                  </a:lnTo>
                  <a:lnTo>
                    <a:pt x="38214" y="199072"/>
                  </a:lnTo>
                  <a:lnTo>
                    <a:pt x="38608" y="198437"/>
                  </a:lnTo>
                  <a:lnTo>
                    <a:pt x="37299" y="196176"/>
                  </a:lnTo>
                  <a:lnTo>
                    <a:pt x="37617" y="195821"/>
                  </a:lnTo>
                  <a:lnTo>
                    <a:pt x="40703" y="195770"/>
                  </a:lnTo>
                  <a:lnTo>
                    <a:pt x="41948" y="195033"/>
                  </a:lnTo>
                  <a:lnTo>
                    <a:pt x="42240" y="195046"/>
                  </a:lnTo>
                  <a:lnTo>
                    <a:pt x="42494" y="195402"/>
                  </a:lnTo>
                  <a:lnTo>
                    <a:pt x="40576" y="198361"/>
                  </a:lnTo>
                  <a:lnTo>
                    <a:pt x="41224" y="199224"/>
                  </a:lnTo>
                  <a:lnTo>
                    <a:pt x="41427" y="200126"/>
                  </a:lnTo>
                  <a:lnTo>
                    <a:pt x="41795" y="200253"/>
                  </a:lnTo>
                  <a:lnTo>
                    <a:pt x="41503" y="201574"/>
                  </a:lnTo>
                  <a:lnTo>
                    <a:pt x="41859" y="202349"/>
                  </a:lnTo>
                  <a:lnTo>
                    <a:pt x="43141" y="203606"/>
                  </a:lnTo>
                  <a:lnTo>
                    <a:pt x="44716" y="204482"/>
                  </a:lnTo>
                  <a:lnTo>
                    <a:pt x="45923" y="204901"/>
                  </a:lnTo>
                  <a:lnTo>
                    <a:pt x="47383" y="204800"/>
                  </a:lnTo>
                  <a:lnTo>
                    <a:pt x="48793" y="205244"/>
                  </a:lnTo>
                  <a:lnTo>
                    <a:pt x="48704" y="206159"/>
                  </a:lnTo>
                  <a:lnTo>
                    <a:pt x="49580" y="205905"/>
                  </a:lnTo>
                  <a:lnTo>
                    <a:pt x="50126" y="205892"/>
                  </a:lnTo>
                  <a:lnTo>
                    <a:pt x="49644" y="206933"/>
                  </a:lnTo>
                  <a:lnTo>
                    <a:pt x="49669" y="207251"/>
                  </a:lnTo>
                  <a:lnTo>
                    <a:pt x="49961" y="207530"/>
                  </a:lnTo>
                  <a:lnTo>
                    <a:pt x="50812" y="207225"/>
                  </a:lnTo>
                  <a:lnTo>
                    <a:pt x="50774" y="207848"/>
                  </a:lnTo>
                  <a:lnTo>
                    <a:pt x="51511" y="208559"/>
                  </a:lnTo>
                  <a:lnTo>
                    <a:pt x="51460" y="211734"/>
                  </a:lnTo>
                  <a:lnTo>
                    <a:pt x="51765" y="211429"/>
                  </a:lnTo>
                  <a:lnTo>
                    <a:pt x="52476" y="211162"/>
                  </a:lnTo>
                  <a:lnTo>
                    <a:pt x="52984" y="208280"/>
                  </a:lnTo>
                  <a:lnTo>
                    <a:pt x="52743" y="207365"/>
                  </a:lnTo>
                  <a:lnTo>
                    <a:pt x="52844" y="206984"/>
                  </a:lnTo>
                  <a:lnTo>
                    <a:pt x="53251" y="206895"/>
                  </a:lnTo>
                  <a:lnTo>
                    <a:pt x="53301" y="206438"/>
                  </a:lnTo>
                  <a:lnTo>
                    <a:pt x="51625" y="206794"/>
                  </a:lnTo>
                  <a:lnTo>
                    <a:pt x="50749" y="206209"/>
                  </a:lnTo>
                  <a:lnTo>
                    <a:pt x="50711" y="205193"/>
                  </a:lnTo>
                  <a:lnTo>
                    <a:pt x="50965" y="204978"/>
                  </a:lnTo>
                  <a:lnTo>
                    <a:pt x="51219" y="203174"/>
                  </a:lnTo>
                  <a:lnTo>
                    <a:pt x="51536" y="202844"/>
                  </a:lnTo>
                  <a:lnTo>
                    <a:pt x="51879" y="202971"/>
                  </a:lnTo>
                  <a:lnTo>
                    <a:pt x="51892" y="203784"/>
                  </a:lnTo>
                  <a:lnTo>
                    <a:pt x="52082" y="203885"/>
                  </a:lnTo>
                  <a:lnTo>
                    <a:pt x="52247" y="204597"/>
                  </a:lnTo>
                  <a:lnTo>
                    <a:pt x="53276" y="204558"/>
                  </a:lnTo>
                  <a:lnTo>
                    <a:pt x="54444" y="203644"/>
                  </a:lnTo>
                  <a:lnTo>
                    <a:pt x="55181" y="203568"/>
                  </a:lnTo>
                  <a:lnTo>
                    <a:pt x="55613" y="202476"/>
                  </a:lnTo>
                  <a:lnTo>
                    <a:pt x="54889" y="202476"/>
                  </a:lnTo>
                  <a:lnTo>
                    <a:pt x="54965" y="201917"/>
                  </a:lnTo>
                  <a:lnTo>
                    <a:pt x="56464" y="201599"/>
                  </a:lnTo>
                  <a:lnTo>
                    <a:pt x="57467" y="200799"/>
                  </a:lnTo>
                  <a:lnTo>
                    <a:pt x="57670" y="200190"/>
                  </a:lnTo>
                  <a:lnTo>
                    <a:pt x="57416" y="199529"/>
                  </a:lnTo>
                  <a:lnTo>
                    <a:pt x="56730" y="199364"/>
                  </a:lnTo>
                  <a:lnTo>
                    <a:pt x="55232" y="201066"/>
                  </a:lnTo>
                  <a:lnTo>
                    <a:pt x="53962" y="201422"/>
                  </a:lnTo>
                  <a:lnTo>
                    <a:pt x="52717" y="202145"/>
                  </a:lnTo>
                  <a:lnTo>
                    <a:pt x="51879" y="201968"/>
                  </a:lnTo>
                  <a:lnTo>
                    <a:pt x="50025" y="201955"/>
                  </a:lnTo>
                  <a:lnTo>
                    <a:pt x="49542" y="199644"/>
                  </a:lnTo>
                  <a:lnTo>
                    <a:pt x="51333" y="197307"/>
                  </a:lnTo>
                  <a:lnTo>
                    <a:pt x="53187" y="196989"/>
                  </a:lnTo>
                  <a:lnTo>
                    <a:pt x="54876" y="198247"/>
                  </a:lnTo>
                  <a:lnTo>
                    <a:pt x="55333" y="195211"/>
                  </a:lnTo>
                  <a:lnTo>
                    <a:pt x="55676" y="195046"/>
                  </a:lnTo>
                  <a:lnTo>
                    <a:pt x="56845" y="195059"/>
                  </a:lnTo>
                  <a:lnTo>
                    <a:pt x="57124" y="196570"/>
                  </a:lnTo>
                  <a:lnTo>
                    <a:pt x="57848" y="197662"/>
                  </a:lnTo>
                  <a:lnTo>
                    <a:pt x="58280" y="197383"/>
                  </a:lnTo>
                  <a:lnTo>
                    <a:pt x="58356" y="194741"/>
                  </a:lnTo>
                  <a:lnTo>
                    <a:pt x="59207" y="191566"/>
                  </a:lnTo>
                  <a:lnTo>
                    <a:pt x="59499" y="188175"/>
                  </a:lnTo>
                  <a:lnTo>
                    <a:pt x="57416" y="183705"/>
                  </a:lnTo>
                  <a:lnTo>
                    <a:pt x="55676" y="178676"/>
                  </a:lnTo>
                  <a:lnTo>
                    <a:pt x="55892" y="176453"/>
                  </a:lnTo>
                  <a:lnTo>
                    <a:pt x="54991" y="176961"/>
                  </a:lnTo>
                  <a:lnTo>
                    <a:pt x="53276" y="174574"/>
                  </a:lnTo>
                  <a:lnTo>
                    <a:pt x="53327" y="173507"/>
                  </a:lnTo>
                  <a:lnTo>
                    <a:pt x="55562" y="174967"/>
                  </a:lnTo>
                  <a:lnTo>
                    <a:pt x="55765" y="170700"/>
                  </a:lnTo>
                  <a:lnTo>
                    <a:pt x="56032" y="170230"/>
                  </a:lnTo>
                  <a:lnTo>
                    <a:pt x="55676" y="168211"/>
                  </a:lnTo>
                  <a:lnTo>
                    <a:pt x="55930" y="166852"/>
                  </a:lnTo>
                  <a:lnTo>
                    <a:pt x="55714" y="163461"/>
                  </a:lnTo>
                  <a:lnTo>
                    <a:pt x="54737" y="163004"/>
                  </a:lnTo>
                  <a:lnTo>
                    <a:pt x="54800" y="162636"/>
                  </a:lnTo>
                  <a:lnTo>
                    <a:pt x="55562" y="162179"/>
                  </a:lnTo>
                  <a:lnTo>
                    <a:pt x="55562" y="161556"/>
                  </a:lnTo>
                  <a:lnTo>
                    <a:pt x="56057" y="161086"/>
                  </a:lnTo>
                  <a:lnTo>
                    <a:pt x="56197" y="160604"/>
                  </a:lnTo>
                  <a:lnTo>
                    <a:pt x="56438" y="160464"/>
                  </a:lnTo>
                  <a:lnTo>
                    <a:pt x="57569" y="161404"/>
                  </a:lnTo>
                  <a:lnTo>
                    <a:pt x="57721" y="161239"/>
                  </a:lnTo>
                  <a:lnTo>
                    <a:pt x="57658" y="160210"/>
                  </a:lnTo>
                  <a:lnTo>
                    <a:pt x="55422" y="158648"/>
                  </a:lnTo>
                  <a:lnTo>
                    <a:pt x="55283" y="157708"/>
                  </a:lnTo>
                  <a:lnTo>
                    <a:pt x="55549" y="156044"/>
                  </a:lnTo>
                  <a:lnTo>
                    <a:pt x="54851" y="155219"/>
                  </a:lnTo>
                  <a:lnTo>
                    <a:pt x="54838" y="154482"/>
                  </a:lnTo>
                  <a:lnTo>
                    <a:pt x="54470" y="154063"/>
                  </a:lnTo>
                  <a:lnTo>
                    <a:pt x="52984" y="153339"/>
                  </a:lnTo>
                  <a:lnTo>
                    <a:pt x="52336" y="151752"/>
                  </a:lnTo>
                  <a:lnTo>
                    <a:pt x="51092" y="151625"/>
                  </a:lnTo>
                  <a:lnTo>
                    <a:pt x="49657" y="150787"/>
                  </a:lnTo>
                  <a:lnTo>
                    <a:pt x="49618" y="150329"/>
                  </a:lnTo>
                  <a:lnTo>
                    <a:pt x="49923" y="150050"/>
                  </a:lnTo>
                  <a:lnTo>
                    <a:pt x="50723" y="148069"/>
                  </a:lnTo>
                  <a:lnTo>
                    <a:pt x="51917" y="147459"/>
                  </a:lnTo>
                  <a:lnTo>
                    <a:pt x="52603" y="144741"/>
                  </a:lnTo>
                  <a:lnTo>
                    <a:pt x="51777" y="143789"/>
                  </a:lnTo>
                  <a:lnTo>
                    <a:pt x="51155" y="141351"/>
                  </a:lnTo>
                  <a:lnTo>
                    <a:pt x="51358" y="140881"/>
                  </a:lnTo>
                  <a:lnTo>
                    <a:pt x="51104" y="140652"/>
                  </a:lnTo>
                  <a:lnTo>
                    <a:pt x="50698" y="140716"/>
                  </a:lnTo>
                  <a:lnTo>
                    <a:pt x="50634" y="141147"/>
                  </a:lnTo>
                  <a:lnTo>
                    <a:pt x="50165" y="141351"/>
                  </a:lnTo>
                  <a:lnTo>
                    <a:pt x="49834" y="141262"/>
                  </a:lnTo>
                  <a:lnTo>
                    <a:pt x="49415" y="141935"/>
                  </a:lnTo>
                  <a:lnTo>
                    <a:pt x="50050" y="143129"/>
                  </a:lnTo>
                  <a:lnTo>
                    <a:pt x="49745" y="143332"/>
                  </a:lnTo>
                  <a:lnTo>
                    <a:pt x="49466" y="143243"/>
                  </a:lnTo>
                  <a:lnTo>
                    <a:pt x="48768" y="142303"/>
                  </a:lnTo>
                  <a:lnTo>
                    <a:pt x="48298" y="142265"/>
                  </a:lnTo>
                  <a:lnTo>
                    <a:pt x="48171" y="141973"/>
                  </a:lnTo>
                  <a:lnTo>
                    <a:pt x="48577" y="141478"/>
                  </a:lnTo>
                  <a:lnTo>
                    <a:pt x="49784" y="139052"/>
                  </a:lnTo>
                  <a:lnTo>
                    <a:pt x="49872" y="138163"/>
                  </a:lnTo>
                  <a:lnTo>
                    <a:pt x="50101" y="137731"/>
                  </a:lnTo>
                  <a:lnTo>
                    <a:pt x="49974" y="137287"/>
                  </a:lnTo>
                  <a:lnTo>
                    <a:pt x="49326" y="137541"/>
                  </a:lnTo>
                  <a:lnTo>
                    <a:pt x="48539" y="137236"/>
                  </a:lnTo>
                  <a:lnTo>
                    <a:pt x="48221" y="134785"/>
                  </a:lnTo>
                  <a:lnTo>
                    <a:pt x="47040" y="132816"/>
                  </a:lnTo>
                  <a:lnTo>
                    <a:pt x="48983" y="133096"/>
                  </a:lnTo>
                  <a:lnTo>
                    <a:pt x="50685" y="132715"/>
                  </a:lnTo>
                  <a:lnTo>
                    <a:pt x="51892" y="132626"/>
                  </a:lnTo>
                  <a:lnTo>
                    <a:pt x="52666" y="131749"/>
                  </a:lnTo>
                  <a:lnTo>
                    <a:pt x="53111" y="131038"/>
                  </a:lnTo>
                  <a:lnTo>
                    <a:pt x="53365" y="130073"/>
                  </a:lnTo>
                  <a:lnTo>
                    <a:pt x="53213" y="128587"/>
                  </a:lnTo>
                  <a:lnTo>
                    <a:pt x="52908" y="127228"/>
                  </a:lnTo>
                  <a:lnTo>
                    <a:pt x="52806" y="126415"/>
                  </a:lnTo>
                  <a:lnTo>
                    <a:pt x="51828" y="125260"/>
                  </a:lnTo>
                  <a:lnTo>
                    <a:pt x="50355" y="124536"/>
                  </a:lnTo>
                  <a:lnTo>
                    <a:pt x="48742" y="124231"/>
                  </a:lnTo>
                  <a:lnTo>
                    <a:pt x="46812" y="125730"/>
                  </a:lnTo>
                  <a:lnTo>
                    <a:pt x="46545" y="125882"/>
                  </a:lnTo>
                  <a:lnTo>
                    <a:pt x="46545" y="132740"/>
                  </a:lnTo>
                  <a:lnTo>
                    <a:pt x="46291" y="134137"/>
                  </a:lnTo>
                  <a:lnTo>
                    <a:pt x="45707" y="134289"/>
                  </a:lnTo>
                  <a:lnTo>
                    <a:pt x="45148" y="133819"/>
                  </a:lnTo>
                  <a:lnTo>
                    <a:pt x="44856" y="132854"/>
                  </a:lnTo>
                  <a:lnTo>
                    <a:pt x="44983" y="131940"/>
                  </a:lnTo>
                  <a:lnTo>
                    <a:pt x="44145" y="130797"/>
                  </a:lnTo>
                  <a:lnTo>
                    <a:pt x="44183" y="130492"/>
                  </a:lnTo>
                  <a:lnTo>
                    <a:pt x="44627" y="130568"/>
                  </a:lnTo>
                  <a:lnTo>
                    <a:pt x="44780" y="130479"/>
                  </a:lnTo>
                  <a:lnTo>
                    <a:pt x="45478" y="131279"/>
                  </a:lnTo>
                  <a:lnTo>
                    <a:pt x="46482" y="132727"/>
                  </a:lnTo>
                  <a:lnTo>
                    <a:pt x="46545" y="125882"/>
                  </a:lnTo>
                  <a:lnTo>
                    <a:pt x="45986" y="126187"/>
                  </a:lnTo>
                  <a:lnTo>
                    <a:pt x="45224" y="127203"/>
                  </a:lnTo>
                  <a:lnTo>
                    <a:pt x="44958" y="128041"/>
                  </a:lnTo>
                  <a:lnTo>
                    <a:pt x="44640" y="128778"/>
                  </a:lnTo>
                  <a:lnTo>
                    <a:pt x="44284" y="128638"/>
                  </a:lnTo>
                  <a:lnTo>
                    <a:pt x="43434" y="126695"/>
                  </a:lnTo>
                  <a:lnTo>
                    <a:pt x="42773" y="126580"/>
                  </a:lnTo>
                  <a:lnTo>
                    <a:pt x="43421" y="130619"/>
                  </a:lnTo>
                  <a:lnTo>
                    <a:pt x="42430" y="132803"/>
                  </a:lnTo>
                  <a:lnTo>
                    <a:pt x="42189" y="132943"/>
                  </a:lnTo>
                  <a:lnTo>
                    <a:pt x="41643" y="132867"/>
                  </a:lnTo>
                  <a:lnTo>
                    <a:pt x="40982" y="131826"/>
                  </a:lnTo>
                  <a:lnTo>
                    <a:pt x="39865" y="131686"/>
                  </a:lnTo>
                  <a:lnTo>
                    <a:pt x="38671" y="130683"/>
                  </a:lnTo>
                  <a:lnTo>
                    <a:pt x="38557" y="132270"/>
                  </a:lnTo>
                  <a:lnTo>
                    <a:pt x="38315" y="132321"/>
                  </a:lnTo>
                  <a:lnTo>
                    <a:pt x="37541" y="131457"/>
                  </a:lnTo>
                  <a:lnTo>
                    <a:pt x="37414" y="130048"/>
                  </a:lnTo>
                  <a:lnTo>
                    <a:pt x="37122" y="129628"/>
                  </a:lnTo>
                  <a:lnTo>
                    <a:pt x="35941" y="129463"/>
                  </a:lnTo>
                  <a:lnTo>
                    <a:pt x="35445" y="129095"/>
                  </a:lnTo>
                  <a:lnTo>
                    <a:pt x="35648" y="128549"/>
                  </a:lnTo>
                  <a:lnTo>
                    <a:pt x="36817" y="128371"/>
                  </a:lnTo>
                  <a:lnTo>
                    <a:pt x="36944" y="128143"/>
                  </a:lnTo>
                  <a:lnTo>
                    <a:pt x="36677" y="127317"/>
                  </a:lnTo>
                  <a:lnTo>
                    <a:pt x="35610" y="126212"/>
                  </a:lnTo>
                  <a:lnTo>
                    <a:pt x="35140" y="125793"/>
                  </a:lnTo>
                  <a:lnTo>
                    <a:pt x="35280" y="125006"/>
                  </a:lnTo>
                  <a:lnTo>
                    <a:pt x="34505" y="123228"/>
                  </a:lnTo>
                  <a:lnTo>
                    <a:pt x="34404" y="121145"/>
                  </a:lnTo>
                  <a:lnTo>
                    <a:pt x="35966" y="120446"/>
                  </a:lnTo>
                  <a:lnTo>
                    <a:pt x="37147" y="121221"/>
                  </a:lnTo>
                  <a:lnTo>
                    <a:pt x="37439" y="124510"/>
                  </a:lnTo>
                  <a:lnTo>
                    <a:pt x="37985" y="125234"/>
                  </a:lnTo>
                  <a:lnTo>
                    <a:pt x="39382" y="124777"/>
                  </a:lnTo>
                  <a:lnTo>
                    <a:pt x="39420" y="124409"/>
                  </a:lnTo>
                  <a:lnTo>
                    <a:pt x="38950" y="123507"/>
                  </a:lnTo>
                  <a:lnTo>
                    <a:pt x="39052" y="121018"/>
                  </a:lnTo>
                  <a:lnTo>
                    <a:pt x="38481" y="120370"/>
                  </a:lnTo>
                  <a:lnTo>
                    <a:pt x="38938" y="119976"/>
                  </a:lnTo>
                  <a:lnTo>
                    <a:pt x="39319" y="120484"/>
                  </a:lnTo>
                  <a:lnTo>
                    <a:pt x="39827" y="119672"/>
                  </a:lnTo>
                  <a:lnTo>
                    <a:pt x="39217" y="117690"/>
                  </a:lnTo>
                  <a:lnTo>
                    <a:pt x="39598" y="117221"/>
                  </a:lnTo>
                  <a:lnTo>
                    <a:pt x="39865" y="116395"/>
                  </a:lnTo>
                  <a:lnTo>
                    <a:pt x="39624" y="115976"/>
                  </a:lnTo>
                  <a:lnTo>
                    <a:pt x="39687" y="115354"/>
                  </a:lnTo>
                  <a:lnTo>
                    <a:pt x="39458" y="114236"/>
                  </a:lnTo>
                  <a:lnTo>
                    <a:pt x="39801" y="113538"/>
                  </a:lnTo>
                  <a:lnTo>
                    <a:pt x="39420" y="113169"/>
                  </a:lnTo>
                  <a:lnTo>
                    <a:pt x="39344" y="112356"/>
                  </a:lnTo>
                  <a:lnTo>
                    <a:pt x="40424" y="112306"/>
                  </a:lnTo>
                  <a:lnTo>
                    <a:pt x="41859" y="110896"/>
                  </a:lnTo>
                  <a:lnTo>
                    <a:pt x="42113" y="109982"/>
                  </a:lnTo>
                  <a:lnTo>
                    <a:pt x="41757" y="109562"/>
                  </a:lnTo>
                  <a:lnTo>
                    <a:pt x="41897" y="109372"/>
                  </a:lnTo>
                  <a:lnTo>
                    <a:pt x="42621" y="109220"/>
                  </a:lnTo>
                  <a:lnTo>
                    <a:pt x="42875" y="108877"/>
                  </a:lnTo>
                  <a:lnTo>
                    <a:pt x="42951" y="107784"/>
                  </a:lnTo>
                  <a:lnTo>
                    <a:pt x="43561" y="105587"/>
                  </a:lnTo>
                  <a:lnTo>
                    <a:pt x="43256" y="105219"/>
                  </a:lnTo>
                  <a:lnTo>
                    <a:pt x="43459" y="105003"/>
                  </a:lnTo>
                  <a:lnTo>
                    <a:pt x="44132" y="103517"/>
                  </a:lnTo>
                  <a:lnTo>
                    <a:pt x="44437" y="102641"/>
                  </a:lnTo>
                  <a:lnTo>
                    <a:pt x="44437" y="102133"/>
                  </a:lnTo>
                  <a:lnTo>
                    <a:pt x="44488" y="102476"/>
                  </a:lnTo>
                  <a:lnTo>
                    <a:pt x="44716" y="103644"/>
                  </a:lnTo>
                  <a:lnTo>
                    <a:pt x="46596" y="105981"/>
                  </a:lnTo>
                  <a:lnTo>
                    <a:pt x="47739" y="106108"/>
                  </a:lnTo>
                  <a:lnTo>
                    <a:pt x="48323" y="106476"/>
                  </a:lnTo>
                  <a:lnTo>
                    <a:pt x="48298" y="106768"/>
                  </a:lnTo>
                  <a:lnTo>
                    <a:pt x="47332" y="106476"/>
                  </a:lnTo>
                  <a:lnTo>
                    <a:pt x="45656" y="107518"/>
                  </a:lnTo>
                  <a:lnTo>
                    <a:pt x="44488" y="109220"/>
                  </a:lnTo>
                  <a:lnTo>
                    <a:pt x="44488" y="110248"/>
                  </a:lnTo>
                  <a:lnTo>
                    <a:pt x="44488" y="111417"/>
                  </a:lnTo>
                  <a:lnTo>
                    <a:pt x="46228" y="113296"/>
                  </a:lnTo>
                  <a:lnTo>
                    <a:pt x="47726" y="114833"/>
                  </a:lnTo>
                  <a:lnTo>
                    <a:pt x="48856" y="114922"/>
                  </a:lnTo>
                  <a:lnTo>
                    <a:pt x="50685" y="115341"/>
                  </a:lnTo>
                  <a:lnTo>
                    <a:pt x="51485" y="114744"/>
                  </a:lnTo>
                  <a:lnTo>
                    <a:pt x="51854" y="115100"/>
                  </a:lnTo>
                  <a:lnTo>
                    <a:pt x="52171" y="115303"/>
                  </a:lnTo>
                  <a:lnTo>
                    <a:pt x="52539" y="115354"/>
                  </a:lnTo>
                  <a:lnTo>
                    <a:pt x="52844" y="115354"/>
                  </a:lnTo>
                  <a:lnTo>
                    <a:pt x="53251" y="115150"/>
                  </a:lnTo>
                  <a:lnTo>
                    <a:pt x="53352" y="114922"/>
                  </a:lnTo>
                  <a:lnTo>
                    <a:pt x="53378" y="114604"/>
                  </a:lnTo>
                  <a:lnTo>
                    <a:pt x="53314" y="113906"/>
                  </a:lnTo>
                  <a:lnTo>
                    <a:pt x="53149" y="113499"/>
                  </a:lnTo>
                  <a:lnTo>
                    <a:pt x="52997" y="112623"/>
                  </a:lnTo>
                  <a:lnTo>
                    <a:pt x="53365" y="110782"/>
                  </a:lnTo>
                  <a:lnTo>
                    <a:pt x="52349" y="109296"/>
                  </a:lnTo>
                  <a:lnTo>
                    <a:pt x="52412" y="109042"/>
                  </a:lnTo>
                  <a:lnTo>
                    <a:pt x="52362" y="108572"/>
                  </a:lnTo>
                  <a:lnTo>
                    <a:pt x="52133" y="108381"/>
                  </a:lnTo>
                  <a:lnTo>
                    <a:pt x="51689" y="108267"/>
                  </a:lnTo>
                  <a:lnTo>
                    <a:pt x="51435" y="108229"/>
                  </a:lnTo>
                  <a:lnTo>
                    <a:pt x="51422" y="106438"/>
                  </a:lnTo>
                  <a:lnTo>
                    <a:pt x="51777" y="106641"/>
                  </a:lnTo>
                  <a:lnTo>
                    <a:pt x="52222" y="107784"/>
                  </a:lnTo>
                  <a:lnTo>
                    <a:pt x="52882" y="108026"/>
                  </a:lnTo>
                  <a:lnTo>
                    <a:pt x="53949" y="107873"/>
                  </a:lnTo>
                  <a:lnTo>
                    <a:pt x="55016" y="107988"/>
                  </a:lnTo>
                  <a:lnTo>
                    <a:pt x="55295" y="106565"/>
                  </a:lnTo>
                  <a:lnTo>
                    <a:pt x="56934" y="108102"/>
                  </a:lnTo>
                  <a:lnTo>
                    <a:pt x="57619" y="106603"/>
                  </a:lnTo>
                  <a:lnTo>
                    <a:pt x="60413" y="101447"/>
                  </a:lnTo>
                  <a:lnTo>
                    <a:pt x="59029" y="100901"/>
                  </a:lnTo>
                  <a:lnTo>
                    <a:pt x="61099" y="98653"/>
                  </a:lnTo>
                  <a:lnTo>
                    <a:pt x="59880" y="91516"/>
                  </a:lnTo>
                  <a:lnTo>
                    <a:pt x="60528" y="90004"/>
                  </a:lnTo>
                  <a:lnTo>
                    <a:pt x="59791" y="87083"/>
                  </a:lnTo>
                  <a:lnTo>
                    <a:pt x="59918" y="85877"/>
                  </a:lnTo>
                  <a:lnTo>
                    <a:pt x="59194" y="83045"/>
                  </a:lnTo>
                  <a:lnTo>
                    <a:pt x="60121" y="79273"/>
                  </a:lnTo>
                  <a:lnTo>
                    <a:pt x="60274" y="76441"/>
                  </a:lnTo>
                  <a:lnTo>
                    <a:pt x="61645" y="73710"/>
                  </a:lnTo>
                  <a:lnTo>
                    <a:pt x="61734" y="70739"/>
                  </a:lnTo>
                  <a:lnTo>
                    <a:pt x="62280" y="68694"/>
                  </a:lnTo>
                  <a:close/>
                </a:path>
                <a:path w="249554" h="363854">
                  <a:moveTo>
                    <a:pt x="62280" y="53987"/>
                  </a:moveTo>
                  <a:lnTo>
                    <a:pt x="62077" y="53517"/>
                  </a:lnTo>
                  <a:lnTo>
                    <a:pt x="61137" y="53238"/>
                  </a:lnTo>
                  <a:lnTo>
                    <a:pt x="60121" y="53314"/>
                  </a:lnTo>
                  <a:lnTo>
                    <a:pt x="59994" y="53352"/>
                  </a:lnTo>
                  <a:lnTo>
                    <a:pt x="59766" y="53251"/>
                  </a:lnTo>
                  <a:lnTo>
                    <a:pt x="57543" y="53251"/>
                  </a:lnTo>
                  <a:lnTo>
                    <a:pt x="56984" y="53238"/>
                  </a:lnTo>
                  <a:lnTo>
                    <a:pt x="54279" y="53479"/>
                  </a:lnTo>
                  <a:lnTo>
                    <a:pt x="53454" y="54584"/>
                  </a:lnTo>
                  <a:lnTo>
                    <a:pt x="53378" y="55575"/>
                  </a:lnTo>
                  <a:lnTo>
                    <a:pt x="53606" y="56946"/>
                  </a:lnTo>
                  <a:lnTo>
                    <a:pt x="53378" y="57391"/>
                  </a:lnTo>
                  <a:lnTo>
                    <a:pt x="53505" y="58432"/>
                  </a:lnTo>
                  <a:lnTo>
                    <a:pt x="53708" y="58699"/>
                  </a:lnTo>
                  <a:lnTo>
                    <a:pt x="53695" y="58877"/>
                  </a:lnTo>
                  <a:lnTo>
                    <a:pt x="53530" y="59436"/>
                  </a:lnTo>
                  <a:lnTo>
                    <a:pt x="53797" y="60096"/>
                  </a:lnTo>
                  <a:lnTo>
                    <a:pt x="53378" y="61633"/>
                  </a:lnTo>
                  <a:lnTo>
                    <a:pt x="53936" y="62115"/>
                  </a:lnTo>
                  <a:lnTo>
                    <a:pt x="54902" y="61468"/>
                  </a:lnTo>
                  <a:lnTo>
                    <a:pt x="55054" y="61379"/>
                  </a:lnTo>
                  <a:lnTo>
                    <a:pt x="56261" y="62103"/>
                  </a:lnTo>
                  <a:lnTo>
                    <a:pt x="57899" y="62039"/>
                  </a:lnTo>
                  <a:lnTo>
                    <a:pt x="58305" y="62115"/>
                  </a:lnTo>
                  <a:lnTo>
                    <a:pt x="58508" y="62014"/>
                  </a:lnTo>
                  <a:lnTo>
                    <a:pt x="59639" y="61239"/>
                  </a:lnTo>
                  <a:lnTo>
                    <a:pt x="59550" y="60820"/>
                  </a:lnTo>
                  <a:lnTo>
                    <a:pt x="60286" y="60706"/>
                  </a:lnTo>
                  <a:lnTo>
                    <a:pt x="60921" y="60439"/>
                  </a:lnTo>
                  <a:lnTo>
                    <a:pt x="61404" y="59994"/>
                  </a:lnTo>
                  <a:lnTo>
                    <a:pt x="61912" y="59740"/>
                  </a:lnTo>
                  <a:lnTo>
                    <a:pt x="62077" y="59143"/>
                  </a:lnTo>
                  <a:lnTo>
                    <a:pt x="62280" y="58178"/>
                  </a:lnTo>
                  <a:lnTo>
                    <a:pt x="62166" y="57340"/>
                  </a:lnTo>
                  <a:lnTo>
                    <a:pt x="62191" y="57137"/>
                  </a:lnTo>
                  <a:lnTo>
                    <a:pt x="62268" y="56045"/>
                  </a:lnTo>
                  <a:lnTo>
                    <a:pt x="62115" y="55079"/>
                  </a:lnTo>
                  <a:lnTo>
                    <a:pt x="62026" y="54698"/>
                  </a:lnTo>
                  <a:lnTo>
                    <a:pt x="62280" y="53987"/>
                  </a:lnTo>
                  <a:close/>
                </a:path>
                <a:path w="249554" h="363854">
                  <a:moveTo>
                    <a:pt x="62280" y="1333"/>
                  </a:moveTo>
                  <a:lnTo>
                    <a:pt x="61264" y="482"/>
                  </a:lnTo>
                  <a:lnTo>
                    <a:pt x="60299" y="0"/>
                  </a:lnTo>
                  <a:lnTo>
                    <a:pt x="57442" y="25"/>
                  </a:lnTo>
                  <a:lnTo>
                    <a:pt x="56946" y="292"/>
                  </a:lnTo>
                  <a:lnTo>
                    <a:pt x="57010" y="838"/>
                  </a:lnTo>
                  <a:lnTo>
                    <a:pt x="56642" y="1803"/>
                  </a:lnTo>
                  <a:lnTo>
                    <a:pt x="55524" y="2413"/>
                  </a:lnTo>
                  <a:lnTo>
                    <a:pt x="55003" y="3302"/>
                  </a:lnTo>
                  <a:lnTo>
                    <a:pt x="53428" y="4699"/>
                  </a:lnTo>
                  <a:lnTo>
                    <a:pt x="53378" y="5715"/>
                  </a:lnTo>
                  <a:lnTo>
                    <a:pt x="53911" y="6946"/>
                  </a:lnTo>
                  <a:lnTo>
                    <a:pt x="54571" y="8013"/>
                  </a:lnTo>
                  <a:lnTo>
                    <a:pt x="54952" y="8864"/>
                  </a:lnTo>
                  <a:lnTo>
                    <a:pt x="57353" y="4191"/>
                  </a:lnTo>
                  <a:lnTo>
                    <a:pt x="57988" y="3073"/>
                  </a:lnTo>
                  <a:lnTo>
                    <a:pt x="59055" y="2400"/>
                  </a:lnTo>
                  <a:lnTo>
                    <a:pt x="60490" y="2146"/>
                  </a:lnTo>
                  <a:lnTo>
                    <a:pt x="61607" y="1866"/>
                  </a:lnTo>
                  <a:lnTo>
                    <a:pt x="62280" y="1333"/>
                  </a:lnTo>
                  <a:close/>
                </a:path>
                <a:path w="249554" h="363854">
                  <a:moveTo>
                    <a:pt x="71170" y="265125"/>
                  </a:moveTo>
                  <a:lnTo>
                    <a:pt x="70916" y="264325"/>
                  </a:lnTo>
                  <a:lnTo>
                    <a:pt x="70281" y="263906"/>
                  </a:lnTo>
                  <a:lnTo>
                    <a:pt x="69519" y="263652"/>
                  </a:lnTo>
                  <a:lnTo>
                    <a:pt x="69596" y="262597"/>
                  </a:lnTo>
                  <a:lnTo>
                    <a:pt x="69215" y="260781"/>
                  </a:lnTo>
                  <a:lnTo>
                    <a:pt x="69862" y="259588"/>
                  </a:lnTo>
                  <a:lnTo>
                    <a:pt x="70586" y="259092"/>
                  </a:lnTo>
                  <a:lnTo>
                    <a:pt x="70383" y="258102"/>
                  </a:lnTo>
                  <a:lnTo>
                    <a:pt x="69418" y="257810"/>
                  </a:lnTo>
                  <a:lnTo>
                    <a:pt x="68503" y="258051"/>
                  </a:lnTo>
                  <a:lnTo>
                    <a:pt x="67983" y="257987"/>
                  </a:lnTo>
                  <a:lnTo>
                    <a:pt x="67919" y="257492"/>
                  </a:lnTo>
                  <a:lnTo>
                    <a:pt x="67767" y="257327"/>
                  </a:lnTo>
                  <a:lnTo>
                    <a:pt x="66560" y="258114"/>
                  </a:lnTo>
                  <a:lnTo>
                    <a:pt x="66065" y="258800"/>
                  </a:lnTo>
                  <a:lnTo>
                    <a:pt x="65112" y="258711"/>
                  </a:lnTo>
                  <a:lnTo>
                    <a:pt x="63957" y="258216"/>
                  </a:lnTo>
                  <a:lnTo>
                    <a:pt x="63068" y="257911"/>
                  </a:lnTo>
                  <a:lnTo>
                    <a:pt x="62280" y="258051"/>
                  </a:lnTo>
                  <a:lnTo>
                    <a:pt x="62865" y="258673"/>
                  </a:lnTo>
                  <a:lnTo>
                    <a:pt x="63474" y="259397"/>
                  </a:lnTo>
                  <a:lnTo>
                    <a:pt x="63804" y="259740"/>
                  </a:lnTo>
                  <a:lnTo>
                    <a:pt x="64744" y="259689"/>
                  </a:lnTo>
                  <a:lnTo>
                    <a:pt x="65519" y="259486"/>
                  </a:lnTo>
                  <a:lnTo>
                    <a:pt x="65290" y="259994"/>
                  </a:lnTo>
                  <a:lnTo>
                    <a:pt x="65201" y="260451"/>
                  </a:lnTo>
                  <a:lnTo>
                    <a:pt x="64655" y="260705"/>
                  </a:lnTo>
                  <a:lnTo>
                    <a:pt x="64643" y="261188"/>
                  </a:lnTo>
                  <a:lnTo>
                    <a:pt x="64020" y="261391"/>
                  </a:lnTo>
                  <a:lnTo>
                    <a:pt x="63233" y="261378"/>
                  </a:lnTo>
                  <a:lnTo>
                    <a:pt x="62979" y="261645"/>
                  </a:lnTo>
                  <a:lnTo>
                    <a:pt x="63271" y="262331"/>
                  </a:lnTo>
                  <a:lnTo>
                    <a:pt x="63512" y="262991"/>
                  </a:lnTo>
                  <a:lnTo>
                    <a:pt x="64414" y="263334"/>
                  </a:lnTo>
                  <a:lnTo>
                    <a:pt x="65151" y="262788"/>
                  </a:lnTo>
                  <a:lnTo>
                    <a:pt x="65379" y="262978"/>
                  </a:lnTo>
                  <a:lnTo>
                    <a:pt x="65798" y="263410"/>
                  </a:lnTo>
                  <a:lnTo>
                    <a:pt x="66408" y="263118"/>
                  </a:lnTo>
                  <a:lnTo>
                    <a:pt x="66840" y="262991"/>
                  </a:lnTo>
                  <a:lnTo>
                    <a:pt x="66954" y="263347"/>
                  </a:lnTo>
                  <a:lnTo>
                    <a:pt x="66459" y="263918"/>
                  </a:lnTo>
                  <a:lnTo>
                    <a:pt x="67030" y="264998"/>
                  </a:lnTo>
                  <a:lnTo>
                    <a:pt x="67678" y="265569"/>
                  </a:lnTo>
                  <a:lnTo>
                    <a:pt x="68503" y="265734"/>
                  </a:lnTo>
                  <a:lnTo>
                    <a:pt x="69748" y="265912"/>
                  </a:lnTo>
                  <a:lnTo>
                    <a:pt x="70789" y="266204"/>
                  </a:lnTo>
                  <a:lnTo>
                    <a:pt x="71081" y="266039"/>
                  </a:lnTo>
                  <a:lnTo>
                    <a:pt x="71170" y="265125"/>
                  </a:lnTo>
                  <a:close/>
                </a:path>
                <a:path w="249554" h="363854">
                  <a:moveTo>
                    <a:pt x="71170" y="54508"/>
                  </a:moveTo>
                  <a:lnTo>
                    <a:pt x="71158" y="54013"/>
                  </a:lnTo>
                  <a:lnTo>
                    <a:pt x="70167" y="53835"/>
                  </a:lnTo>
                  <a:lnTo>
                    <a:pt x="69596" y="53428"/>
                  </a:lnTo>
                  <a:lnTo>
                    <a:pt x="69176" y="53403"/>
                  </a:lnTo>
                  <a:lnTo>
                    <a:pt x="68961" y="53238"/>
                  </a:lnTo>
                  <a:lnTo>
                    <a:pt x="67894" y="53314"/>
                  </a:lnTo>
                  <a:lnTo>
                    <a:pt x="67183" y="53263"/>
                  </a:lnTo>
                  <a:lnTo>
                    <a:pt x="67056" y="53251"/>
                  </a:lnTo>
                  <a:lnTo>
                    <a:pt x="66459" y="53238"/>
                  </a:lnTo>
                  <a:lnTo>
                    <a:pt x="64630" y="53238"/>
                  </a:lnTo>
                  <a:lnTo>
                    <a:pt x="64389" y="53441"/>
                  </a:lnTo>
                  <a:lnTo>
                    <a:pt x="63817" y="53238"/>
                  </a:lnTo>
                  <a:lnTo>
                    <a:pt x="63576" y="53314"/>
                  </a:lnTo>
                  <a:lnTo>
                    <a:pt x="63665" y="53505"/>
                  </a:lnTo>
                  <a:lnTo>
                    <a:pt x="63500" y="53632"/>
                  </a:lnTo>
                  <a:lnTo>
                    <a:pt x="63423" y="53797"/>
                  </a:lnTo>
                  <a:lnTo>
                    <a:pt x="63347" y="54000"/>
                  </a:lnTo>
                  <a:lnTo>
                    <a:pt x="63334" y="54152"/>
                  </a:lnTo>
                  <a:lnTo>
                    <a:pt x="63411" y="54279"/>
                  </a:lnTo>
                  <a:lnTo>
                    <a:pt x="62788" y="54800"/>
                  </a:lnTo>
                  <a:lnTo>
                    <a:pt x="62280" y="55727"/>
                  </a:lnTo>
                  <a:lnTo>
                    <a:pt x="62280" y="55918"/>
                  </a:lnTo>
                  <a:lnTo>
                    <a:pt x="62280" y="56603"/>
                  </a:lnTo>
                  <a:lnTo>
                    <a:pt x="62280" y="58966"/>
                  </a:lnTo>
                  <a:lnTo>
                    <a:pt x="62395" y="59550"/>
                  </a:lnTo>
                  <a:lnTo>
                    <a:pt x="62280" y="59855"/>
                  </a:lnTo>
                  <a:lnTo>
                    <a:pt x="62306" y="60071"/>
                  </a:lnTo>
                  <a:lnTo>
                    <a:pt x="62420" y="60236"/>
                  </a:lnTo>
                  <a:lnTo>
                    <a:pt x="62623" y="60286"/>
                  </a:lnTo>
                  <a:lnTo>
                    <a:pt x="63601" y="62103"/>
                  </a:lnTo>
                  <a:lnTo>
                    <a:pt x="64389" y="61976"/>
                  </a:lnTo>
                  <a:lnTo>
                    <a:pt x="64503" y="62103"/>
                  </a:lnTo>
                  <a:lnTo>
                    <a:pt x="64795" y="61899"/>
                  </a:lnTo>
                  <a:lnTo>
                    <a:pt x="66446" y="62103"/>
                  </a:lnTo>
                  <a:lnTo>
                    <a:pt x="66598" y="62115"/>
                  </a:lnTo>
                  <a:lnTo>
                    <a:pt x="66916" y="62026"/>
                  </a:lnTo>
                  <a:lnTo>
                    <a:pt x="67106" y="62090"/>
                  </a:lnTo>
                  <a:lnTo>
                    <a:pt x="67386" y="62115"/>
                  </a:lnTo>
                  <a:lnTo>
                    <a:pt x="67716" y="62115"/>
                  </a:lnTo>
                  <a:lnTo>
                    <a:pt x="68084" y="62103"/>
                  </a:lnTo>
                  <a:lnTo>
                    <a:pt x="70688" y="61506"/>
                  </a:lnTo>
                  <a:lnTo>
                    <a:pt x="71056" y="60274"/>
                  </a:lnTo>
                  <a:lnTo>
                    <a:pt x="71158" y="58877"/>
                  </a:lnTo>
                  <a:lnTo>
                    <a:pt x="71145" y="58216"/>
                  </a:lnTo>
                  <a:lnTo>
                    <a:pt x="71158" y="58089"/>
                  </a:lnTo>
                  <a:lnTo>
                    <a:pt x="71081" y="57810"/>
                  </a:lnTo>
                  <a:lnTo>
                    <a:pt x="71158" y="57492"/>
                  </a:lnTo>
                  <a:lnTo>
                    <a:pt x="71094" y="56743"/>
                  </a:lnTo>
                  <a:lnTo>
                    <a:pt x="71158" y="56464"/>
                  </a:lnTo>
                  <a:lnTo>
                    <a:pt x="71018" y="55321"/>
                  </a:lnTo>
                  <a:lnTo>
                    <a:pt x="71170" y="54508"/>
                  </a:lnTo>
                  <a:close/>
                </a:path>
                <a:path w="249554" h="363854">
                  <a:moveTo>
                    <a:pt x="80060" y="233540"/>
                  </a:moveTo>
                  <a:lnTo>
                    <a:pt x="78549" y="231457"/>
                  </a:lnTo>
                  <a:lnTo>
                    <a:pt x="75552" y="230708"/>
                  </a:lnTo>
                  <a:lnTo>
                    <a:pt x="73558" y="232232"/>
                  </a:lnTo>
                  <a:lnTo>
                    <a:pt x="71704" y="233845"/>
                  </a:lnTo>
                  <a:lnTo>
                    <a:pt x="71170" y="235483"/>
                  </a:lnTo>
                  <a:lnTo>
                    <a:pt x="71348" y="237312"/>
                  </a:lnTo>
                  <a:lnTo>
                    <a:pt x="72390" y="238582"/>
                  </a:lnTo>
                  <a:lnTo>
                    <a:pt x="75272" y="239572"/>
                  </a:lnTo>
                  <a:lnTo>
                    <a:pt x="77228" y="239052"/>
                  </a:lnTo>
                  <a:lnTo>
                    <a:pt x="78549" y="237604"/>
                  </a:lnTo>
                  <a:lnTo>
                    <a:pt x="79349" y="235927"/>
                  </a:lnTo>
                  <a:lnTo>
                    <a:pt x="80060" y="233540"/>
                  </a:lnTo>
                  <a:close/>
                </a:path>
                <a:path w="249554" h="363854">
                  <a:moveTo>
                    <a:pt x="80073" y="303682"/>
                  </a:moveTo>
                  <a:lnTo>
                    <a:pt x="79552" y="302818"/>
                  </a:lnTo>
                  <a:lnTo>
                    <a:pt x="78625" y="302425"/>
                  </a:lnTo>
                  <a:lnTo>
                    <a:pt x="77431" y="302590"/>
                  </a:lnTo>
                  <a:lnTo>
                    <a:pt x="76149" y="303415"/>
                  </a:lnTo>
                  <a:lnTo>
                    <a:pt x="74942" y="304673"/>
                  </a:lnTo>
                  <a:lnTo>
                    <a:pt x="74244" y="304495"/>
                  </a:lnTo>
                  <a:lnTo>
                    <a:pt x="73444" y="304203"/>
                  </a:lnTo>
                  <a:lnTo>
                    <a:pt x="72021" y="303174"/>
                  </a:lnTo>
                  <a:lnTo>
                    <a:pt x="71170" y="301701"/>
                  </a:lnTo>
                  <a:lnTo>
                    <a:pt x="71297" y="302425"/>
                  </a:lnTo>
                  <a:lnTo>
                    <a:pt x="71323" y="303657"/>
                  </a:lnTo>
                  <a:lnTo>
                    <a:pt x="71551" y="304977"/>
                  </a:lnTo>
                  <a:lnTo>
                    <a:pt x="71805" y="305650"/>
                  </a:lnTo>
                  <a:lnTo>
                    <a:pt x="72783" y="305879"/>
                  </a:lnTo>
                  <a:lnTo>
                    <a:pt x="73507" y="306946"/>
                  </a:lnTo>
                  <a:lnTo>
                    <a:pt x="74079" y="308229"/>
                  </a:lnTo>
                  <a:lnTo>
                    <a:pt x="74460" y="308724"/>
                  </a:lnTo>
                  <a:lnTo>
                    <a:pt x="75031" y="308914"/>
                  </a:lnTo>
                  <a:lnTo>
                    <a:pt x="75653" y="309549"/>
                  </a:lnTo>
                  <a:lnTo>
                    <a:pt x="76771" y="310578"/>
                  </a:lnTo>
                  <a:lnTo>
                    <a:pt x="77584" y="310210"/>
                  </a:lnTo>
                  <a:lnTo>
                    <a:pt x="78193" y="309892"/>
                  </a:lnTo>
                  <a:lnTo>
                    <a:pt x="78549" y="309232"/>
                  </a:lnTo>
                  <a:lnTo>
                    <a:pt x="78727" y="308063"/>
                  </a:lnTo>
                  <a:lnTo>
                    <a:pt x="79082" y="306666"/>
                  </a:lnTo>
                  <a:lnTo>
                    <a:pt x="79959" y="305054"/>
                  </a:lnTo>
                  <a:lnTo>
                    <a:pt x="80073" y="303682"/>
                  </a:lnTo>
                  <a:close/>
                </a:path>
                <a:path w="249554" h="363854">
                  <a:moveTo>
                    <a:pt x="80073" y="291325"/>
                  </a:moveTo>
                  <a:lnTo>
                    <a:pt x="80048" y="289725"/>
                  </a:lnTo>
                  <a:lnTo>
                    <a:pt x="78968" y="287121"/>
                  </a:lnTo>
                  <a:lnTo>
                    <a:pt x="78625" y="285559"/>
                  </a:lnTo>
                  <a:lnTo>
                    <a:pt x="77381" y="282409"/>
                  </a:lnTo>
                  <a:lnTo>
                    <a:pt x="76212" y="281736"/>
                  </a:lnTo>
                  <a:lnTo>
                    <a:pt x="75476" y="279679"/>
                  </a:lnTo>
                  <a:lnTo>
                    <a:pt x="73977" y="276987"/>
                  </a:lnTo>
                  <a:lnTo>
                    <a:pt x="73050" y="274993"/>
                  </a:lnTo>
                  <a:lnTo>
                    <a:pt x="72847" y="274104"/>
                  </a:lnTo>
                  <a:lnTo>
                    <a:pt x="72720" y="272453"/>
                  </a:lnTo>
                  <a:lnTo>
                    <a:pt x="72821" y="270725"/>
                  </a:lnTo>
                  <a:lnTo>
                    <a:pt x="72669" y="269951"/>
                  </a:lnTo>
                  <a:lnTo>
                    <a:pt x="71945" y="268871"/>
                  </a:lnTo>
                  <a:lnTo>
                    <a:pt x="71361" y="267881"/>
                  </a:lnTo>
                  <a:lnTo>
                    <a:pt x="70383" y="268338"/>
                  </a:lnTo>
                  <a:lnTo>
                    <a:pt x="69316" y="267525"/>
                  </a:lnTo>
                  <a:lnTo>
                    <a:pt x="68834" y="267398"/>
                  </a:lnTo>
                  <a:lnTo>
                    <a:pt x="68338" y="267614"/>
                  </a:lnTo>
                  <a:lnTo>
                    <a:pt x="68503" y="268452"/>
                  </a:lnTo>
                  <a:lnTo>
                    <a:pt x="68770" y="268998"/>
                  </a:lnTo>
                  <a:lnTo>
                    <a:pt x="69557" y="269100"/>
                  </a:lnTo>
                  <a:lnTo>
                    <a:pt x="70319" y="269430"/>
                  </a:lnTo>
                  <a:lnTo>
                    <a:pt x="70396" y="269773"/>
                  </a:lnTo>
                  <a:lnTo>
                    <a:pt x="70370" y="270167"/>
                  </a:lnTo>
                  <a:lnTo>
                    <a:pt x="69519" y="270370"/>
                  </a:lnTo>
                  <a:lnTo>
                    <a:pt x="68554" y="270408"/>
                  </a:lnTo>
                  <a:lnTo>
                    <a:pt x="67792" y="270256"/>
                  </a:lnTo>
                  <a:lnTo>
                    <a:pt x="67373" y="269494"/>
                  </a:lnTo>
                  <a:lnTo>
                    <a:pt x="66852" y="267931"/>
                  </a:lnTo>
                  <a:lnTo>
                    <a:pt x="66992" y="266776"/>
                  </a:lnTo>
                  <a:lnTo>
                    <a:pt x="66903" y="266204"/>
                  </a:lnTo>
                  <a:lnTo>
                    <a:pt x="66319" y="266496"/>
                  </a:lnTo>
                  <a:lnTo>
                    <a:pt x="66294" y="269201"/>
                  </a:lnTo>
                  <a:lnTo>
                    <a:pt x="66128" y="270065"/>
                  </a:lnTo>
                  <a:lnTo>
                    <a:pt x="65963" y="270484"/>
                  </a:lnTo>
                  <a:lnTo>
                    <a:pt x="65544" y="272249"/>
                  </a:lnTo>
                  <a:lnTo>
                    <a:pt x="64833" y="273240"/>
                  </a:lnTo>
                  <a:lnTo>
                    <a:pt x="64084" y="273710"/>
                  </a:lnTo>
                  <a:lnTo>
                    <a:pt x="63271" y="273913"/>
                  </a:lnTo>
                  <a:lnTo>
                    <a:pt x="62661" y="274434"/>
                  </a:lnTo>
                  <a:lnTo>
                    <a:pt x="62280" y="275450"/>
                  </a:lnTo>
                  <a:lnTo>
                    <a:pt x="62649" y="276098"/>
                  </a:lnTo>
                  <a:lnTo>
                    <a:pt x="62992" y="277037"/>
                  </a:lnTo>
                  <a:lnTo>
                    <a:pt x="63627" y="277418"/>
                  </a:lnTo>
                  <a:lnTo>
                    <a:pt x="64719" y="277380"/>
                  </a:lnTo>
                  <a:lnTo>
                    <a:pt x="65849" y="277558"/>
                  </a:lnTo>
                  <a:lnTo>
                    <a:pt x="66827" y="278307"/>
                  </a:lnTo>
                  <a:lnTo>
                    <a:pt x="67767" y="279654"/>
                  </a:lnTo>
                  <a:lnTo>
                    <a:pt x="67919" y="281190"/>
                  </a:lnTo>
                  <a:lnTo>
                    <a:pt x="68389" y="282625"/>
                  </a:lnTo>
                  <a:lnTo>
                    <a:pt x="69049" y="283362"/>
                  </a:lnTo>
                  <a:lnTo>
                    <a:pt x="70015" y="283756"/>
                  </a:lnTo>
                  <a:lnTo>
                    <a:pt x="70383" y="283565"/>
                  </a:lnTo>
                  <a:lnTo>
                    <a:pt x="70523" y="283019"/>
                  </a:lnTo>
                  <a:lnTo>
                    <a:pt x="71539" y="282651"/>
                  </a:lnTo>
                  <a:lnTo>
                    <a:pt x="71615" y="282435"/>
                  </a:lnTo>
                  <a:lnTo>
                    <a:pt x="71374" y="282092"/>
                  </a:lnTo>
                  <a:lnTo>
                    <a:pt x="71005" y="281051"/>
                  </a:lnTo>
                  <a:lnTo>
                    <a:pt x="71793" y="280504"/>
                  </a:lnTo>
                  <a:lnTo>
                    <a:pt x="71729" y="280225"/>
                  </a:lnTo>
                  <a:lnTo>
                    <a:pt x="71145" y="280047"/>
                  </a:lnTo>
                  <a:lnTo>
                    <a:pt x="71120" y="279717"/>
                  </a:lnTo>
                  <a:lnTo>
                    <a:pt x="71348" y="279476"/>
                  </a:lnTo>
                  <a:lnTo>
                    <a:pt x="71640" y="279400"/>
                  </a:lnTo>
                  <a:lnTo>
                    <a:pt x="71716" y="279184"/>
                  </a:lnTo>
                  <a:lnTo>
                    <a:pt x="71666" y="278968"/>
                  </a:lnTo>
                  <a:lnTo>
                    <a:pt x="72034" y="278714"/>
                  </a:lnTo>
                  <a:lnTo>
                    <a:pt x="72275" y="278777"/>
                  </a:lnTo>
                  <a:lnTo>
                    <a:pt x="72415" y="278942"/>
                  </a:lnTo>
                  <a:lnTo>
                    <a:pt x="72567" y="279946"/>
                  </a:lnTo>
                  <a:lnTo>
                    <a:pt x="72847" y="280073"/>
                  </a:lnTo>
                  <a:lnTo>
                    <a:pt x="73075" y="279984"/>
                  </a:lnTo>
                  <a:lnTo>
                    <a:pt x="73075" y="279361"/>
                  </a:lnTo>
                  <a:lnTo>
                    <a:pt x="73152" y="279171"/>
                  </a:lnTo>
                  <a:lnTo>
                    <a:pt x="73380" y="279146"/>
                  </a:lnTo>
                  <a:lnTo>
                    <a:pt x="73520" y="279488"/>
                  </a:lnTo>
                  <a:lnTo>
                    <a:pt x="73736" y="279971"/>
                  </a:lnTo>
                  <a:lnTo>
                    <a:pt x="74079" y="280225"/>
                  </a:lnTo>
                  <a:lnTo>
                    <a:pt x="74244" y="280733"/>
                  </a:lnTo>
                  <a:lnTo>
                    <a:pt x="74701" y="281711"/>
                  </a:lnTo>
                  <a:lnTo>
                    <a:pt x="74650" y="282409"/>
                  </a:lnTo>
                  <a:lnTo>
                    <a:pt x="74561" y="282841"/>
                  </a:lnTo>
                  <a:lnTo>
                    <a:pt x="74764" y="283032"/>
                  </a:lnTo>
                  <a:lnTo>
                    <a:pt x="74879" y="283540"/>
                  </a:lnTo>
                  <a:lnTo>
                    <a:pt x="75057" y="283972"/>
                  </a:lnTo>
                  <a:lnTo>
                    <a:pt x="75361" y="284454"/>
                  </a:lnTo>
                  <a:lnTo>
                    <a:pt x="75171" y="284695"/>
                  </a:lnTo>
                  <a:lnTo>
                    <a:pt x="75031" y="285064"/>
                  </a:lnTo>
                  <a:lnTo>
                    <a:pt x="75158" y="285521"/>
                  </a:lnTo>
                  <a:lnTo>
                    <a:pt x="74980" y="285648"/>
                  </a:lnTo>
                  <a:lnTo>
                    <a:pt x="74549" y="285356"/>
                  </a:lnTo>
                  <a:lnTo>
                    <a:pt x="74320" y="284746"/>
                  </a:lnTo>
                  <a:lnTo>
                    <a:pt x="73977" y="284492"/>
                  </a:lnTo>
                  <a:lnTo>
                    <a:pt x="73533" y="284810"/>
                  </a:lnTo>
                  <a:lnTo>
                    <a:pt x="73253" y="284784"/>
                  </a:lnTo>
                  <a:lnTo>
                    <a:pt x="73253" y="284137"/>
                  </a:lnTo>
                  <a:lnTo>
                    <a:pt x="73126" y="284213"/>
                  </a:lnTo>
                  <a:lnTo>
                    <a:pt x="72720" y="283756"/>
                  </a:lnTo>
                  <a:lnTo>
                    <a:pt x="72453" y="283832"/>
                  </a:lnTo>
                  <a:lnTo>
                    <a:pt x="72390" y="284238"/>
                  </a:lnTo>
                  <a:lnTo>
                    <a:pt x="72707" y="284886"/>
                  </a:lnTo>
                  <a:lnTo>
                    <a:pt x="73863" y="286562"/>
                  </a:lnTo>
                  <a:lnTo>
                    <a:pt x="75069" y="288620"/>
                  </a:lnTo>
                  <a:lnTo>
                    <a:pt x="76034" y="289877"/>
                  </a:lnTo>
                  <a:lnTo>
                    <a:pt x="76377" y="291414"/>
                  </a:lnTo>
                  <a:lnTo>
                    <a:pt x="77304" y="292620"/>
                  </a:lnTo>
                  <a:lnTo>
                    <a:pt x="78105" y="292823"/>
                  </a:lnTo>
                  <a:lnTo>
                    <a:pt x="79362" y="292430"/>
                  </a:lnTo>
                  <a:lnTo>
                    <a:pt x="80073" y="291325"/>
                  </a:lnTo>
                  <a:close/>
                </a:path>
                <a:path w="249554" h="363854">
                  <a:moveTo>
                    <a:pt x="88963" y="261454"/>
                  </a:moveTo>
                  <a:lnTo>
                    <a:pt x="88925" y="259829"/>
                  </a:lnTo>
                  <a:lnTo>
                    <a:pt x="87807" y="258483"/>
                  </a:lnTo>
                  <a:lnTo>
                    <a:pt x="85153" y="257327"/>
                  </a:lnTo>
                  <a:lnTo>
                    <a:pt x="82042" y="257733"/>
                  </a:lnTo>
                  <a:lnTo>
                    <a:pt x="80086" y="259880"/>
                  </a:lnTo>
                  <a:lnTo>
                    <a:pt x="80073" y="260921"/>
                  </a:lnTo>
                  <a:lnTo>
                    <a:pt x="80924" y="263334"/>
                  </a:lnTo>
                  <a:lnTo>
                    <a:pt x="81635" y="265468"/>
                  </a:lnTo>
                  <a:lnTo>
                    <a:pt x="83400" y="266204"/>
                  </a:lnTo>
                  <a:lnTo>
                    <a:pt x="85420" y="265785"/>
                  </a:lnTo>
                  <a:lnTo>
                    <a:pt x="87147" y="264909"/>
                  </a:lnTo>
                  <a:lnTo>
                    <a:pt x="88099" y="263601"/>
                  </a:lnTo>
                  <a:lnTo>
                    <a:pt x="88963" y="261454"/>
                  </a:lnTo>
                  <a:close/>
                </a:path>
                <a:path w="249554" h="363854">
                  <a:moveTo>
                    <a:pt x="88963" y="237934"/>
                  </a:moveTo>
                  <a:lnTo>
                    <a:pt x="88938" y="237439"/>
                  </a:lnTo>
                  <a:lnTo>
                    <a:pt x="88874" y="236943"/>
                  </a:lnTo>
                  <a:lnTo>
                    <a:pt x="88493" y="236220"/>
                  </a:lnTo>
                  <a:lnTo>
                    <a:pt x="88430" y="235864"/>
                  </a:lnTo>
                  <a:lnTo>
                    <a:pt x="88468" y="235508"/>
                  </a:lnTo>
                  <a:lnTo>
                    <a:pt x="88417" y="235153"/>
                  </a:lnTo>
                  <a:lnTo>
                    <a:pt x="88480" y="234670"/>
                  </a:lnTo>
                  <a:lnTo>
                    <a:pt x="88506" y="234251"/>
                  </a:lnTo>
                  <a:lnTo>
                    <a:pt x="88658" y="233870"/>
                  </a:lnTo>
                  <a:lnTo>
                    <a:pt x="88785" y="233451"/>
                  </a:lnTo>
                  <a:lnTo>
                    <a:pt x="88811" y="233057"/>
                  </a:lnTo>
                  <a:lnTo>
                    <a:pt x="88696" y="232549"/>
                  </a:lnTo>
                  <a:lnTo>
                    <a:pt x="88709" y="231863"/>
                  </a:lnTo>
                  <a:lnTo>
                    <a:pt x="88785" y="231546"/>
                  </a:lnTo>
                  <a:lnTo>
                    <a:pt x="88760" y="231203"/>
                  </a:lnTo>
                  <a:lnTo>
                    <a:pt x="88595" y="230987"/>
                  </a:lnTo>
                  <a:lnTo>
                    <a:pt x="88315" y="230809"/>
                  </a:lnTo>
                  <a:lnTo>
                    <a:pt x="88036" y="230708"/>
                  </a:lnTo>
                  <a:lnTo>
                    <a:pt x="87757" y="230784"/>
                  </a:lnTo>
                  <a:lnTo>
                    <a:pt x="87426" y="230936"/>
                  </a:lnTo>
                  <a:lnTo>
                    <a:pt x="87388" y="231203"/>
                  </a:lnTo>
                  <a:lnTo>
                    <a:pt x="87337" y="231368"/>
                  </a:lnTo>
                  <a:lnTo>
                    <a:pt x="87274" y="231660"/>
                  </a:lnTo>
                  <a:lnTo>
                    <a:pt x="87261" y="231927"/>
                  </a:lnTo>
                  <a:lnTo>
                    <a:pt x="87185" y="232638"/>
                  </a:lnTo>
                  <a:lnTo>
                    <a:pt x="86995" y="233083"/>
                  </a:lnTo>
                  <a:lnTo>
                    <a:pt x="86918" y="233426"/>
                  </a:lnTo>
                  <a:lnTo>
                    <a:pt x="86741" y="233680"/>
                  </a:lnTo>
                  <a:lnTo>
                    <a:pt x="86067" y="234188"/>
                  </a:lnTo>
                  <a:lnTo>
                    <a:pt x="85585" y="234327"/>
                  </a:lnTo>
                  <a:lnTo>
                    <a:pt x="85178" y="234378"/>
                  </a:lnTo>
                  <a:lnTo>
                    <a:pt x="84620" y="234518"/>
                  </a:lnTo>
                  <a:lnTo>
                    <a:pt x="84150" y="234594"/>
                  </a:lnTo>
                  <a:lnTo>
                    <a:pt x="83947" y="234365"/>
                  </a:lnTo>
                  <a:lnTo>
                    <a:pt x="83934" y="234162"/>
                  </a:lnTo>
                  <a:lnTo>
                    <a:pt x="83934" y="233591"/>
                  </a:lnTo>
                  <a:lnTo>
                    <a:pt x="84010" y="233095"/>
                  </a:lnTo>
                  <a:lnTo>
                    <a:pt x="84061" y="232460"/>
                  </a:lnTo>
                  <a:lnTo>
                    <a:pt x="84201" y="231990"/>
                  </a:lnTo>
                  <a:lnTo>
                    <a:pt x="84124" y="231609"/>
                  </a:lnTo>
                  <a:lnTo>
                    <a:pt x="84048" y="231394"/>
                  </a:lnTo>
                  <a:lnTo>
                    <a:pt x="83870" y="231203"/>
                  </a:lnTo>
                  <a:lnTo>
                    <a:pt x="83591" y="231025"/>
                  </a:lnTo>
                  <a:lnTo>
                    <a:pt x="83312" y="230962"/>
                  </a:lnTo>
                  <a:lnTo>
                    <a:pt x="83121" y="231013"/>
                  </a:lnTo>
                  <a:lnTo>
                    <a:pt x="82753" y="231279"/>
                  </a:lnTo>
                  <a:lnTo>
                    <a:pt x="82448" y="231495"/>
                  </a:lnTo>
                  <a:lnTo>
                    <a:pt x="81305" y="233032"/>
                  </a:lnTo>
                  <a:lnTo>
                    <a:pt x="81089" y="233260"/>
                  </a:lnTo>
                  <a:lnTo>
                    <a:pt x="80860" y="233629"/>
                  </a:lnTo>
                  <a:lnTo>
                    <a:pt x="80632" y="234061"/>
                  </a:lnTo>
                  <a:lnTo>
                    <a:pt x="80251" y="234924"/>
                  </a:lnTo>
                  <a:lnTo>
                    <a:pt x="80175" y="235445"/>
                  </a:lnTo>
                  <a:lnTo>
                    <a:pt x="80073" y="235940"/>
                  </a:lnTo>
                  <a:lnTo>
                    <a:pt x="81915" y="236702"/>
                  </a:lnTo>
                  <a:lnTo>
                    <a:pt x="82677" y="236588"/>
                  </a:lnTo>
                  <a:lnTo>
                    <a:pt x="83388" y="236575"/>
                  </a:lnTo>
                  <a:lnTo>
                    <a:pt x="83947" y="236258"/>
                  </a:lnTo>
                  <a:lnTo>
                    <a:pt x="84937" y="235750"/>
                  </a:lnTo>
                  <a:lnTo>
                    <a:pt x="85572" y="235496"/>
                  </a:lnTo>
                  <a:lnTo>
                    <a:pt x="85940" y="235216"/>
                  </a:lnTo>
                  <a:lnTo>
                    <a:pt x="86321" y="234797"/>
                  </a:lnTo>
                  <a:lnTo>
                    <a:pt x="86944" y="234251"/>
                  </a:lnTo>
                  <a:lnTo>
                    <a:pt x="87134" y="234010"/>
                  </a:lnTo>
                  <a:lnTo>
                    <a:pt x="87236" y="233819"/>
                  </a:lnTo>
                  <a:lnTo>
                    <a:pt x="87363" y="233667"/>
                  </a:lnTo>
                  <a:lnTo>
                    <a:pt x="87579" y="233578"/>
                  </a:lnTo>
                  <a:lnTo>
                    <a:pt x="87820" y="233502"/>
                  </a:lnTo>
                  <a:lnTo>
                    <a:pt x="87985" y="233641"/>
                  </a:lnTo>
                  <a:lnTo>
                    <a:pt x="87972" y="233972"/>
                  </a:lnTo>
                  <a:lnTo>
                    <a:pt x="88036" y="234403"/>
                  </a:lnTo>
                  <a:lnTo>
                    <a:pt x="87884" y="234670"/>
                  </a:lnTo>
                  <a:lnTo>
                    <a:pt x="87731" y="234861"/>
                  </a:lnTo>
                  <a:lnTo>
                    <a:pt x="87617" y="235051"/>
                  </a:lnTo>
                  <a:lnTo>
                    <a:pt x="87376" y="235369"/>
                  </a:lnTo>
                  <a:lnTo>
                    <a:pt x="86791" y="235686"/>
                  </a:lnTo>
                  <a:lnTo>
                    <a:pt x="86588" y="235813"/>
                  </a:lnTo>
                  <a:lnTo>
                    <a:pt x="86448" y="236118"/>
                  </a:lnTo>
                  <a:lnTo>
                    <a:pt x="86995" y="237375"/>
                  </a:lnTo>
                  <a:lnTo>
                    <a:pt x="86995" y="237604"/>
                  </a:lnTo>
                  <a:lnTo>
                    <a:pt x="87134" y="237947"/>
                  </a:lnTo>
                  <a:lnTo>
                    <a:pt x="87299" y="238290"/>
                  </a:lnTo>
                  <a:lnTo>
                    <a:pt x="87503" y="238760"/>
                  </a:lnTo>
                  <a:lnTo>
                    <a:pt x="87693" y="239014"/>
                  </a:lnTo>
                  <a:lnTo>
                    <a:pt x="87795" y="239242"/>
                  </a:lnTo>
                  <a:lnTo>
                    <a:pt x="88074" y="239560"/>
                  </a:lnTo>
                  <a:lnTo>
                    <a:pt x="88341" y="239585"/>
                  </a:lnTo>
                  <a:lnTo>
                    <a:pt x="88557" y="239522"/>
                  </a:lnTo>
                  <a:lnTo>
                    <a:pt x="88785" y="239242"/>
                  </a:lnTo>
                  <a:lnTo>
                    <a:pt x="88823" y="238963"/>
                  </a:lnTo>
                  <a:lnTo>
                    <a:pt x="88912" y="238633"/>
                  </a:lnTo>
                  <a:lnTo>
                    <a:pt x="88963" y="238290"/>
                  </a:lnTo>
                  <a:lnTo>
                    <a:pt x="88963" y="237934"/>
                  </a:lnTo>
                  <a:close/>
                </a:path>
                <a:path w="249554" h="363854">
                  <a:moveTo>
                    <a:pt x="88963" y="227850"/>
                  </a:moveTo>
                  <a:lnTo>
                    <a:pt x="88950" y="225488"/>
                  </a:lnTo>
                  <a:lnTo>
                    <a:pt x="88366" y="223850"/>
                  </a:lnTo>
                  <a:lnTo>
                    <a:pt x="87452" y="222262"/>
                  </a:lnTo>
                  <a:lnTo>
                    <a:pt x="86245" y="221843"/>
                  </a:lnTo>
                  <a:lnTo>
                    <a:pt x="84594" y="222732"/>
                  </a:lnTo>
                  <a:lnTo>
                    <a:pt x="82753" y="223202"/>
                  </a:lnTo>
                  <a:lnTo>
                    <a:pt x="81165" y="223443"/>
                  </a:lnTo>
                  <a:lnTo>
                    <a:pt x="80073" y="225513"/>
                  </a:lnTo>
                  <a:lnTo>
                    <a:pt x="80137" y="226758"/>
                  </a:lnTo>
                  <a:lnTo>
                    <a:pt x="80619" y="228422"/>
                  </a:lnTo>
                  <a:lnTo>
                    <a:pt x="82067" y="228650"/>
                  </a:lnTo>
                  <a:lnTo>
                    <a:pt x="83566" y="229984"/>
                  </a:lnTo>
                  <a:lnTo>
                    <a:pt x="85953" y="230695"/>
                  </a:lnTo>
                  <a:lnTo>
                    <a:pt x="86868" y="230238"/>
                  </a:lnTo>
                  <a:lnTo>
                    <a:pt x="88861" y="229603"/>
                  </a:lnTo>
                  <a:lnTo>
                    <a:pt x="88963" y="227850"/>
                  </a:lnTo>
                  <a:close/>
                </a:path>
                <a:path w="249554" h="363854">
                  <a:moveTo>
                    <a:pt x="97853" y="312940"/>
                  </a:moveTo>
                  <a:lnTo>
                    <a:pt x="96774" y="311378"/>
                  </a:lnTo>
                  <a:lnTo>
                    <a:pt x="95262" y="310578"/>
                  </a:lnTo>
                  <a:lnTo>
                    <a:pt x="94068" y="310794"/>
                  </a:lnTo>
                  <a:lnTo>
                    <a:pt x="88963" y="317030"/>
                  </a:lnTo>
                  <a:lnTo>
                    <a:pt x="89141" y="318516"/>
                  </a:lnTo>
                  <a:lnTo>
                    <a:pt x="90957" y="319443"/>
                  </a:lnTo>
                  <a:lnTo>
                    <a:pt x="93052" y="319011"/>
                  </a:lnTo>
                  <a:lnTo>
                    <a:pt x="95377" y="318046"/>
                  </a:lnTo>
                  <a:lnTo>
                    <a:pt x="96545" y="315722"/>
                  </a:lnTo>
                  <a:lnTo>
                    <a:pt x="97510" y="314401"/>
                  </a:lnTo>
                  <a:lnTo>
                    <a:pt x="97853" y="312940"/>
                  </a:lnTo>
                  <a:close/>
                </a:path>
                <a:path w="249554" h="363854">
                  <a:moveTo>
                    <a:pt x="204622" y="227368"/>
                  </a:moveTo>
                  <a:lnTo>
                    <a:pt x="204533" y="226326"/>
                  </a:lnTo>
                  <a:lnTo>
                    <a:pt x="204254" y="225640"/>
                  </a:lnTo>
                  <a:lnTo>
                    <a:pt x="203746" y="224091"/>
                  </a:lnTo>
                  <a:lnTo>
                    <a:pt x="199301" y="221843"/>
                  </a:lnTo>
                  <a:lnTo>
                    <a:pt x="198501" y="222034"/>
                  </a:lnTo>
                  <a:lnTo>
                    <a:pt x="197866" y="222758"/>
                  </a:lnTo>
                  <a:lnTo>
                    <a:pt x="197510" y="223240"/>
                  </a:lnTo>
                  <a:lnTo>
                    <a:pt x="197116" y="223634"/>
                  </a:lnTo>
                  <a:lnTo>
                    <a:pt x="196380" y="224663"/>
                  </a:lnTo>
                  <a:lnTo>
                    <a:pt x="196164" y="225463"/>
                  </a:lnTo>
                  <a:lnTo>
                    <a:pt x="195732" y="226606"/>
                  </a:lnTo>
                  <a:lnTo>
                    <a:pt x="200812" y="230708"/>
                  </a:lnTo>
                  <a:lnTo>
                    <a:pt x="201498" y="230606"/>
                  </a:lnTo>
                  <a:lnTo>
                    <a:pt x="203517" y="229819"/>
                  </a:lnTo>
                  <a:lnTo>
                    <a:pt x="203923" y="229057"/>
                  </a:lnTo>
                  <a:lnTo>
                    <a:pt x="204482" y="228117"/>
                  </a:lnTo>
                  <a:lnTo>
                    <a:pt x="204622" y="227368"/>
                  </a:lnTo>
                  <a:close/>
                </a:path>
                <a:path w="249554" h="363854">
                  <a:moveTo>
                    <a:pt x="249110" y="31419"/>
                  </a:moveTo>
                  <a:lnTo>
                    <a:pt x="248221" y="29845"/>
                  </a:lnTo>
                  <a:lnTo>
                    <a:pt x="248310" y="28409"/>
                  </a:lnTo>
                  <a:lnTo>
                    <a:pt x="248551" y="26619"/>
                  </a:lnTo>
                  <a:lnTo>
                    <a:pt x="246354" y="26771"/>
                  </a:lnTo>
                  <a:lnTo>
                    <a:pt x="243624" y="27432"/>
                  </a:lnTo>
                  <a:lnTo>
                    <a:pt x="241668" y="28905"/>
                  </a:lnTo>
                  <a:lnTo>
                    <a:pt x="241300" y="30149"/>
                  </a:lnTo>
                  <a:lnTo>
                    <a:pt x="240830" y="31369"/>
                  </a:lnTo>
                  <a:lnTo>
                    <a:pt x="240220" y="33832"/>
                  </a:lnTo>
                  <a:lnTo>
                    <a:pt x="242176" y="35496"/>
                  </a:lnTo>
                  <a:lnTo>
                    <a:pt x="244602" y="35331"/>
                  </a:lnTo>
                  <a:lnTo>
                    <a:pt x="247891" y="33197"/>
                  </a:lnTo>
                  <a:lnTo>
                    <a:pt x="249110" y="31419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33959" y="4559299"/>
              <a:ext cx="258445" cy="914400"/>
            </a:xfrm>
            <a:custGeom>
              <a:avLst/>
              <a:gdLst/>
              <a:ahLst/>
              <a:cxnLst/>
              <a:rect l="l" t="t" r="r" b="b"/>
              <a:pathLst>
                <a:path w="258445" h="914400">
                  <a:moveTo>
                    <a:pt x="8902" y="341515"/>
                  </a:moveTo>
                  <a:lnTo>
                    <a:pt x="8890" y="340804"/>
                  </a:lnTo>
                  <a:lnTo>
                    <a:pt x="8724" y="339902"/>
                  </a:lnTo>
                  <a:lnTo>
                    <a:pt x="8394" y="339166"/>
                  </a:lnTo>
                  <a:lnTo>
                    <a:pt x="8064" y="338721"/>
                  </a:lnTo>
                  <a:lnTo>
                    <a:pt x="7797" y="336219"/>
                  </a:lnTo>
                  <a:lnTo>
                    <a:pt x="7886" y="335267"/>
                  </a:lnTo>
                  <a:lnTo>
                    <a:pt x="7848" y="333794"/>
                  </a:lnTo>
                  <a:lnTo>
                    <a:pt x="7886" y="332028"/>
                  </a:lnTo>
                  <a:lnTo>
                    <a:pt x="6261" y="328333"/>
                  </a:lnTo>
                  <a:lnTo>
                    <a:pt x="5727" y="328472"/>
                  </a:lnTo>
                  <a:lnTo>
                    <a:pt x="4635" y="328676"/>
                  </a:lnTo>
                  <a:lnTo>
                    <a:pt x="3924" y="329171"/>
                  </a:lnTo>
                  <a:lnTo>
                    <a:pt x="3492" y="329247"/>
                  </a:lnTo>
                  <a:lnTo>
                    <a:pt x="3162" y="329438"/>
                  </a:lnTo>
                  <a:lnTo>
                    <a:pt x="2755" y="329806"/>
                  </a:lnTo>
                  <a:lnTo>
                    <a:pt x="2527" y="329895"/>
                  </a:lnTo>
                  <a:lnTo>
                    <a:pt x="2159" y="329895"/>
                  </a:lnTo>
                  <a:lnTo>
                    <a:pt x="1739" y="329806"/>
                  </a:lnTo>
                  <a:lnTo>
                    <a:pt x="1193" y="329171"/>
                  </a:lnTo>
                  <a:lnTo>
                    <a:pt x="927" y="329145"/>
                  </a:lnTo>
                  <a:lnTo>
                    <a:pt x="711" y="329298"/>
                  </a:lnTo>
                  <a:lnTo>
                    <a:pt x="330" y="330250"/>
                  </a:lnTo>
                  <a:lnTo>
                    <a:pt x="0" y="330746"/>
                  </a:lnTo>
                  <a:lnTo>
                    <a:pt x="520" y="331635"/>
                  </a:lnTo>
                  <a:lnTo>
                    <a:pt x="787" y="332270"/>
                  </a:lnTo>
                  <a:lnTo>
                    <a:pt x="952" y="333019"/>
                  </a:lnTo>
                  <a:lnTo>
                    <a:pt x="1028" y="334251"/>
                  </a:lnTo>
                  <a:lnTo>
                    <a:pt x="901" y="336042"/>
                  </a:lnTo>
                  <a:lnTo>
                    <a:pt x="800" y="336600"/>
                  </a:lnTo>
                  <a:lnTo>
                    <a:pt x="609" y="336981"/>
                  </a:lnTo>
                  <a:lnTo>
                    <a:pt x="444" y="337947"/>
                  </a:lnTo>
                  <a:lnTo>
                    <a:pt x="2298" y="344881"/>
                  </a:lnTo>
                  <a:lnTo>
                    <a:pt x="2679" y="344817"/>
                  </a:lnTo>
                  <a:lnTo>
                    <a:pt x="2971" y="344843"/>
                  </a:lnTo>
                  <a:lnTo>
                    <a:pt x="3695" y="344576"/>
                  </a:lnTo>
                  <a:lnTo>
                    <a:pt x="4076" y="344373"/>
                  </a:lnTo>
                  <a:lnTo>
                    <a:pt x="4775" y="344271"/>
                  </a:lnTo>
                  <a:lnTo>
                    <a:pt x="5080" y="344424"/>
                  </a:lnTo>
                  <a:lnTo>
                    <a:pt x="5613" y="344944"/>
                  </a:lnTo>
                  <a:lnTo>
                    <a:pt x="6311" y="345490"/>
                  </a:lnTo>
                  <a:lnTo>
                    <a:pt x="6705" y="345846"/>
                  </a:lnTo>
                  <a:lnTo>
                    <a:pt x="7137" y="346075"/>
                  </a:lnTo>
                  <a:lnTo>
                    <a:pt x="7683" y="345846"/>
                  </a:lnTo>
                  <a:lnTo>
                    <a:pt x="8039" y="345160"/>
                  </a:lnTo>
                  <a:lnTo>
                    <a:pt x="8331" y="344500"/>
                  </a:lnTo>
                  <a:lnTo>
                    <a:pt x="8458" y="344030"/>
                  </a:lnTo>
                  <a:lnTo>
                    <a:pt x="8636" y="343052"/>
                  </a:lnTo>
                  <a:lnTo>
                    <a:pt x="8826" y="342442"/>
                  </a:lnTo>
                  <a:lnTo>
                    <a:pt x="8902" y="341515"/>
                  </a:lnTo>
                  <a:close/>
                </a:path>
                <a:path w="258445" h="914400">
                  <a:moveTo>
                    <a:pt x="62268" y="365899"/>
                  </a:moveTo>
                  <a:lnTo>
                    <a:pt x="62039" y="364985"/>
                  </a:lnTo>
                  <a:lnTo>
                    <a:pt x="61607" y="364058"/>
                  </a:lnTo>
                  <a:lnTo>
                    <a:pt x="60579" y="363816"/>
                  </a:lnTo>
                  <a:lnTo>
                    <a:pt x="59740" y="363969"/>
                  </a:lnTo>
                  <a:lnTo>
                    <a:pt x="59220" y="363816"/>
                  </a:lnTo>
                  <a:lnTo>
                    <a:pt x="58839" y="364134"/>
                  </a:lnTo>
                  <a:lnTo>
                    <a:pt x="57378" y="364236"/>
                  </a:lnTo>
                  <a:lnTo>
                    <a:pt x="56222" y="364807"/>
                  </a:lnTo>
                  <a:lnTo>
                    <a:pt x="54584" y="365391"/>
                  </a:lnTo>
                  <a:lnTo>
                    <a:pt x="53784" y="366090"/>
                  </a:lnTo>
                  <a:lnTo>
                    <a:pt x="53390" y="367398"/>
                  </a:lnTo>
                  <a:lnTo>
                    <a:pt x="53492" y="368642"/>
                  </a:lnTo>
                  <a:lnTo>
                    <a:pt x="53492" y="370243"/>
                  </a:lnTo>
                  <a:lnTo>
                    <a:pt x="53390" y="370649"/>
                  </a:lnTo>
                  <a:lnTo>
                    <a:pt x="53822" y="372465"/>
                  </a:lnTo>
                  <a:lnTo>
                    <a:pt x="55689" y="372694"/>
                  </a:lnTo>
                  <a:lnTo>
                    <a:pt x="55854" y="372630"/>
                  </a:lnTo>
                  <a:lnTo>
                    <a:pt x="56210" y="372681"/>
                  </a:lnTo>
                  <a:lnTo>
                    <a:pt x="57188" y="372122"/>
                  </a:lnTo>
                  <a:lnTo>
                    <a:pt x="57823" y="371449"/>
                  </a:lnTo>
                  <a:lnTo>
                    <a:pt x="57924" y="371195"/>
                  </a:lnTo>
                  <a:lnTo>
                    <a:pt x="58039" y="371043"/>
                  </a:lnTo>
                  <a:lnTo>
                    <a:pt x="58153" y="370649"/>
                  </a:lnTo>
                  <a:lnTo>
                    <a:pt x="58229" y="370484"/>
                  </a:lnTo>
                  <a:lnTo>
                    <a:pt x="59372" y="369747"/>
                  </a:lnTo>
                  <a:lnTo>
                    <a:pt x="60833" y="368858"/>
                  </a:lnTo>
                  <a:lnTo>
                    <a:pt x="61442" y="368020"/>
                  </a:lnTo>
                  <a:lnTo>
                    <a:pt x="62179" y="366128"/>
                  </a:lnTo>
                  <a:lnTo>
                    <a:pt x="62268" y="365925"/>
                  </a:lnTo>
                  <a:close/>
                </a:path>
                <a:path w="258445" h="914400">
                  <a:moveTo>
                    <a:pt x="62268" y="331508"/>
                  </a:moveTo>
                  <a:lnTo>
                    <a:pt x="61607" y="329984"/>
                  </a:lnTo>
                  <a:lnTo>
                    <a:pt x="59867" y="328409"/>
                  </a:lnTo>
                  <a:lnTo>
                    <a:pt x="57696" y="328333"/>
                  </a:lnTo>
                  <a:lnTo>
                    <a:pt x="55943" y="330060"/>
                  </a:lnTo>
                  <a:lnTo>
                    <a:pt x="54470" y="331762"/>
                  </a:lnTo>
                  <a:lnTo>
                    <a:pt x="53517" y="333425"/>
                  </a:lnTo>
                  <a:lnTo>
                    <a:pt x="53390" y="335153"/>
                  </a:lnTo>
                  <a:lnTo>
                    <a:pt x="54203" y="336804"/>
                  </a:lnTo>
                  <a:lnTo>
                    <a:pt x="55841" y="337185"/>
                  </a:lnTo>
                  <a:lnTo>
                    <a:pt x="56756" y="336727"/>
                  </a:lnTo>
                  <a:lnTo>
                    <a:pt x="58178" y="335953"/>
                  </a:lnTo>
                  <a:lnTo>
                    <a:pt x="59575" y="334911"/>
                  </a:lnTo>
                  <a:lnTo>
                    <a:pt x="61849" y="333006"/>
                  </a:lnTo>
                  <a:lnTo>
                    <a:pt x="62268" y="331508"/>
                  </a:lnTo>
                  <a:close/>
                </a:path>
                <a:path w="258445" h="914400">
                  <a:moveTo>
                    <a:pt x="62280" y="342646"/>
                  </a:moveTo>
                  <a:lnTo>
                    <a:pt x="61658" y="341668"/>
                  </a:lnTo>
                  <a:lnTo>
                    <a:pt x="60642" y="340944"/>
                  </a:lnTo>
                  <a:lnTo>
                    <a:pt x="59169" y="340398"/>
                  </a:lnTo>
                  <a:lnTo>
                    <a:pt x="58305" y="339750"/>
                  </a:lnTo>
                  <a:lnTo>
                    <a:pt x="57416" y="338988"/>
                  </a:lnTo>
                  <a:lnTo>
                    <a:pt x="57073" y="338340"/>
                  </a:lnTo>
                  <a:lnTo>
                    <a:pt x="56629" y="337756"/>
                  </a:lnTo>
                  <a:lnTo>
                    <a:pt x="56222" y="337502"/>
                  </a:lnTo>
                  <a:lnTo>
                    <a:pt x="55308" y="337197"/>
                  </a:lnTo>
                  <a:lnTo>
                    <a:pt x="54749" y="337312"/>
                  </a:lnTo>
                  <a:lnTo>
                    <a:pt x="54305" y="337515"/>
                  </a:lnTo>
                  <a:lnTo>
                    <a:pt x="53987" y="337705"/>
                  </a:lnTo>
                  <a:lnTo>
                    <a:pt x="53390" y="338277"/>
                  </a:lnTo>
                  <a:lnTo>
                    <a:pt x="53492" y="339267"/>
                  </a:lnTo>
                  <a:lnTo>
                    <a:pt x="53809" y="340487"/>
                  </a:lnTo>
                  <a:lnTo>
                    <a:pt x="54000" y="341045"/>
                  </a:lnTo>
                  <a:lnTo>
                    <a:pt x="54406" y="341668"/>
                  </a:lnTo>
                  <a:lnTo>
                    <a:pt x="55206" y="342201"/>
                  </a:lnTo>
                  <a:lnTo>
                    <a:pt x="56146" y="343001"/>
                  </a:lnTo>
                  <a:lnTo>
                    <a:pt x="56959" y="343585"/>
                  </a:lnTo>
                  <a:lnTo>
                    <a:pt x="57823" y="344271"/>
                  </a:lnTo>
                  <a:lnTo>
                    <a:pt x="58445" y="345236"/>
                  </a:lnTo>
                  <a:lnTo>
                    <a:pt x="59118" y="345795"/>
                  </a:lnTo>
                  <a:lnTo>
                    <a:pt x="59715" y="346075"/>
                  </a:lnTo>
                  <a:lnTo>
                    <a:pt x="60642" y="345986"/>
                  </a:lnTo>
                  <a:lnTo>
                    <a:pt x="61531" y="344995"/>
                  </a:lnTo>
                  <a:lnTo>
                    <a:pt x="62026" y="344258"/>
                  </a:lnTo>
                  <a:lnTo>
                    <a:pt x="62191" y="343611"/>
                  </a:lnTo>
                  <a:lnTo>
                    <a:pt x="62280" y="342646"/>
                  </a:lnTo>
                  <a:close/>
                </a:path>
                <a:path w="258445" h="914400">
                  <a:moveTo>
                    <a:pt x="71170" y="334391"/>
                  </a:moveTo>
                  <a:lnTo>
                    <a:pt x="66725" y="330771"/>
                  </a:lnTo>
                  <a:lnTo>
                    <a:pt x="66586" y="330314"/>
                  </a:lnTo>
                  <a:lnTo>
                    <a:pt x="66522" y="329869"/>
                  </a:lnTo>
                  <a:lnTo>
                    <a:pt x="66370" y="329399"/>
                  </a:lnTo>
                  <a:lnTo>
                    <a:pt x="66357" y="328891"/>
                  </a:lnTo>
                  <a:lnTo>
                    <a:pt x="65938" y="328498"/>
                  </a:lnTo>
                  <a:lnTo>
                    <a:pt x="64782" y="328333"/>
                  </a:lnTo>
                  <a:lnTo>
                    <a:pt x="63627" y="328663"/>
                  </a:lnTo>
                  <a:lnTo>
                    <a:pt x="63284" y="329018"/>
                  </a:lnTo>
                  <a:lnTo>
                    <a:pt x="63233" y="329298"/>
                  </a:lnTo>
                  <a:lnTo>
                    <a:pt x="62547" y="329958"/>
                  </a:lnTo>
                  <a:lnTo>
                    <a:pt x="63169" y="331279"/>
                  </a:lnTo>
                  <a:lnTo>
                    <a:pt x="63652" y="331838"/>
                  </a:lnTo>
                  <a:lnTo>
                    <a:pt x="65062" y="332587"/>
                  </a:lnTo>
                  <a:lnTo>
                    <a:pt x="66078" y="333235"/>
                  </a:lnTo>
                  <a:lnTo>
                    <a:pt x="66014" y="333743"/>
                  </a:lnTo>
                  <a:lnTo>
                    <a:pt x="65455" y="333857"/>
                  </a:lnTo>
                  <a:lnTo>
                    <a:pt x="64719" y="333870"/>
                  </a:lnTo>
                  <a:lnTo>
                    <a:pt x="63055" y="333768"/>
                  </a:lnTo>
                  <a:lnTo>
                    <a:pt x="62357" y="333895"/>
                  </a:lnTo>
                  <a:lnTo>
                    <a:pt x="62280" y="334149"/>
                  </a:lnTo>
                  <a:lnTo>
                    <a:pt x="62585" y="334416"/>
                  </a:lnTo>
                  <a:lnTo>
                    <a:pt x="62877" y="334873"/>
                  </a:lnTo>
                  <a:lnTo>
                    <a:pt x="63258" y="335178"/>
                  </a:lnTo>
                  <a:lnTo>
                    <a:pt x="63550" y="335610"/>
                  </a:lnTo>
                  <a:lnTo>
                    <a:pt x="64350" y="336550"/>
                  </a:lnTo>
                  <a:lnTo>
                    <a:pt x="65405" y="336575"/>
                  </a:lnTo>
                  <a:lnTo>
                    <a:pt x="65925" y="336334"/>
                  </a:lnTo>
                  <a:lnTo>
                    <a:pt x="65963" y="335978"/>
                  </a:lnTo>
                  <a:lnTo>
                    <a:pt x="65836" y="335330"/>
                  </a:lnTo>
                  <a:lnTo>
                    <a:pt x="66827" y="335216"/>
                  </a:lnTo>
                  <a:lnTo>
                    <a:pt x="67945" y="335673"/>
                  </a:lnTo>
                  <a:lnTo>
                    <a:pt x="68097" y="335953"/>
                  </a:lnTo>
                  <a:lnTo>
                    <a:pt x="68135" y="336296"/>
                  </a:lnTo>
                  <a:lnTo>
                    <a:pt x="68046" y="336753"/>
                  </a:lnTo>
                  <a:lnTo>
                    <a:pt x="69596" y="337197"/>
                  </a:lnTo>
                  <a:lnTo>
                    <a:pt x="70294" y="337058"/>
                  </a:lnTo>
                  <a:lnTo>
                    <a:pt x="70688" y="336880"/>
                  </a:lnTo>
                  <a:lnTo>
                    <a:pt x="70777" y="336473"/>
                  </a:lnTo>
                  <a:lnTo>
                    <a:pt x="70548" y="336207"/>
                  </a:lnTo>
                  <a:lnTo>
                    <a:pt x="70192" y="335534"/>
                  </a:lnTo>
                  <a:lnTo>
                    <a:pt x="70256" y="335267"/>
                  </a:lnTo>
                  <a:lnTo>
                    <a:pt x="70840" y="334733"/>
                  </a:lnTo>
                  <a:lnTo>
                    <a:pt x="71170" y="334391"/>
                  </a:lnTo>
                  <a:close/>
                </a:path>
                <a:path w="258445" h="914400">
                  <a:moveTo>
                    <a:pt x="71170" y="117919"/>
                  </a:moveTo>
                  <a:lnTo>
                    <a:pt x="70980" y="117754"/>
                  </a:lnTo>
                  <a:lnTo>
                    <a:pt x="70612" y="117360"/>
                  </a:lnTo>
                  <a:lnTo>
                    <a:pt x="70446" y="116763"/>
                  </a:lnTo>
                  <a:lnTo>
                    <a:pt x="69519" y="115925"/>
                  </a:lnTo>
                  <a:lnTo>
                    <a:pt x="67652" y="115354"/>
                  </a:lnTo>
                  <a:lnTo>
                    <a:pt x="66941" y="115544"/>
                  </a:lnTo>
                  <a:lnTo>
                    <a:pt x="65887" y="115354"/>
                  </a:lnTo>
                  <a:lnTo>
                    <a:pt x="65684" y="115354"/>
                  </a:lnTo>
                  <a:lnTo>
                    <a:pt x="64135" y="115620"/>
                  </a:lnTo>
                  <a:lnTo>
                    <a:pt x="64389" y="115963"/>
                  </a:lnTo>
                  <a:lnTo>
                    <a:pt x="63207" y="116433"/>
                  </a:lnTo>
                  <a:lnTo>
                    <a:pt x="62966" y="116763"/>
                  </a:lnTo>
                  <a:lnTo>
                    <a:pt x="62433" y="117119"/>
                  </a:lnTo>
                  <a:lnTo>
                    <a:pt x="62382" y="117538"/>
                  </a:lnTo>
                  <a:lnTo>
                    <a:pt x="62280" y="117678"/>
                  </a:lnTo>
                  <a:lnTo>
                    <a:pt x="62344" y="117944"/>
                  </a:lnTo>
                  <a:lnTo>
                    <a:pt x="62280" y="118605"/>
                  </a:lnTo>
                  <a:lnTo>
                    <a:pt x="62674" y="119202"/>
                  </a:lnTo>
                  <a:lnTo>
                    <a:pt x="62852" y="119837"/>
                  </a:lnTo>
                  <a:lnTo>
                    <a:pt x="63157" y="120446"/>
                  </a:lnTo>
                  <a:lnTo>
                    <a:pt x="62979" y="121729"/>
                  </a:lnTo>
                  <a:lnTo>
                    <a:pt x="63754" y="124155"/>
                  </a:lnTo>
                  <a:lnTo>
                    <a:pt x="66090" y="124231"/>
                  </a:lnTo>
                  <a:lnTo>
                    <a:pt x="66382" y="124231"/>
                  </a:lnTo>
                  <a:lnTo>
                    <a:pt x="66522" y="124180"/>
                  </a:lnTo>
                  <a:lnTo>
                    <a:pt x="66649" y="124231"/>
                  </a:lnTo>
                  <a:lnTo>
                    <a:pt x="66802" y="124167"/>
                  </a:lnTo>
                  <a:lnTo>
                    <a:pt x="68275" y="123977"/>
                  </a:lnTo>
                  <a:lnTo>
                    <a:pt x="68656" y="123291"/>
                  </a:lnTo>
                  <a:lnTo>
                    <a:pt x="69354" y="122809"/>
                  </a:lnTo>
                  <a:lnTo>
                    <a:pt x="69684" y="122313"/>
                  </a:lnTo>
                  <a:lnTo>
                    <a:pt x="70027" y="122059"/>
                  </a:lnTo>
                  <a:lnTo>
                    <a:pt x="71170" y="120192"/>
                  </a:lnTo>
                  <a:lnTo>
                    <a:pt x="71145" y="119989"/>
                  </a:lnTo>
                  <a:lnTo>
                    <a:pt x="71018" y="118376"/>
                  </a:lnTo>
                  <a:lnTo>
                    <a:pt x="71170" y="117919"/>
                  </a:lnTo>
                  <a:close/>
                </a:path>
                <a:path w="258445" h="914400">
                  <a:moveTo>
                    <a:pt x="71170" y="110705"/>
                  </a:moveTo>
                  <a:lnTo>
                    <a:pt x="70650" y="109156"/>
                  </a:lnTo>
                  <a:lnTo>
                    <a:pt x="69748" y="107378"/>
                  </a:lnTo>
                  <a:lnTo>
                    <a:pt x="67729" y="106514"/>
                  </a:lnTo>
                  <a:lnTo>
                    <a:pt x="65976" y="106489"/>
                  </a:lnTo>
                  <a:lnTo>
                    <a:pt x="64795" y="106921"/>
                  </a:lnTo>
                  <a:lnTo>
                    <a:pt x="62763" y="108775"/>
                  </a:lnTo>
                  <a:lnTo>
                    <a:pt x="62280" y="110756"/>
                  </a:lnTo>
                  <a:lnTo>
                    <a:pt x="63246" y="113157"/>
                  </a:lnTo>
                  <a:lnTo>
                    <a:pt x="63436" y="114744"/>
                  </a:lnTo>
                  <a:lnTo>
                    <a:pt x="67513" y="115354"/>
                  </a:lnTo>
                  <a:lnTo>
                    <a:pt x="68859" y="113436"/>
                  </a:lnTo>
                  <a:lnTo>
                    <a:pt x="69913" y="111899"/>
                  </a:lnTo>
                  <a:lnTo>
                    <a:pt x="71170" y="110705"/>
                  </a:lnTo>
                  <a:close/>
                </a:path>
                <a:path w="258445" h="914400">
                  <a:moveTo>
                    <a:pt x="71183" y="475589"/>
                  </a:moveTo>
                  <a:lnTo>
                    <a:pt x="70967" y="473151"/>
                  </a:lnTo>
                  <a:lnTo>
                    <a:pt x="69418" y="470446"/>
                  </a:lnTo>
                  <a:lnTo>
                    <a:pt x="68846" y="468668"/>
                  </a:lnTo>
                  <a:lnTo>
                    <a:pt x="68287" y="465569"/>
                  </a:lnTo>
                  <a:lnTo>
                    <a:pt x="68427" y="463918"/>
                  </a:lnTo>
                  <a:lnTo>
                    <a:pt x="68148" y="463473"/>
                  </a:lnTo>
                  <a:lnTo>
                    <a:pt x="67894" y="463499"/>
                  </a:lnTo>
                  <a:lnTo>
                    <a:pt x="67487" y="465366"/>
                  </a:lnTo>
                  <a:lnTo>
                    <a:pt x="67500" y="466331"/>
                  </a:lnTo>
                  <a:lnTo>
                    <a:pt x="67310" y="467055"/>
                  </a:lnTo>
                  <a:lnTo>
                    <a:pt x="66814" y="467741"/>
                  </a:lnTo>
                  <a:lnTo>
                    <a:pt x="66548" y="467829"/>
                  </a:lnTo>
                  <a:lnTo>
                    <a:pt x="66078" y="467283"/>
                  </a:lnTo>
                  <a:lnTo>
                    <a:pt x="65557" y="466166"/>
                  </a:lnTo>
                  <a:lnTo>
                    <a:pt x="65773" y="465772"/>
                  </a:lnTo>
                  <a:lnTo>
                    <a:pt x="66890" y="465594"/>
                  </a:lnTo>
                  <a:lnTo>
                    <a:pt x="67081" y="465416"/>
                  </a:lnTo>
                  <a:lnTo>
                    <a:pt x="67233" y="464997"/>
                  </a:lnTo>
                  <a:lnTo>
                    <a:pt x="67500" y="463334"/>
                  </a:lnTo>
                  <a:lnTo>
                    <a:pt x="67322" y="461391"/>
                  </a:lnTo>
                  <a:lnTo>
                    <a:pt x="66840" y="460629"/>
                  </a:lnTo>
                  <a:lnTo>
                    <a:pt x="66471" y="460590"/>
                  </a:lnTo>
                  <a:lnTo>
                    <a:pt x="65963" y="461365"/>
                  </a:lnTo>
                  <a:lnTo>
                    <a:pt x="65735" y="461391"/>
                  </a:lnTo>
                  <a:lnTo>
                    <a:pt x="65519" y="460971"/>
                  </a:lnTo>
                  <a:lnTo>
                    <a:pt x="65620" y="460006"/>
                  </a:lnTo>
                  <a:lnTo>
                    <a:pt x="65341" y="459879"/>
                  </a:lnTo>
                  <a:lnTo>
                    <a:pt x="64681" y="459917"/>
                  </a:lnTo>
                  <a:lnTo>
                    <a:pt x="64262" y="459346"/>
                  </a:lnTo>
                  <a:lnTo>
                    <a:pt x="63792" y="459308"/>
                  </a:lnTo>
                  <a:lnTo>
                    <a:pt x="63538" y="459117"/>
                  </a:lnTo>
                  <a:lnTo>
                    <a:pt x="63093" y="458228"/>
                  </a:lnTo>
                  <a:lnTo>
                    <a:pt x="62103" y="458000"/>
                  </a:lnTo>
                  <a:lnTo>
                    <a:pt x="61734" y="457847"/>
                  </a:lnTo>
                  <a:lnTo>
                    <a:pt x="61302" y="457212"/>
                  </a:lnTo>
                  <a:lnTo>
                    <a:pt x="61379" y="456895"/>
                  </a:lnTo>
                  <a:lnTo>
                    <a:pt x="61048" y="456399"/>
                  </a:lnTo>
                  <a:lnTo>
                    <a:pt x="61099" y="456031"/>
                  </a:lnTo>
                  <a:lnTo>
                    <a:pt x="61849" y="455853"/>
                  </a:lnTo>
                  <a:lnTo>
                    <a:pt x="63690" y="456615"/>
                  </a:lnTo>
                  <a:lnTo>
                    <a:pt x="64033" y="456450"/>
                  </a:lnTo>
                  <a:lnTo>
                    <a:pt x="63957" y="456145"/>
                  </a:lnTo>
                  <a:lnTo>
                    <a:pt x="63652" y="455866"/>
                  </a:lnTo>
                  <a:lnTo>
                    <a:pt x="63169" y="455155"/>
                  </a:lnTo>
                  <a:lnTo>
                    <a:pt x="63119" y="454723"/>
                  </a:lnTo>
                  <a:lnTo>
                    <a:pt x="63461" y="454710"/>
                  </a:lnTo>
                  <a:lnTo>
                    <a:pt x="63677" y="455129"/>
                  </a:lnTo>
                  <a:lnTo>
                    <a:pt x="63804" y="455028"/>
                  </a:lnTo>
                  <a:lnTo>
                    <a:pt x="64160" y="453999"/>
                  </a:lnTo>
                  <a:lnTo>
                    <a:pt x="64058" y="453275"/>
                  </a:lnTo>
                  <a:lnTo>
                    <a:pt x="63665" y="452755"/>
                  </a:lnTo>
                  <a:lnTo>
                    <a:pt x="62941" y="450519"/>
                  </a:lnTo>
                  <a:lnTo>
                    <a:pt x="63068" y="448792"/>
                  </a:lnTo>
                  <a:lnTo>
                    <a:pt x="62865" y="448157"/>
                  </a:lnTo>
                  <a:lnTo>
                    <a:pt x="62103" y="447116"/>
                  </a:lnTo>
                  <a:lnTo>
                    <a:pt x="62280" y="446862"/>
                  </a:lnTo>
                  <a:lnTo>
                    <a:pt x="62153" y="445477"/>
                  </a:lnTo>
                  <a:lnTo>
                    <a:pt x="61836" y="444284"/>
                  </a:lnTo>
                  <a:lnTo>
                    <a:pt x="61556" y="444144"/>
                  </a:lnTo>
                  <a:lnTo>
                    <a:pt x="61556" y="447916"/>
                  </a:lnTo>
                  <a:lnTo>
                    <a:pt x="61544" y="448132"/>
                  </a:lnTo>
                  <a:lnTo>
                    <a:pt x="61341" y="448589"/>
                  </a:lnTo>
                  <a:lnTo>
                    <a:pt x="60934" y="448868"/>
                  </a:lnTo>
                  <a:lnTo>
                    <a:pt x="61468" y="448043"/>
                  </a:lnTo>
                  <a:lnTo>
                    <a:pt x="61556" y="447916"/>
                  </a:lnTo>
                  <a:lnTo>
                    <a:pt x="61556" y="444144"/>
                  </a:lnTo>
                  <a:lnTo>
                    <a:pt x="60655" y="443687"/>
                  </a:lnTo>
                  <a:lnTo>
                    <a:pt x="59283" y="444614"/>
                  </a:lnTo>
                  <a:lnTo>
                    <a:pt x="59118" y="444461"/>
                  </a:lnTo>
                  <a:lnTo>
                    <a:pt x="58775" y="444347"/>
                  </a:lnTo>
                  <a:lnTo>
                    <a:pt x="58356" y="444449"/>
                  </a:lnTo>
                  <a:lnTo>
                    <a:pt x="58343" y="444627"/>
                  </a:lnTo>
                  <a:lnTo>
                    <a:pt x="58585" y="445084"/>
                  </a:lnTo>
                  <a:lnTo>
                    <a:pt x="57950" y="445617"/>
                  </a:lnTo>
                  <a:lnTo>
                    <a:pt x="56286" y="447548"/>
                  </a:lnTo>
                  <a:lnTo>
                    <a:pt x="55435" y="448297"/>
                  </a:lnTo>
                  <a:lnTo>
                    <a:pt x="54965" y="449046"/>
                  </a:lnTo>
                  <a:lnTo>
                    <a:pt x="53860" y="449072"/>
                  </a:lnTo>
                  <a:lnTo>
                    <a:pt x="53251" y="449338"/>
                  </a:lnTo>
                  <a:lnTo>
                    <a:pt x="52336" y="449478"/>
                  </a:lnTo>
                  <a:lnTo>
                    <a:pt x="51955" y="449262"/>
                  </a:lnTo>
                  <a:lnTo>
                    <a:pt x="51955" y="448945"/>
                  </a:lnTo>
                  <a:lnTo>
                    <a:pt x="52539" y="448398"/>
                  </a:lnTo>
                  <a:lnTo>
                    <a:pt x="52539" y="448170"/>
                  </a:lnTo>
                  <a:lnTo>
                    <a:pt x="52387" y="447941"/>
                  </a:lnTo>
                  <a:lnTo>
                    <a:pt x="51955" y="447763"/>
                  </a:lnTo>
                  <a:lnTo>
                    <a:pt x="51308" y="448945"/>
                  </a:lnTo>
                  <a:lnTo>
                    <a:pt x="50342" y="449072"/>
                  </a:lnTo>
                  <a:lnTo>
                    <a:pt x="49403" y="449757"/>
                  </a:lnTo>
                  <a:lnTo>
                    <a:pt x="49047" y="449440"/>
                  </a:lnTo>
                  <a:lnTo>
                    <a:pt x="49009" y="449148"/>
                  </a:lnTo>
                  <a:lnTo>
                    <a:pt x="49390" y="448576"/>
                  </a:lnTo>
                  <a:lnTo>
                    <a:pt x="49911" y="448310"/>
                  </a:lnTo>
                  <a:lnTo>
                    <a:pt x="50927" y="448157"/>
                  </a:lnTo>
                  <a:lnTo>
                    <a:pt x="51092" y="448017"/>
                  </a:lnTo>
                  <a:lnTo>
                    <a:pt x="51219" y="447090"/>
                  </a:lnTo>
                  <a:lnTo>
                    <a:pt x="51943" y="446735"/>
                  </a:lnTo>
                  <a:lnTo>
                    <a:pt x="53695" y="446633"/>
                  </a:lnTo>
                  <a:lnTo>
                    <a:pt x="53809" y="446354"/>
                  </a:lnTo>
                  <a:lnTo>
                    <a:pt x="53162" y="445884"/>
                  </a:lnTo>
                  <a:lnTo>
                    <a:pt x="53009" y="445465"/>
                  </a:lnTo>
                  <a:lnTo>
                    <a:pt x="53187" y="445071"/>
                  </a:lnTo>
                  <a:lnTo>
                    <a:pt x="53949" y="444601"/>
                  </a:lnTo>
                  <a:lnTo>
                    <a:pt x="54013" y="444004"/>
                  </a:lnTo>
                  <a:lnTo>
                    <a:pt x="53721" y="443738"/>
                  </a:lnTo>
                  <a:lnTo>
                    <a:pt x="53467" y="443687"/>
                  </a:lnTo>
                  <a:lnTo>
                    <a:pt x="52666" y="444017"/>
                  </a:lnTo>
                  <a:lnTo>
                    <a:pt x="52184" y="444461"/>
                  </a:lnTo>
                  <a:lnTo>
                    <a:pt x="50787" y="446722"/>
                  </a:lnTo>
                  <a:lnTo>
                    <a:pt x="50076" y="447471"/>
                  </a:lnTo>
                  <a:lnTo>
                    <a:pt x="48691" y="448119"/>
                  </a:lnTo>
                  <a:lnTo>
                    <a:pt x="48437" y="448475"/>
                  </a:lnTo>
                  <a:lnTo>
                    <a:pt x="48475" y="448741"/>
                  </a:lnTo>
                  <a:lnTo>
                    <a:pt x="48653" y="448945"/>
                  </a:lnTo>
                  <a:lnTo>
                    <a:pt x="48691" y="449262"/>
                  </a:lnTo>
                  <a:lnTo>
                    <a:pt x="48590" y="449427"/>
                  </a:lnTo>
                  <a:lnTo>
                    <a:pt x="48361" y="449516"/>
                  </a:lnTo>
                  <a:lnTo>
                    <a:pt x="47802" y="449262"/>
                  </a:lnTo>
                  <a:lnTo>
                    <a:pt x="47383" y="449351"/>
                  </a:lnTo>
                  <a:lnTo>
                    <a:pt x="47282" y="449491"/>
                  </a:lnTo>
                  <a:lnTo>
                    <a:pt x="47320" y="449656"/>
                  </a:lnTo>
                  <a:lnTo>
                    <a:pt x="48133" y="450672"/>
                  </a:lnTo>
                  <a:lnTo>
                    <a:pt x="48323" y="451205"/>
                  </a:lnTo>
                  <a:lnTo>
                    <a:pt x="48221" y="451700"/>
                  </a:lnTo>
                  <a:lnTo>
                    <a:pt x="47942" y="452158"/>
                  </a:lnTo>
                  <a:lnTo>
                    <a:pt x="47459" y="452602"/>
                  </a:lnTo>
                  <a:lnTo>
                    <a:pt x="46329" y="452983"/>
                  </a:lnTo>
                  <a:lnTo>
                    <a:pt x="45745" y="453351"/>
                  </a:lnTo>
                  <a:lnTo>
                    <a:pt x="44983" y="455180"/>
                  </a:lnTo>
                  <a:lnTo>
                    <a:pt x="44424" y="455383"/>
                  </a:lnTo>
                  <a:lnTo>
                    <a:pt x="43726" y="455460"/>
                  </a:lnTo>
                  <a:lnTo>
                    <a:pt x="43370" y="455637"/>
                  </a:lnTo>
                  <a:lnTo>
                    <a:pt x="42379" y="459714"/>
                  </a:lnTo>
                  <a:lnTo>
                    <a:pt x="40767" y="462165"/>
                  </a:lnTo>
                  <a:lnTo>
                    <a:pt x="40220" y="462495"/>
                  </a:lnTo>
                  <a:lnTo>
                    <a:pt x="39751" y="462991"/>
                  </a:lnTo>
                  <a:lnTo>
                    <a:pt x="39255" y="463181"/>
                  </a:lnTo>
                  <a:lnTo>
                    <a:pt x="39128" y="463410"/>
                  </a:lnTo>
                  <a:lnTo>
                    <a:pt x="39433" y="463473"/>
                  </a:lnTo>
                  <a:lnTo>
                    <a:pt x="39827" y="463410"/>
                  </a:lnTo>
                  <a:lnTo>
                    <a:pt x="42430" y="461645"/>
                  </a:lnTo>
                  <a:lnTo>
                    <a:pt x="42887" y="461746"/>
                  </a:lnTo>
                  <a:lnTo>
                    <a:pt x="42900" y="462153"/>
                  </a:lnTo>
                  <a:lnTo>
                    <a:pt x="43103" y="462610"/>
                  </a:lnTo>
                  <a:lnTo>
                    <a:pt x="43192" y="463270"/>
                  </a:lnTo>
                  <a:lnTo>
                    <a:pt x="43865" y="464070"/>
                  </a:lnTo>
                  <a:lnTo>
                    <a:pt x="44640" y="465315"/>
                  </a:lnTo>
                  <a:lnTo>
                    <a:pt x="44653" y="466229"/>
                  </a:lnTo>
                  <a:lnTo>
                    <a:pt x="44157" y="466839"/>
                  </a:lnTo>
                  <a:lnTo>
                    <a:pt x="44132" y="467144"/>
                  </a:lnTo>
                  <a:lnTo>
                    <a:pt x="43853" y="467677"/>
                  </a:lnTo>
                  <a:lnTo>
                    <a:pt x="43281" y="468147"/>
                  </a:lnTo>
                  <a:lnTo>
                    <a:pt x="42760" y="469112"/>
                  </a:lnTo>
                  <a:lnTo>
                    <a:pt x="42037" y="469874"/>
                  </a:lnTo>
                  <a:lnTo>
                    <a:pt x="42138" y="470166"/>
                  </a:lnTo>
                  <a:lnTo>
                    <a:pt x="42303" y="470306"/>
                  </a:lnTo>
                  <a:lnTo>
                    <a:pt x="42430" y="470700"/>
                  </a:lnTo>
                  <a:lnTo>
                    <a:pt x="42367" y="470992"/>
                  </a:lnTo>
                  <a:lnTo>
                    <a:pt x="42125" y="471335"/>
                  </a:lnTo>
                  <a:lnTo>
                    <a:pt x="41783" y="471576"/>
                  </a:lnTo>
                  <a:lnTo>
                    <a:pt x="41389" y="471551"/>
                  </a:lnTo>
                  <a:lnTo>
                    <a:pt x="40665" y="470992"/>
                  </a:lnTo>
                  <a:lnTo>
                    <a:pt x="39712" y="470662"/>
                  </a:lnTo>
                  <a:lnTo>
                    <a:pt x="39458" y="470420"/>
                  </a:lnTo>
                  <a:lnTo>
                    <a:pt x="39116" y="469417"/>
                  </a:lnTo>
                  <a:lnTo>
                    <a:pt x="39052" y="468350"/>
                  </a:lnTo>
                  <a:lnTo>
                    <a:pt x="38404" y="464870"/>
                  </a:lnTo>
                  <a:lnTo>
                    <a:pt x="37515" y="462991"/>
                  </a:lnTo>
                  <a:lnTo>
                    <a:pt x="37465" y="462330"/>
                  </a:lnTo>
                  <a:lnTo>
                    <a:pt x="37198" y="461911"/>
                  </a:lnTo>
                  <a:lnTo>
                    <a:pt x="36690" y="461733"/>
                  </a:lnTo>
                  <a:lnTo>
                    <a:pt x="36372" y="461873"/>
                  </a:lnTo>
                  <a:lnTo>
                    <a:pt x="35598" y="464058"/>
                  </a:lnTo>
                  <a:lnTo>
                    <a:pt x="35763" y="464908"/>
                  </a:lnTo>
                  <a:lnTo>
                    <a:pt x="36766" y="466509"/>
                  </a:lnTo>
                  <a:lnTo>
                    <a:pt x="36512" y="469620"/>
                  </a:lnTo>
                  <a:lnTo>
                    <a:pt x="36664" y="470433"/>
                  </a:lnTo>
                  <a:lnTo>
                    <a:pt x="37731" y="473151"/>
                  </a:lnTo>
                  <a:lnTo>
                    <a:pt x="37439" y="473710"/>
                  </a:lnTo>
                  <a:lnTo>
                    <a:pt x="37249" y="475792"/>
                  </a:lnTo>
                  <a:lnTo>
                    <a:pt x="37452" y="476783"/>
                  </a:lnTo>
                  <a:lnTo>
                    <a:pt x="37655" y="479183"/>
                  </a:lnTo>
                  <a:lnTo>
                    <a:pt x="37947" y="480428"/>
                  </a:lnTo>
                  <a:lnTo>
                    <a:pt x="38798" y="481393"/>
                  </a:lnTo>
                  <a:lnTo>
                    <a:pt x="39344" y="481418"/>
                  </a:lnTo>
                  <a:lnTo>
                    <a:pt x="40322" y="481647"/>
                  </a:lnTo>
                  <a:lnTo>
                    <a:pt x="44780" y="490347"/>
                  </a:lnTo>
                  <a:lnTo>
                    <a:pt x="44691" y="490740"/>
                  </a:lnTo>
                  <a:lnTo>
                    <a:pt x="44272" y="491350"/>
                  </a:lnTo>
                  <a:lnTo>
                    <a:pt x="43942" y="492315"/>
                  </a:lnTo>
                  <a:lnTo>
                    <a:pt x="43751" y="493141"/>
                  </a:lnTo>
                  <a:lnTo>
                    <a:pt x="43802" y="493928"/>
                  </a:lnTo>
                  <a:lnTo>
                    <a:pt x="43395" y="495630"/>
                  </a:lnTo>
                  <a:lnTo>
                    <a:pt x="41960" y="498221"/>
                  </a:lnTo>
                  <a:lnTo>
                    <a:pt x="40906" y="500849"/>
                  </a:lnTo>
                  <a:lnTo>
                    <a:pt x="39992" y="502450"/>
                  </a:lnTo>
                  <a:lnTo>
                    <a:pt x="40081" y="502856"/>
                  </a:lnTo>
                  <a:lnTo>
                    <a:pt x="40805" y="503516"/>
                  </a:lnTo>
                  <a:lnTo>
                    <a:pt x="41452" y="503821"/>
                  </a:lnTo>
                  <a:lnTo>
                    <a:pt x="42392" y="503986"/>
                  </a:lnTo>
                  <a:lnTo>
                    <a:pt x="43205" y="503809"/>
                  </a:lnTo>
                  <a:lnTo>
                    <a:pt x="43662" y="503593"/>
                  </a:lnTo>
                  <a:lnTo>
                    <a:pt x="45034" y="502259"/>
                  </a:lnTo>
                  <a:lnTo>
                    <a:pt x="45847" y="500837"/>
                  </a:lnTo>
                  <a:lnTo>
                    <a:pt x="46812" y="500367"/>
                  </a:lnTo>
                  <a:lnTo>
                    <a:pt x="47383" y="500354"/>
                  </a:lnTo>
                  <a:lnTo>
                    <a:pt x="49136" y="501116"/>
                  </a:lnTo>
                  <a:lnTo>
                    <a:pt x="50838" y="501421"/>
                  </a:lnTo>
                  <a:lnTo>
                    <a:pt x="51968" y="501891"/>
                  </a:lnTo>
                  <a:lnTo>
                    <a:pt x="52425" y="502450"/>
                  </a:lnTo>
                  <a:lnTo>
                    <a:pt x="55054" y="504469"/>
                  </a:lnTo>
                  <a:lnTo>
                    <a:pt x="56870" y="505307"/>
                  </a:lnTo>
                  <a:lnTo>
                    <a:pt x="58699" y="505802"/>
                  </a:lnTo>
                  <a:lnTo>
                    <a:pt x="60121" y="505523"/>
                  </a:lnTo>
                  <a:lnTo>
                    <a:pt x="61341" y="505460"/>
                  </a:lnTo>
                  <a:lnTo>
                    <a:pt x="61849" y="505155"/>
                  </a:lnTo>
                  <a:lnTo>
                    <a:pt x="62966" y="504126"/>
                  </a:lnTo>
                  <a:lnTo>
                    <a:pt x="63614" y="502754"/>
                  </a:lnTo>
                  <a:lnTo>
                    <a:pt x="63639" y="502450"/>
                  </a:lnTo>
                  <a:lnTo>
                    <a:pt x="63957" y="501713"/>
                  </a:lnTo>
                  <a:lnTo>
                    <a:pt x="64338" y="501167"/>
                  </a:lnTo>
                  <a:lnTo>
                    <a:pt x="64465" y="500164"/>
                  </a:lnTo>
                  <a:lnTo>
                    <a:pt x="64820" y="499287"/>
                  </a:lnTo>
                  <a:lnTo>
                    <a:pt x="65062" y="499135"/>
                  </a:lnTo>
                  <a:lnTo>
                    <a:pt x="66421" y="496976"/>
                  </a:lnTo>
                  <a:lnTo>
                    <a:pt x="66763" y="496773"/>
                  </a:lnTo>
                  <a:lnTo>
                    <a:pt x="66852" y="496265"/>
                  </a:lnTo>
                  <a:lnTo>
                    <a:pt x="67830" y="494195"/>
                  </a:lnTo>
                  <a:lnTo>
                    <a:pt x="68326" y="493903"/>
                  </a:lnTo>
                  <a:lnTo>
                    <a:pt x="68389" y="493623"/>
                  </a:lnTo>
                  <a:lnTo>
                    <a:pt x="68148" y="493382"/>
                  </a:lnTo>
                  <a:lnTo>
                    <a:pt x="66446" y="492607"/>
                  </a:lnTo>
                  <a:lnTo>
                    <a:pt x="65290" y="492315"/>
                  </a:lnTo>
                  <a:lnTo>
                    <a:pt x="64058" y="491769"/>
                  </a:lnTo>
                  <a:lnTo>
                    <a:pt x="63652" y="491223"/>
                  </a:lnTo>
                  <a:lnTo>
                    <a:pt x="63538" y="490562"/>
                  </a:lnTo>
                  <a:lnTo>
                    <a:pt x="63322" y="490131"/>
                  </a:lnTo>
                  <a:lnTo>
                    <a:pt x="63246" y="488975"/>
                  </a:lnTo>
                  <a:lnTo>
                    <a:pt x="63627" y="487667"/>
                  </a:lnTo>
                  <a:lnTo>
                    <a:pt x="63703" y="487108"/>
                  </a:lnTo>
                  <a:lnTo>
                    <a:pt x="67538" y="482053"/>
                  </a:lnTo>
                  <a:lnTo>
                    <a:pt x="68224" y="481596"/>
                  </a:lnTo>
                  <a:lnTo>
                    <a:pt x="68503" y="481507"/>
                  </a:lnTo>
                  <a:lnTo>
                    <a:pt x="68834" y="481177"/>
                  </a:lnTo>
                  <a:lnTo>
                    <a:pt x="68770" y="480606"/>
                  </a:lnTo>
                  <a:lnTo>
                    <a:pt x="68389" y="480085"/>
                  </a:lnTo>
                  <a:lnTo>
                    <a:pt x="68275" y="479526"/>
                  </a:lnTo>
                  <a:lnTo>
                    <a:pt x="68719" y="478701"/>
                  </a:lnTo>
                  <a:lnTo>
                    <a:pt x="68808" y="477570"/>
                  </a:lnTo>
                  <a:lnTo>
                    <a:pt x="68999" y="477583"/>
                  </a:lnTo>
                  <a:lnTo>
                    <a:pt x="69608" y="477304"/>
                  </a:lnTo>
                  <a:lnTo>
                    <a:pt x="70078" y="477253"/>
                  </a:lnTo>
                  <a:lnTo>
                    <a:pt x="70561" y="477608"/>
                  </a:lnTo>
                  <a:lnTo>
                    <a:pt x="70840" y="477608"/>
                  </a:lnTo>
                  <a:lnTo>
                    <a:pt x="71081" y="477304"/>
                  </a:lnTo>
                  <a:lnTo>
                    <a:pt x="71183" y="475589"/>
                  </a:lnTo>
                  <a:close/>
                </a:path>
                <a:path w="258445" h="914400">
                  <a:moveTo>
                    <a:pt x="71183" y="154216"/>
                  </a:moveTo>
                  <a:lnTo>
                    <a:pt x="71094" y="153543"/>
                  </a:lnTo>
                  <a:lnTo>
                    <a:pt x="71005" y="153123"/>
                  </a:lnTo>
                  <a:lnTo>
                    <a:pt x="70827" y="152895"/>
                  </a:lnTo>
                  <a:lnTo>
                    <a:pt x="70485" y="152844"/>
                  </a:lnTo>
                  <a:lnTo>
                    <a:pt x="70307" y="153035"/>
                  </a:lnTo>
                  <a:lnTo>
                    <a:pt x="70180" y="153339"/>
                  </a:lnTo>
                  <a:lnTo>
                    <a:pt x="70116" y="153631"/>
                  </a:lnTo>
                  <a:lnTo>
                    <a:pt x="70040" y="153860"/>
                  </a:lnTo>
                  <a:lnTo>
                    <a:pt x="69900" y="154038"/>
                  </a:lnTo>
                  <a:lnTo>
                    <a:pt x="69735" y="154165"/>
                  </a:lnTo>
                  <a:lnTo>
                    <a:pt x="69545" y="154406"/>
                  </a:lnTo>
                  <a:lnTo>
                    <a:pt x="69392" y="154673"/>
                  </a:lnTo>
                  <a:lnTo>
                    <a:pt x="69011" y="154647"/>
                  </a:lnTo>
                  <a:lnTo>
                    <a:pt x="68935" y="154482"/>
                  </a:lnTo>
                  <a:lnTo>
                    <a:pt x="68910" y="154089"/>
                  </a:lnTo>
                  <a:lnTo>
                    <a:pt x="68973" y="153835"/>
                  </a:lnTo>
                  <a:lnTo>
                    <a:pt x="69126" y="153466"/>
                  </a:lnTo>
                  <a:lnTo>
                    <a:pt x="69329" y="153085"/>
                  </a:lnTo>
                  <a:lnTo>
                    <a:pt x="69443" y="152628"/>
                  </a:lnTo>
                  <a:lnTo>
                    <a:pt x="69545" y="152361"/>
                  </a:lnTo>
                  <a:lnTo>
                    <a:pt x="69888" y="151980"/>
                  </a:lnTo>
                  <a:lnTo>
                    <a:pt x="70027" y="151599"/>
                  </a:lnTo>
                  <a:lnTo>
                    <a:pt x="70358" y="151282"/>
                  </a:lnTo>
                  <a:lnTo>
                    <a:pt x="70104" y="151066"/>
                  </a:lnTo>
                  <a:lnTo>
                    <a:pt x="69557" y="151295"/>
                  </a:lnTo>
                  <a:lnTo>
                    <a:pt x="69392" y="151396"/>
                  </a:lnTo>
                  <a:lnTo>
                    <a:pt x="68973" y="151511"/>
                  </a:lnTo>
                  <a:lnTo>
                    <a:pt x="68719" y="151625"/>
                  </a:lnTo>
                  <a:lnTo>
                    <a:pt x="68402" y="151574"/>
                  </a:lnTo>
                  <a:lnTo>
                    <a:pt x="68033" y="151447"/>
                  </a:lnTo>
                  <a:lnTo>
                    <a:pt x="67170" y="151269"/>
                  </a:lnTo>
                  <a:lnTo>
                    <a:pt x="66319" y="151053"/>
                  </a:lnTo>
                  <a:lnTo>
                    <a:pt x="65659" y="150850"/>
                  </a:lnTo>
                  <a:lnTo>
                    <a:pt x="65544" y="151091"/>
                  </a:lnTo>
                  <a:lnTo>
                    <a:pt x="65544" y="151371"/>
                  </a:lnTo>
                  <a:lnTo>
                    <a:pt x="65493" y="151765"/>
                  </a:lnTo>
                  <a:lnTo>
                    <a:pt x="65455" y="151968"/>
                  </a:lnTo>
                  <a:lnTo>
                    <a:pt x="65366" y="152196"/>
                  </a:lnTo>
                  <a:lnTo>
                    <a:pt x="65278" y="152641"/>
                  </a:lnTo>
                  <a:lnTo>
                    <a:pt x="65087" y="152730"/>
                  </a:lnTo>
                  <a:lnTo>
                    <a:pt x="64922" y="152654"/>
                  </a:lnTo>
                  <a:lnTo>
                    <a:pt x="64820" y="152425"/>
                  </a:lnTo>
                  <a:lnTo>
                    <a:pt x="64731" y="152107"/>
                  </a:lnTo>
                  <a:lnTo>
                    <a:pt x="64706" y="151853"/>
                  </a:lnTo>
                  <a:lnTo>
                    <a:pt x="63525" y="152463"/>
                  </a:lnTo>
                  <a:lnTo>
                    <a:pt x="63271" y="152717"/>
                  </a:lnTo>
                  <a:lnTo>
                    <a:pt x="62928" y="152984"/>
                  </a:lnTo>
                  <a:lnTo>
                    <a:pt x="62534" y="153327"/>
                  </a:lnTo>
                  <a:lnTo>
                    <a:pt x="62318" y="153593"/>
                  </a:lnTo>
                  <a:lnTo>
                    <a:pt x="62280" y="154089"/>
                  </a:lnTo>
                  <a:lnTo>
                    <a:pt x="62369" y="154673"/>
                  </a:lnTo>
                  <a:lnTo>
                    <a:pt x="62357" y="155143"/>
                  </a:lnTo>
                  <a:lnTo>
                    <a:pt x="62395" y="155956"/>
                  </a:lnTo>
                  <a:lnTo>
                    <a:pt x="62598" y="156730"/>
                  </a:lnTo>
                  <a:lnTo>
                    <a:pt x="62585" y="157086"/>
                  </a:lnTo>
                  <a:lnTo>
                    <a:pt x="62712" y="157276"/>
                  </a:lnTo>
                  <a:lnTo>
                    <a:pt x="62890" y="157302"/>
                  </a:lnTo>
                  <a:lnTo>
                    <a:pt x="63169" y="157213"/>
                  </a:lnTo>
                  <a:lnTo>
                    <a:pt x="63398" y="157111"/>
                  </a:lnTo>
                  <a:lnTo>
                    <a:pt x="63728" y="157378"/>
                  </a:lnTo>
                  <a:lnTo>
                    <a:pt x="63855" y="157708"/>
                  </a:lnTo>
                  <a:lnTo>
                    <a:pt x="64274" y="158623"/>
                  </a:lnTo>
                  <a:lnTo>
                    <a:pt x="64439" y="158902"/>
                  </a:lnTo>
                  <a:lnTo>
                    <a:pt x="64782" y="159156"/>
                  </a:lnTo>
                  <a:lnTo>
                    <a:pt x="65011" y="159359"/>
                  </a:lnTo>
                  <a:lnTo>
                    <a:pt x="65379" y="159600"/>
                  </a:lnTo>
                  <a:lnTo>
                    <a:pt x="65684" y="159727"/>
                  </a:lnTo>
                  <a:lnTo>
                    <a:pt x="66205" y="159664"/>
                  </a:lnTo>
                  <a:lnTo>
                    <a:pt x="66433" y="159397"/>
                  </a:lnTo>
                  <a:lnTo>
                    <a:pt x="66789" y="159143"/>
                  </a:lnTo>
                  <a:lnTo>
                    <a:pt x="67056" y="158800"/>
                  </a:lnTo>
                  <a:lnTo>
                    <a:pt x="67119" y="158534"/>
                  </a:lnTo>
                  <a:lnTo>
                    <a:pt x="67284" y="158216"/>
                  </a:lnTo>
                  <a:lnTo>
                    <a:pt x="67564" y="157467"/>
                  </a:lnTo>
                  <a:lnTo>
                    <a:pt x="67665" y="157276"/>
                  </a:lnTo>
                  <a:lnTo>
                    <a:pt x="67894" y="157226"/>
                  </a:lnTo>
                  <a:lnTo>
                    <a:pt x="68110" y="157340"/>
                  </a:lnTo>
                  <a:lnTo>
                    <a:pt x="68160" y="157657"/>
                  </a:lnTo>
                  <a:lnTo>
                    <a:pt x="68148" y="157911"/>
                  </a:lnTo>
                  <a:lnTo>
                    <a:pt x="68224" y="158191"/>
                  </a:lnTo>
                  <a:lnTo>
                    <a:pt x="68313" y="158394"/>
                  </a:lnTo>
                  <a:lnTo>
                    <a:pt x="68656" y="158318"/>
                  </a:lnTo>
                  <a:lnTo>
                    <a:pt x="68745" y="158064"/>
                  </a:lnTo>
                  <a:lnTo>
                    <a:pt x="68897" y="157556"/>
                  </a:lnTo>
                  <a:lnTo>
                    <a:pt x="69202" y="156908"/>
                  </a:lnTo>
                  <a:lnTo>
                    <a:pt x="69265" y="156527"/>
                  </a:lnTo>
                  <a:lnTo>
                    <a:pt x="69354" y="156273"/>
                  </a:lnTo>
                  <a:lnTo>
                    <a:pt x="69392" y="156044"/>
                  </a:lnTo>
                  <a:lnTo>
                    <a:pt x="69621" y="155752"/>
                  </a:lnTo>
                  <a:lnTo>
                    <a:pt x="69938" y="155752"/>
                  </a:lnTo>
                  <a:lnTo>
                    <a:pt x="70205" y="155930"/>
                  </a:lnTo>
                  <a:lnTo>
                    <a:pt x="70332" y="156146"/>
                  </a:lnTo>
                  <a:lnTo>
                    <a:pt x="70345" y="156349"/>
                  </a:lnTo>
                  <a:lnTo>
                    <a:pt x="70497" y="156629"/>
                  </a:lnTo>
                  <a:lnTo>
                    <a:pt x="70675" y="156819"/>
                  </a:lnTo>
                  <a:lnTo>
                    <a:pt x="70866" y="156578"/>
                  </a:lnTo>
                  <a:lnTo>
                    <a:pt x="70942" y="156324"/>
                  </a:lnTo>
                  <a:lnTo>
                    <a:pt x="70980" y="155892"/>
                  </a:lnTo>
                  <a:lnTo>
                    <a:pt x="71043" y="155448"/>
                  </a:lnTo>
                  <a:lnTo>
                    <a:pt x="71043" y="154876"/>
                  </a:lnTo>
                  <a:lnTo>
                    <a:pt x="71183" y="154216"/>
                  </a:lnTo>
                  <a:close/>
                </a:path>
                <a:path w="258445" h="914400">
                  <a:moveTo>
                    <a:pt x="71183" y="125298"/>
                  </a:moveTo>
                  <a:lnTo>
                    <a:pt x="71031" y="125095"/>
                  </a:lnTo>
                  <a:lnTo>
                    <a:pt x="70764" y="124955"/>
                  </a:lnTo>
                  <a:lnTo>
                    <a:pt x="70421" y="124853"/>
                  </a:lnTo>
                  <a:lnTo>
                    <a:pt x="69862" y="124612"/>
                  </a:lnTo>
                  <a:lnTo>
                    <a:pt x="68135" y="124231"/>
                  </a:lnTo>
                  <a:lnTo>
                    <a:pt x="67017" y="124269"/>
                  </a:lnTo>
                  <a:lnTo>
                    <a:pt x="66649" y="124231"/>
                  </a:lnTo>
                  <a:lnTo>
                    <a:pt x="66484" y="124345"/>
                  </a:lnTo>
                  <a:lnTo>
                    <a:pt x="66357" y="124358"/>
                  </a:lnTo>
                  <a:lnTo>
                    <a:pt x="66090" y="124231"/>
                  </a:lnTo>
                  <a:lnTo>
                    <a:pt x="65176" y="124675"/>
                  </a:lnTo>
                  <a:lnTo>
                    <a:pt x="64655" y="125247"/>
                  </a:lnTo>
                  <a:lnTo>
                    <a:pt x="64693" y="125425"/>
                  </a:lnTo>
                  <a:lnTo>
                    <a:pt x="64541" y="125933"/>
                  </a:lnTo>
                  <a:lnTo>
                    <a:pt x="64681" y="126212"/>
                  </a:lnTo>
                  <a:lnTo>
                    <a:pt x="64604" y="126415"/>
                  </a:lnTo>
                  <a:lnTo>
                    <a:pt x="64350" y="126974"/>
                  </a:lnTo>
                  <a:lnTo>
                    <a:pt x="63715" y="127203"/>
                  </a:lnTo>
                  <a:lnTo>
                    <a:pt x="63157" y="127520"/>
                  </a:lnTo>
                  <a:lnTo>
                    <a:pt x="62941" y="127711"/>
                  </a:lnTo>
                  <a:lnTo>
                    <a:pt x="62382" y="128117"/>
                  </a:lnTo>
                  <a:lnTo>
                    <a:pt x="62280" y="128536"/>
                  </a:lnTo>
                  <a:lnTo>
                    <a:pt x="62471" y="128892"/>
                  </a:lnTo>
                  <a:lnTo>
                    <a:pt x="62750" y="129311"/>
                  </a:lnTo>
                  <a:lnTo>
                    <a:pt x="63385" y="129667"/>
                  </a:lnTo>
                  <a:lnTo>
                    <a:pt x="63030" y="129679"/>
                  </a:lnTo>
                  <a:lnTo>
                    <a:pt x="62725" y="129755"/>
                  </a:lnTo>
                  <a:lnTo>
                    <a:pt x="62611" y="129895"/>
                  </a:lnTo>
                  <a:lnTo>
                    <a:pt x="62280" y="130187"/>
                  </a:lnTo>
                  <a:lnTo>
                    <a:pt x="62458" y="130568"/>
                  </a:lnTo>
                  <a:lnTo>
                    <a:pt x="63119" y="131064"/>
                  </a:lnTo>
                  <a:lnTo>
                    <a:pt x="63500" y="131292"/>
                  </a:lnTo>
                  <a:lnTo>
                    <a:pt x="63893" y="131483"/>
                  </a:lnTo>
                  <a:lnTo>
                    <a:pt x="63411" y="131914"/>
                  </a:lnTo>
                  <a:lnTo>
                    <a:pt x="62560" y="131876"/>
                  </a:lnTo>
                  <a:lnTo>
                    <a:pt x="62369" y="132041"/>
                  </a:lnTo>
                  <a:lnTo>
                    <a:pt x="63931" y="133108"/>
                  </a:lnTo>
                  <a:lnTo>
                    <a:pt x="64541" y="132994"/>
                  </a:lnTo>
                  <a:lnTo>
                    <a:pt x="65062" y="132981"/>
                  </a:lnTo>
                  <a:lnTo>
                    <a:pt x="65671" y="133045"/>
                  </a:lnTo>
                  <a:lnTo>
                    <a:pt x="65811" y="133146"/>
                  </a:lnTo>
                  <a:lnTo>
                    <a:pt x="66052" y="133413"/>
                  </a:lnTo>
                  <a:lnTo>
                    <a:pt x="66344" y="133908"/>
                  </a:lnTo>
                  <a:lnTo>
                    <a:pt x="66624" y="134200"/>
                  </a:lnTo>
                  <a:lnTo>
                    <a:pt x="66865" y="134518"/>
                  </a:lnTo>
                  <a:lnTo>
                    <a:pt x="67030" y="134886"/>
                  </a:lnTo>
                  <a:lnTo>
                    <a:pt x="67043" y="135470"/>
                  </a:lnTo>
                  <a:lnTo>
                    <a:pt x="67144" y="135648"/>
                  </a:lnTo>
                  <a:lnTo>
                    <a:pt x="67373" y="135801"/>
                  </a:lnTo>
                  <a:lnTo>
                    <a:pt x="67843" y="136690"/>
                  </a:lnTo>
                  <a:lnTo>
                    <a:pt x="67843" y="136931"/>
                  </a:lnTo>
                  <a:lnTo>
                    <a:pt x="68110" y="138112"/>
                  </a:lnTo>
                  <a:lnTo>
                    <a:pt x="68211" y="138417"/>
                  </a:lnTo>
                  <a:lnTo>
                    <a:pt x="68465" y="138747"/>
                  </a:lnTo>
                  <a:lnTo>
                    <a:pt x="68910" y="139636"/>
                  </a:lnTo>
                  <a:lnTo>
                    <a:pt x="69164" y="140017"/>
                  </a:lnTo>
                  <a:lnTo>
                    <a:pt x="69278" y="140373"/>
                  </a:lnTo>
                  <a:lnTo>
                    <a:pt x="69240" y="140716"/>
                  </a:lnTo>
                  <a:lnTo>
                    <a:pt x="69494" y="141058"/>
                  </a:lnTo>
                  <a:lnTo>
                    <a:pt x="69151" y="141605"/>
                  </a:lnTo>
                  <a:lnTo>
                    <a:pt x="69240" y="141820"/>
                  </a:lnTo>
                  <a:lnTo>
                    <a:pt x="69367" y="141960"/>
                  </a:lnTo>
                  <a:lnTo>
                    <a:pt x="69748" y="141986"/>
                  </a:lnTo>
                  <a:lnTo>
                    <a:pt x="70065" y="141693"/>
                  </a:lnTo>
                  <a:lnTo>
                    <a:pt x="70421" y="141262"/>
                  </a:lnTo>
                  <a:lnTo>
                    <a:pt x="70573" y="140716"/>
                  </a:lnTo>
                  <a:lnTo>
                    <a:pt x="70561" y="140106"/>
                  </a:lnTo>
                  <a:lnTo>
                    <a:pt x="70624" y="139788"/>
                  </a:lnTo>
                  <a:lnTo>
                    <a:pt x="70726" y="139534"/>
                  </a:lnTo>
                  <a:lnTo>
                    <a:pt x="70789" y="139217"/>
                  </a:lnTo>
                  <a:lnTo>
                    <a:pt x="70751" y="138899"/>
                  </a:lnTo>
                  <a:lnTo>
                    <a:pt x="70650" y="138607"/>
                  </a:lnTo>
                  <a:lnTo>
                    <a:pt x="70408" y="138328"/>
                  </a:lnTo>
                  <a:lnTo>
                    <a:pt x="70065" y="137718"/>
                  </a:lnTo>
                  <a:lnTo>
                    <a:pt x="70027" y="137502"/>
                  </a:lnTo>
                  <a:lnTo>
                    <a:pt x="70319" y="137325"/>
                  </a:lnTo>
                  <a:lnTo>
                    <a:pt x="70700" y="137287"/>
                  </a:lnTo>
                  <a:lnTo>
                    <a:pt x="71031" y="137185"/>
                  </a:lnTo>
                  <a:lnTo>
                    <a:pt x="71183" y="137045"/>
                  </a:lnTo>
                  <a:lnTo>
                    <a:pt x="70891" y="136817"/>
                  </a:lnTo>
                  <a:lnTo>
                    <a:pt x="70116" y="136410"/>
                  </a:lnTo>
                  <a:lnTo>
                    <a:pt x="70243" y="136067"/>
                  </a:lnTo>
                  <a:lnTo>
                    <a:pt x="70307" y="135940"/>
                  </a:lnTo>
                  <a:lnTo>
                    <a:pt x="69964" y="135572"/>
                  </a:lnTo>
                  <a:lnTo>
                    <a:pt x="69469" y="135255"/>
                  </a:lnTo>
                  <a:lnTo>
                    <a:pt x="68922" y="135051"/>
                  </a:lnTo>
                  <a:lnTo>
                    <a:pt x="68567" y="134747"/>
                  </a:lnTo>
                  <a:lnTo>
                    <a:pt x="68478" y="134543"/>
                  </a:lnTo>
                  <a:lnTo>
                    <a:pt x="68503" y="134327"/>
                  </a:lnTo>
                  <a:lnTo>
                    <a:pt x="68338" y="134023"/>
                  </a:lnTo>
                  <a:lnTo>
                    <a:pt x="67983" y="133134"/>
                  </a:lnTo>
                  <a:lnTo>
                    <a:pt x="67856" y="132486"/>
                  </a:lnTo>
                  <a:lnTo>
                    <a:pt x="67906" y="132257"/>
                  </a:lnTo>
                  <a:lnTo>
                    <a:pt x="67868" y="131940"/>
                  </a:lnTo>
                  <a:lnTo>
                    <a:pt x="68135" y="131914"/>
                  </a:lnTo>
                  <a:lnTo>
                    <a:pt x="68770" y="131927"/>
                  </a:lnTo>
                  <a:lnTo>
                    <a:pt x="69837" y="131914"/>
                  </a:lnTo>
                  <a:lnTo>
                    <a:pt x="70751" y="131749"/>
                  </a:lnTo>
                  <a:lnTo>
                    <a:pt x="70967" y="131572"/>
                  </a:lnTo>
                  <a:lnTo>
                    <a:pt x="70942" y="131102"/>
                  </a:lnTo>
                  <a:lnTo>
                    <a:pt x="71170" y="130695"/>
                  </a:lnTo>
                  <a:lnTo>
                    <a:pt x="70573" y="130187"/>
                  </a:lnTo>
                  <a:lnTo>
                    <a:pt x="69710" y="129692"/>
                  </a:lnTo>
                  <a:lnTo>
                    <a:pt x="69405" y="129438"/>
                  </a:lnTo>
                  <a:lnTo>
                    <a:pt x="69240" y="128943"/>
                  </a:lnTo>
                  <a:lnTo>
                    <a:pt x="69151" y="128460"/>
                  </a:lnTo>
                  <a:lnTo>
                    <a:pt x="69011" y="128066"/>
                  </a:lnTo>
                  <a:lnTo>
                    <a:pt x="69227" y="127635"/>
                  </a:lnTo>
                  <a:lnTo>
                    <a:pt x="69469" y="127292"/>
                  </a:lnTo>
                  <a:lnTo>
                    <a:pt x="69786" y="126936"/>
                  </a:lnTo>
                  <a:lnTo>
                    <a:pt x="70027" y="126593"/>
                  </a:lnTo>
                  <a:lnTo>
                    <a:pt x="70243" y="126390"/>
                  </a:lnTo>
                  <a:lnTo>
                    <a:pt x="70713" y="126123"/>
                  </a:lnTo>
                  <a:lnTo>
                    <a:pt x="70929" y="125907"/>
                  </a:lnTo>
                  <a:lnTo>
                    <a:pt x="71132" y="125577"/>
                  </a:lnTo>
                  <a:lnTo>
                    <a:pt x="71183" y="125298"/>
                  </a:lnTo>
                  <a:close/>
                </a:path>
                <a:path w="258445" h="914400">
                  <a:moveTo>
                    <a:pt x="80060" y="217690"/>
                  </a:moveTo>
                  <a:lnTo>
                    <a:pt x="79781" y="215722"/>
                  </a:lnTo>
                  <a:lnTo>
                    <a:pt x="78943" y="214350"/>
                  </a:lnTo>
                  <a:lnTo>
                    <a:pt x="76746" y="212966"/>
                  </a:lnTo>
                  <a:lnTo>
                    <a:pt x="74206" y="213741"/>
                  </a:lnTo>
                  <a:lnTo>
                    <a:pt x="73291" y="214172"/>
                  </a:lnTo>
                  <a:lnTo>
                    <a:pt x="72339" y="214439"/>
                  </a:lnTo>
                  <a:lnTo>
                    <a:pt x="71653" y="215150"/>
                  </a:lnTo>
                  <a:lnTo>
                    <a:pt x="71678" y="216027"/>
                  </a:lnTo>
                  <a:lnTo>
                    <a:pt x="71894" y="217639"/>
                  </a:lnTo>
                  <a:lnTo>
                    <a:pt x="71678" y="218859"/>
                  </a:lnTo>
                  <a:lnTo>
                    <a:pt x="71183" y="219684"/>
                  </a:lnTo>
                  <a:lnTo>
                    <a:pt x="71310" y="220967"/>
                  </a:lnTo>
                  <a:lnTo>
                    <a:pt x="73215" y="221843"/>
                  </a:lnTo>
                  <a:lnTo>
                    <a:pt x="76593" y="221742"/>
                  </a:lnTo>
                  <a:lnTo>
                    <a:pt x="78282" y="220941"/>
                  </a:lnTo>
                  <a:lnTo>
                    <a:pt x="78867" y="219824"/>
                  </a:lnTo>
                  <a:lnTo>
                    <a:pt x="80060" y="217690"/>
                  </a:lnTo>
                  <a:close/>
                </a:path>
                <a:path w="258445" h="914400">
                  <a:moveTo>
                    <a:pt x="80060" y="127495"/>
                  </a:moveTo>
                  <a:lnTo>
                    <a:pt x="79578" y="126885"/>
                  </a:lnTo>
                  <a:lnTo>
                    <a:pt x="79184" y="125603"/>
                  </a:lnTo>
                  <a:lnTo>
                    <a:pt x="78613" y="124523"/>
                  </a:lnTo>
                  <a:lnTo>
                    <a:pt x="75869" y="124231"/>
                  </a:lnTo>
                  <a:lnTo>
                    <a:pt x="75145" y="124548"/>
                  </a:lnTo>
                  <a:lnTo>
                    <a:pt x="74383" y="124231"/>
                  </a:lnTo>
                  <a:lnTo>
                    <a:pt x="72720" y="124764"/>
                  </a:lnTo>
                  <a:lnTo>
                    <a:pt x="72224" y="125742"/>
                  </a:lnTo>
                  <a:lnTo>
                    <a:pt x="71183" y="126619"/>
                  </a:lnTo>
                  <a:lnTo>
                    <a:pt x="71501" y="127571"/>
                  </a:lnTo>
                  <a:lnTo>
                    <a:pt x="71412" y="127812"/>
                  </a:lnTo>
                  <a:lnTo>
                    <a:pt x="71183" y="129857"/>
                  </a:lnTo>
                  <a:lnTo>
                    <a:pt x="71678" y="133108"/>
                  </a:lnTo>
                  <a:lnTo>
                    <a:pt x="73126" y="132676"/>
                  </a:lnTo>
                  <a:lnTo>
                    <a:pt x="74460" y="133108"/>
                  </a:lnTo>
                  <a:lnTo>
                    <a:pt x="75679" y="132727"/>
                  </a:lnTo>
                  <a:lnTo>
                    <a:pt x="76809" y="132130"/>
                  </a:lnTo>
                  <a:lnTo>
                    <a:pt x="77965" y="131572"/>
                  </a:lnTo>
                  <a:lnTo>
                    <a:pt x="78447" y="131051"/>
                  </a:lnTo>
                  <a:lnTo>
                    <a:pt x="79108" y="130543"/>
                  </a:lnTo>
                  <a:lnTo>
                    <a:pt x="79857" y="129286"/>
                  </a:lnTo>
                  <a:lnTo>
                    <a:pt x="79895" y="128422"/>
                  </a:lnTo>
                  <a:lnTo>
                    <a:pt x="80060" y="128155"/>
                  </a:lnTo>
                  <a:lnTo>
                    <a:pt x="79971" y="127952"/>
                  </a:lnTo>
                  <a:lnTo>
                    <a:pt x="80060" y="127495"/>
                  </a:lnTo>
                  <a:close/>
                </a:path>
                <a:path w="258445" h="914400">
                  <a:moveTo>
                    <a:pt x="80060" y="112433"/>
                  </a:moveTo>
                  <a:lnTo>
                    <a:pt x="79654" y="109359"/>
                  </a:lnTo>
                  <a:lnTo>
                    <a:pt x="78587" y="106908"/>
                  </a:lnTo>
                  <a:lnTo>
                    <a:pt x="76923" y="106489"/>
                  </a:lnTo>
                  <a:lnTo>
                    <a:pt x="73672" y="106591"/>
                  </a:lnTo>
                  <a:lnTo>
                    <a:pt x="73075" y="108216"/>
                  </a:lnTo>
                  <a:lnTo>
                    <a:pt x="71183" y="109550"/>
                  </a:lnTo>
                  <a:lnTo>
                    <a:pt x="71945" y="112407"/>
                  </a:lnTo>
                  <a:lnTo>
                    <a:pt x="73380" y="114617"/>
                  </a:lnTo>
                  <a:lnTo>
                    <a:pt x="75958" y="115354"/>
                  </a:lnTo>
                  <a:lnTo>
                    <a:pt x="78066" y="114579"/>
                  </a:lnTo>
                  <a:lnTo>
                    <a:pt x="80060" y="112433"/>
                  </a:lnTo>
                  <a:close/>
                </a:path>
                <a:path w="258445" h="914400">
                  <a:moveTo>
                    <a:pt x="80060" y="15176"/>
                  </a:moveTo>
                  <a:lnTo>
                    <a:pt x="78981" y="12039"/>
                  </a:lnTo>
                  <a:lnTo>
                    <a:pt x="76339" y="8877"/>
                  </a:lnTo>
                  <a:lnTo>
                    <a:pt x="73279" y="9525"/>
                  </a:lnTo>
                  <a:lnTo>
                    <a:pt x="72047" y="10782"/>
                  </a:lnTo>
                  <a:lnTo>
                    <a:pt x="71551" y="12471"/>
                  </a:lnTo>
                  <a:lnTo>
                    <a:pt x="71183" y="15201"/>
                  </a:lnTo>
                  <a:lnTo>
                    <a:pt x="74447" y="17741"/>
                  </a:lnTo>
                  <a:lnTo>
                    <a:pt x="76441" y="17030"/>
                  </a:lnTo>
                  <a:lnTo>
                    <a:pt x="80060" y="15176"/>
                  </a:lnTo>
                  <a:close/>
                </a:path>
                <a:path w="258445" h="914400">
                  <a:moveTo>
                    <a:pt x="80073" y="363448"/>
                  </a:moveTo>
                  <a:lnTo>
                    <a:pt x="80035" y="363029"/>
                  </a:lnTo>
                  <a:lnTo>
                    <a:pt x="79832" y="362597"/>
                  </a:lnTo>
                  <a:lnTo>
                    <a:pt x="79425" y="362254"/>
                  </a:lnTo>
                  <a:lnTo>
                    <a:pt x="79019" y="362140"/>
                  </a:lnTo>
                  <a:lnTo>
                    <a:pt x="78562" y="362191"/>
                  </a:lnTo>
                  <a:lnTo>
                    <a:pt x="78143" y="362051"/>
                  </a:lnTo>
                  <a:lnTo>
                    <a:pt x="77762" y="362077"/>
                  </a:lnTo>
                  <a:lnTo>
                    <a:pt x="77470" y="361937"/>
                  </a:lnTo>
                  <a:lnTo>
                    <a:pt x="77444" y="361607"/>
                  </a:lnTo>
                  <a:lnTo>
                    <a:pt x="77330" y="361226"/>
                  </a:lnTo>
                  <a:lnTo>
                    <a:pt x="77000" y="361213"/>
                  </a:lnTo>
                  <a:lnTo>
                    <a:pt x="75679" y="361772"/>
                  </a:lnTo>
                  <a:lnTo>
                    <a:pt x="75450" y="361772"/>
                  </a:lnTo>
                  <a:lnTo>
                    <a:pt x="75158" y="361886"/>
                  </a:lnTo>
                  <a:lnTo>
                    <a:pt x="74993" y="362077"/>
                  </a:lnTo>
                  <a:lnTo>
                    <a:pt x="74879" y="361937"/>
                  </a:lnTo>
                  <a:lnTo>
                    <a:pt x="74841" y="361467"/>
                  </a:lnTo>
                  <a:lnTo>
                    <a:pt x="74968" y="361124"/>
                  </a:lnTo>
                  <a:lnTo>
                    <a:pt x="74815" y="360781"/>
                  </a:lnTo>
                  <a:lnTo>
                    <a:pt x="74155" y="359968"/>
                  </a:lnTo>
                  <a:lnTo>
                    <a:pt x="73774" y="359689"/>
                  </a:lnTo>
                  <a:lnTo>
                    <a:pt x="73418" y="359689"/>
                  </a:lnTo>
                  <a:lnTo>
                    <a:pt x="72961" y="360006"/>
                  </a:lnTo>
                  <a:lnTo>
                    <a:pt x="72720" y="361594"/>
                  </a:lnTo>
                  <a:lnTo>
                    <a:pt x="72567" y="361772"/>
                  </a:lnTo>
                  <a:lnTo>
                    <a:pt x="72161" y="361810"/>
                  </a:lnTo>
                  <a:lnTo>
                    <a:pt x="72110" y="361188"/>
                  </a:lnTo>
                  <a:lnTo>
                    <a:pt x="72136" y="360641"/>
                  </a:lnTo>
                  <a:lnTo>
                    <a:pt x="71780" y="359638"/>
                  </a:lnTo>
                  <a:lnTo>
                    <a:pt x="71386" y="359930"/>
                  </a:lnTo>
                  <a:lnTo>
                    <a:pt x="71208" y="360527"/>
                  </a:lnTo>
                  <a:lnTo>
                    <a:pt x="70942" y="360349"/>
                  </a:lnTo>
                  <a:lnTo>
                    <a:pt x="70967" y="359956"/>
                  </a:lnTo>
                  <a:lnTo>
                    <a:pt x="70764" y="358800"/>
                  </a:lnTo>
                  <a:lnTo>
                    <a:pt x="70853" y="358178"/>
                  </a:lnTo>
                  <a:lnTo>
                    <a:pt x="71069" y="357962"/>
                  </a:lnTo>
                  <a:lnTo>
                    <a:pt x="71577" y="357911"/>
                  </a:lnTo>
                  <a:lnTo>
                    <a:pt x="71716" y="358368"/>
                  </a:lnTo>
                  <a:lnTo>
                    <a:pt x="72110" y="358495"/>
                  </a:lnTo>
                  <a:lnTo>
                    <a:pt x="73139" y="358495"/>
                  </a:lnTo>
                  <a:lnTo>
                    <a:pt x="74866" y="358190"/>
                  </a:lnTo>
                  <a:lnTo>
                    <a:pt x="75971" y="357632"/>
                  </a:lnTo>
                  <a:lnTo>
                    <a:pt x="76530" y="357251"/>
                  </a:lnTo>
                  <a:lnTo>
                    <a:pt x="76606" y="357047"/>
                  </a:lnTo>
                  <a:lnTo>
                    <a:pt x="76555" y="355866"/>
                  </a:lnTo>
                  <a:lnTo>
                    <a:pt x="76606" y="355307"/>
                  </a:lnTo>
                  <a:lnTo>
                    <a:pt x="76771" y="355079"/>
                  </a:lnTo>
                  <a:lnTo>
                    <a:pt x="77203" y="354850"/>
                  </a:lnTo>
                  <a:lnTo>
                    <a:pt x="77800" y="354647"/>
                  </a:lnTo>
                  <a:lnTo>
                    <a:pt x="78041" y="354330"/>
                  </a:lnTo>
                  <a:lnTo>
                    <a:pt x="78219" y="353923"/>
                  </a:lnTo>
                  <a:lnTo>
                    <a:pt x="78308" y="353466"/>
                  </a:lnTo>
                  <a:lnTo>
                    <a:pt x="78282" y="352920"/>
                  </a:lnTo>
                  <a:lnTo>
                    <a:pt x="78041" y="352272"/>
                  </a:lnTo>
                  <a:lnTo>
                    <a:pt x="77800" y="351942"/>
                  </a:lnTo>
                  <a:lnTo>
                    <a:pt x="77597" y="351142"/>
                  </a:lnTo>
                  <a:lnTo>
                    <a:pt x="76784" y="349554"/>
                  </a:lnTo>
                  <a:lnTo>
                    <a:pt x="76174" y="347713"/>
                  </a:lnTo>
                  <a:lnTo>
                    <a:pt x="76365" y="346506"/>
                  </a:lnTo>
                  <a:lnTo>
                    <a:pt x="76212" y="346049"/>
                  </a:lnTo>
                  <a:lnTo>
                    <a:pt x="75641" y="345694"/>
                  </a:lnTo>
                  <a:lnTo>
                    <a:pt x="75311" y="345224"/>
                  </a:lnTo>
                  <a:lnTo>
                    <a:pt x="74777" y="344233"/>
                  </a:lnTo>
                  <a:lnTo>
                    <a:pt x="74587" y="343535"/>
                  </a:lnTo>
                  <a:lnTo>
                    <a:pt x="74790" y="343331"/>
                  </a:lnTo>
                  <a:lnTo>
                    <a:pt x="74828" y="342874"/>
                  </a:lnTo>
                  <a:lnTo>
                    <a:pt x="74485" y="342722"/>
                  </a:lnTo>
                  <a:lnTo>
                    <a:pt x="74041" y="342798"/>
                  </a:lnTo>
                  <a:lnTo>
                    <a:pt x="72567" y="342480"/>
                  </a:lnTo>
                  <a:lnTo>
                    <a:pt x="71818" y="341947"/>
                  </a:lnTo>
                  <a:lnTo>
                    <a:pt x="71348" y="341706"/>
                  </a:lnTo>
                  <a:lnTo>
                    <a:pt x="71145" y="341528"/>
                  </a:lnTo>
                  <a:lnTo>
                    <a:pt x="71170" y="341134"/>
                  </a:lnTo>
                  <a:lnTo>
                    <a:pt x="71031" y="340423"/>
                  </a:lnTo>
                  <a:lnTo>
                    <a:pt x="71158" y="339636"/>
                  </a:lnTo>
                  <a:lnTo>
                    <a:pt x="71120" y="339102"/>
                  </a:lnTo>
                  <a:lnTo>
                    <a:pt x="71158" y="338582"/>
                  </a:lnTo>
                  <a:lnTo>
                    <a:pt x="71005" y="337845"/>
                  </a:lnTo>
                  <a:lnTo>
                    <a:pt x="70840" y="337299"/>
                  </a:lnTo>
                  <a:lnTo>
                    <a:pt x="70256" y="337197"/>
                  </a:lnTo>
                  <a:lnTo>
                    <a:pt x="69875" y="337375"/>
                  </a:lnTo>
                  <a:lnTo>
                    <a:pt x="69367" y="337667"/>
                  </a:lnTo>
                  <a:lnTo>
                    <a:pt x="69405" y="337413"/>
                  </a:lnTo>
                  <a:lnTo>
                    <a:pt x="69342" y="337197"/>
                  </a:lnTo>
                  <a:lnTo>
                    <a:pt x="68999" y="337197"/>
                  </a:lnTo>
                  <a:lnTo>
                    <a:pt x="68554" y="337616"/>
                  </a:lnTo>
                  <a:lnTo>
                    <a:pt x="66459" y="337197"/>
                  </a:lnTo>
                  <a:lnTo>
                    <a:pt x="65100" y="337807"/>
                  </a:lnTo>
                  <a:lnTo>
                    <a:pt x="64350" y="337197"/>
                  </a:lnTo>
                  <a:lnTo>
                    <a:pt x="62738" y="337934"/>
                  </a:lnTo>
                  <a:lnTo>
                    <a:pt x="62890" y="338709"/>
                  </a:lnTo>
                  <a:lnTo>
                    <a:pt x="62280" y="339775"/>
                  </a:lnTo>
                  <a:lnTo>
                    <a:pt x="62661" y="340893"/>
                  </a:lnTo>
                  <a:lnTo>
                    <a:pt x="62471" y="341122"/>
                  </a:lnTo>
                  <a:lnTo>
                    <a:pt x="62280" y="341591"/>
                  </a:lnTo>
                  <a:lnTo>
                    <a:pt x="62357" y="342011"/>
                  </a:lnTo>
                  <a:lnTo>
                    <a:pt x="62280" y="342290"/>
                  </a:lnTo>
                  <a:lnTo>
                    <a:pt x="63284" y="345186"/>
                  </a:lnTo>
                  <a:lnTo>
                    <a:pt x="64439" y="345554"/>
                  </a:lnTo>
                  <a:lnTo>
                    <a:pt x="64833" y="346075"/>
                  </a:lnTo>
                  <a:lnTo>
                    <a:pt x="65443" y="345948"/>
                  </a:lnTo>
                  <a:lnTo>
                    <a:pt x="65570" y="345909"/>
                  </a:lnTo>
                  <a:lnTo>
                    <a:pt x="65468" y="346265"/>
                  </a:lnTo>
                  <a:lnTo>
                    <a:pt x="65379" y="347535"/>
                  </a:lnTo>
                  <a:lnTo>
                    <a:pt x="65608" y="348932"/>
                  </a:lnTo>
                  <a:lnTo>
                    <a:pt x="65963" y="349580"/>
                  </a:lnTo>
                  <a:lnTo>
                    <a:pt x="66433" y="350824"/>
                  </a:lnTo>
                  <a:lnTo>
                    <a:pt x="66586" y="351574"/>
                  </a:lnTo>
                  <a:lnTo>
                    <a:pt x="67119" y="352653"/>
                  </a:lnTo>
                  <a:lnTo>
                    <a:pt x="67386" y="352882"/>
                  </a:lnTo>
                  <a:lnTo>
                    <a:pt x="67919" y="352526"/>
                  </a:lnTo>
                  <a:lnTo>
                    <a:pt x="68160" y="352780"/>
                  </a:lnTo>
                  <a:lnTo>
                    <a:pt x="68338" y="353110"/>
                  </a:lnTo>
                  <a:lnTo>
                    <a:pt x="68503" y="353707"/>
                  </a:lnTo>
                  <a:lnTo>
                    <a:pt x="68376" y="354101"/>
                  </a:lnTo>
                  <a:lnTo>
                    <a:pt x="68084" y="354241"/>
                  </a:lnTo>
                  <a:lnTo>
                    <a:pt x="67881" y="354431"/>
                  </a:lnTo>
                  <a:lnTo>
                    <a:pt x="67767" y="354876"/>
                  </a:lnTo>
                  <a:lnTo>
                    <a:pt x="67983" y="355892"/>
                  </a:lnTo>
                  <a:lnTo>
                    <a:pt x="67970" y="356565"/>
                  </a:lnTo>
                  <a:lnTo>
                    <a:pt x="68529" y="357543"/>
                  </a:lnTo>
                  <a:lnTo>
                    <a:pt x="68503" y="358165"/>
                  </a:lnTo>
                  <a:lnTo>
                    <a:pt x="68580" y="358622"/>
                  </a:lnTo>
                  <a:lnTo>
                    <a:pt x="66332" y="360908"/>
                  </a:lnTo>
                  <a:lnTo>
                    <a:pt x="65608" y="361492"/>
                  </a:lnTo>
                  <a:lnTo>
                    <a:pt x="65189" y="361569"/>
                  </a:lnTo>
                  <a:lnTo>
                    <a:pt x="64173" y="361505"/>
                  </a:lnTo>
                  <a:lnTo>
                    <a:pt x="63093" y="361823"/>
                  </a:lnTo>
                  <a:lnTo>
                    <a:pt x="62992" y="362356"/>
                  </a:lnTo>
                  <a:lnTo>
                    <a:pt x="63271" y="363397"/>
                  </a:lnTo>
                  <a:lnTo>
                    <a:pt x="63576" y="365480"/>
                  </a:lnTo>
                  <a:lnTo>
                    <a:pt x="63576" y="366255"/>
                  </a:lnTo>
                  <a:lnTo>
                    <a:pt x="63500" y="366636"/>
                  </a:lnTo>
                  <a:lnTo>
                    <a:pt x="63182" y="366928"/>
                  </a:lnTo>
                  <a:lnTo>
                    <a:pt x="62382" y="368020"/>
                  </a:lnTo>
                  <a:lnTo>
                    <a:pt x="65735" y="372592"/>
                  </a:lnTo>
                  <a:lnTo>
                    <a:pt x="66167" y="372567"/>
                  </a:lnTo>
                  <a:lnTo>
                    <a:pt x="66865" y="372694"/>
                  </a:lnTo>
                  <a:lnTo>
                    <a:pt x="67589" y="372287"/>
                  </a:lnTo>
                  <a:lnTo>
                    <a:pt x="68199" y="371843"/>
                  </a:lnTo>
                  <a:lnTo>
                    <a:pt x="68427" y="371627"/>
                  </a:lnTo>
                  <a:lnTo>
                    <a:pt x="68668" y="371602"/>
                  </a:lnTo>
                  <a:lnTo>
                    <a:pt x="69164" y="371894"/>
                  </a:lnTo>
                  <a:lnTo>
                    <a:pt x="69723" y="371995"/>
                  </a:lnTo>
                  <a:lnTo>
                    <a:pt x="71183" y="371767"/>
                  </a:lnTo>
                  <a:lnTo>
                    <a:pt x="72059" y="371538"/>
                  </a:lnTo>
                  <a:lnTo>
                    <a:pt x="72517" y="370890"/>
                  </a:lnTo>
                  <a:lnTo>
                    <a:pt x="72796" y="370090"/>
                  </a:lnTo>
                  <a:lnTo>
                    <a:pt x="73545" y="369887"/>
                  </a:lnTo>
                  <a:lnTo>
                    <a:pt x="74358" y="369798"/>
                  </a:lnTo>
                  <a:lnTo>
                    <a:pt x="75006" y="369849"/>
                  </a:lnTo>
                  <a:lnTo>
                    <a:pt x="75641" y="370078"/>
                  </a:lnTo>
                  <a:lnTo>
                    <a:pt x="76022" y="370039"/>
                  </a:lnTo>
                  <a:lnTo>
                    <a:pt x="76339" y="368947"/>
                  </a:lnTo>
                  <a:lnTo>
                    <a:pt x="76657" y="368503"/>
                  </a:lnTo>
                  <a:lnTo>
                    <a:pt x="77546" y="367995"/>
                  </a:lnTo>
                  <a:lnTo>
                    <a:pt x="78447" y="367169"/>
                  </a:lnTo>
                  <a:lnTo>
                    <a:pt x="79095" y="366750"/>
                  </a:lnTo>
                  <a:lnTo>
                    <a:pt x="79413" y="366458"/>
                  </a:lnTo>
                  <a:lnTo>
                    <a:pt x="79768" y="365988"/>
                  </a:lnTo>
                  <a:lnTo>
                    <a:pt x="79705" y="365163"/>
                  </a:lnTo>
                  <a:lnTo>
                    <a:pt x="79768" y="364680"/>
                  </a:lnTo>
                  <a:lnTo>
                    <a:pt x="80022" y="363816"/>
                  </a:lnTo>
                  <a:lnTo>
                    <a:pt x="80073" y="363448"/>
                  </a:lnTo>
                  <a:close/>
                </a:path>
                <a:path w="258445" h="914400">
                  <a:moveTo>
                    <a:pt x="80073" y="228752"/>
                  </a:moveTo>
                  <a:lnTo>
                    <a:pt x="79997" y="228104"/>
                  </a:lnTo>
                  <a:lnTo>
                    <a:pt x="79971" y="227660"/>
                  </a:lnTo>
                  <a:lnTo>
                    <a:pt x="79844" y="227241"/>
                  </a:lnTo>
                  <a:lnTo>
                    <a:pt x="79743" y="226656"/>
                  </a:lnTo>
                  <a:lnTo>
                    <a:pt x="79654" y="226288"/>
                  </a:lnTo>
                  <a:lnTo>
                    <a:pt x="79527" y="225882"/>
                  </a:lnTo>
                  <a:lnTo>
                    <a:pt x="79438" y="225539"/>
                  </a:lnTo>
                  <a:lnTo>
                    <a:pt x="79197" y="225158"/>
                  </a:lnTo>
                  <a:lnTo>
                    <a:pt x="78574" y="225056"/>
                  </a:lnTo>
                  <a:lnTo>
                    <a:pt x="78105" y="225221"/>
                  </a:lnTo>
                  <a:lnTo>
                    <a:pt x="77495" y="225653"/>
                  </a:lnTo>
                  <a:lnTo>
                    <a:pt x="77254" y="225844"/>
                  </a:lnTo>
                  <a:lnTo>
                    <a:pt x="76784" y="226326"/>
                  </a:lnTo>
                  <a:lnTo>
                    <a:pt x="76466" y="226491"/>
                  </a:lnTo>
                  <a:lnTo>
                    <a:pt x="76009" y="226593"/>
                  </a:lnTo>
                  <a:lnTo>
                    <a:pt x="75590" y="226504"/>
                  </a:lnTo>
                  <a:lnTo>
                    <a:pt x="75145" y="226110"/>
                  </a:lnTo>
                  <a:lnTo>
                    <a:pt x="74841" y="225793"/>
                  </a:lnTo>
                  <a:lnTo>
                    <a:pt x="74650" y="225513"/>
                  </a:lnTo>
                  <a:lnTo>
                    <a:pt x="74574" y="225145"/>
                  </a:lnTo>
                  <a:lnTo>
                    <a:pt x="74371" y="224802"/>
                  </a:lnTo>
                  <a:lnTo>
                    <a:pt x="74333" y="224459"/>
                  </a:lnTo>
                  <a:lnTo>
                    <a:pt x="74383" y="224040"/>
                  </a:lnTo>
                  <a:lnTo>
                    <a:pt x="74637" y="223227"/>
                  </a:lnTo>
                  <a:lnTo>
                    <a:pt x="74980" y="222846"/>
                  </a:lnTo>
                  <a:lnTo>
                    <a:pt x="75031" y="222542"/>
                  </a:lnTo>
                  <a:lnTo>
                    <a:pt x="74993" y="222034"/>
                  </a:lnTo>
                  <a:lnTo>
                    <a:pt x="74206" y="221869"/>
                  </a:lnTo>
                  <a:lnTo>
                    <a:pt x="73240" y="221843"/>
                  </a:lnTo>
                  <a:lnTo>
                    <a:pt x="72453" y="222008"/>
                  </a:lnTo>
                  <a:lnTo>
                    <a:pt x="72174" y="222300"/>
                  </a:lnTo>
                  <a:lnTo>
                    <a:pt x="72148" y="222554"/>
                  </a:lnTo>
                  <a:lnTo>
                    <a:pt x="71958" y="222770"/>
                  </a:lnTo>
                  <a:lnTo>
                    <a:pt x="71526" y="222973"/>
                  </a:lnTo>
                  <a:lnTo>
                    <a:pt x="71297" y="223164"/>
                  </a:lnTo>
                  <a:lnTo>
                    <a:pt x="71183" y="223494"/>
                  </a:lnTo>
                  <a:lnTo>
                    <a:pt x="71208" y="223774"/>
                  </a:lnTo>
                  <a:lnTo>
                    <a:pt x="71361" y="224104"/>
                  </a:lnTo>
                  <a:lnTo>
                    <a:pt x="71628" y="224370"/>
                  </a:lnTo>
                  <a:lnTo>
                    <a:pt x="71856" y="224701"/>
                  </a:lnTo>
                  <a:lnTo>
                    <a:pt x="72021" y="225069"/>
                  </a:lnTo>
                  <a:lnTo>
                    <a:pt x="72148" y="225450"/>
                  </a:lnTo>
                  <a:lnTo>
                    <a:pt x="72161" y="225856"/>
                  </a:lnTo>
                  <a:lnTo>
                    <a:pt x="72148" y="226275"/>
                  </a:lnTo>
                  <a:lnTo>
                    <a:pt x="72275" y="226834"/>
                  </a:lnTo>
                  <a:lnTo>
                    <a:pt x="72478" y="227393"/>
                  </a:lnTo>
                  <a:lnTo>
                    <a:pt x="72618" y="228650"/>
                  </a:lnTo>
                  <a:lnTo>
                    <a:pt x="72720" y="229235"/>
                  </a:lnTo>
                  <a:lnTo>
                    <a:pt x="72847" y="229628"/>
                  </a:lnTo>
                  <a:lnTo>
                    <a:pt x="73266" y="229730"/>
                  </a:lnTo>
                  <a:lnTo>
                    <a:pt x="73672" y="229603"/>
                  </a:lnTo>
                  <a:lnTo>
                    <a:pt x="73952" y="229450"/>
                  </a:lnTo>
                  <a:lnTo>
                    <a:pt x="74269" y="229298"/>
                  </a:lnTo>
                  <a:lnTo>
                    <a:pt x="74206" y="229031"/>
                  </a:lnTo>
                  <a:lnTo>
                    <a:pt x="74244" y="228828"/>
                  </a:lnTo>
                  <a:lnTo>
                    <a:pt x="74168" y="228193"/>
                  </a:lnTo>
                  <a:lnTo>
                    <a:pt x="74714" y="227990"/>
                  </a:lnTo>
                  <a:lnTo>
                    <a:pt x="75298" y="227965"/>
                  </a:lnTo>
                  <a:lnTo>
                    <a:pt x="75438" y="228180"/>
                  </a:lnTo>
                  <a:lnTo>
                    <a:pt x="75526" y="228434"/>
                  </a:lnTo>
                  <a:lnTo>
                    <a:pt x="75806" y="228955"/>
                  </a:lnTo>
                  <a:lnTo>
                    <a:pt x="76403" y="229768"/>
                  </a:lnTo>
                  <a:lnTo>
                    <a:pt x="76949" y="229958"/>
                  </a:lnTo>
                  <a:lnTo>
                    <a:pt x="77609" y="230555"/>
                  </a:lnTo>
                  <a:lnTo>
                    <a:pt x="78193" y="230720"/>
                  </a:lnTo>
                  <a:lnTo>
                    <a:pt x="78663" y="230695"/>
                  </a:lnTo>
                  <a:lnTo>
                    <a:pt x="79375" y="230505"/>
                  </a:lnTo>
                  <a:lnTo>
                    <a:pt x="79616" y="230365"/>
                  </a:lnTo>
                  <a:lnTo>
                    <a:pt x="79705" y="230238"/>
                  </a:lnTo>
                  <a:lnTo>
                    <a:pt x="79768" y="230009"/>
                  </a:lnTo>
                  <a:lnTo>
                    <a:pt x="79705" y="229717"/>
                  </a:lnTo>
                  <a:lnTo>
                    <a:pt x="80035" y="229082"/>
                  </a:lnTo>
                  <a:lnTo>
                    <a:pt x="80073" y="228752"/>
                  </a:lnTo>
                  <a:close/>
                </a:path>
                <a:path w="258445" h="914400">
                  <a:moveTo>
                    <a:pt x="80073" y="119849"/>
                  </a:moveTo>
                  <a:lnTo>
                    <a:pt x="79844" y="117805"/>
                  </a:lnTo>
                  <a:lnTo>
                    <a:pt x="80060" y="117030"/>
                  </a:lnTo>
                  <a:lnTo>
                    <a:pt x="74612" y="115354"/>
                  </a:lnTo>
                  <a:lnTo>
                    <a:pt x="73850" y="115608"/>
                  </a:lnTo>
                  <a:lnTo>
                    <a:pt x="72644" y="115354"/>
                  </a:lnTo>
                  <a:lnTo>
                    <a:pt x="71716" y="115354"/>
                  </a:lnTo>
                  <a:lnTo>
                    <a:pt x="71183" y="116027"/>
                  </a:lnTo>
                  <a:lnTo>
                    <a:pt x="71221" y="116471"/>
                  </a:lnTo>
                  <a:lnTo>
                    <a:pt x="71285" y="117716"/>
                  </a:lnTo>
                  <a:lnTo>
                    <a:pt x="71183" y="118110"/>
                  </a:lnTo>
                  <a:lnTo>
                    <a:pt x="71653" y="122351"/>
                  </a:lnTo>
                  <a:lnTo>
                    <a:pt x="72085" y="123202"/>
                  </a:lnTo>
                  <a:lnTo>
                    <a:pt x="72263" y="124015"/>
                  </a:lnTo>
                  <a:lnTo>
                    <a:pt x="74371" y="124104"/>
                  </a:lnTo>
                  <a:lnTo>
                    <a:pt x="74790" y="124142"/>
                  </a:lnTo>
                  <a:lnTo>
                    <a:pt x="75539" y="124193"/>
                  </a:lnTo>
                  <a:lnTo>
                    <a:pt x="75996" y="124218"/>
                  </a:lnTo>
                  <a:lnTo>
                    <a:pt x="76238" y="124167"/>
                  </a:lnTo>
                  <a:lnTo>
                    <a:pt x="77584" y="124218"/>
                  </a:lnTo>
                  <a:lnTo>
                    <a:pt x="77851" y="123850"/>
                  </a:lnTo>
                  <a:lnTo>
                    <a:pt x="79641" y="123482"/>
                  </a:lnTo>
                  <a:lnTo>
                    <a:pt x="80060" y="121323"/>
                  </a:lnTo>
                  <a:lnTo>
                    <a:pt x="79844" y="120065"/>
                  </a:lnTo>
                  <a:lnTo>
                    <a:pt x="80073" y="119849"/>
                  </a:lnTo>
                  <a:close/>
                </a:path>
                <a:path w="258445" h="914400">
                  <a:moveTo>
                    <a:pt x="80073" y="67005"/>
                  </a:moveTo>
                  <a:lnTo>
                    <a:pt x="79362" y="66040"/>
                  </a:lnTo>
                  <a:lnTo>
                    <a:pt x="78143" y="65557"/>
                  </a:lnTo>
                  <a:lnTo>
                    <a:pt x="77368" y="65773"/>
                  </a:lnTo>
                  <a:lnTo>
                    <a:pt x="76149" y="65316"/>
                  </a:lnTo>
                  <a:lnTo>
                    <a:pt x="75209" y="64795"/>
                  </a:lnTo>
                  <a:lnTo>
                    <a:pt x="74129" y="63119"/>
                  </a:lnTo>
                  <a:lnTo>
                    <a:pt x="73253" y="62725"/>
                  </a:lnTo>
                  <a:lnTo>
                    <a:pt x="72161" y="62115"/>
                  </a:lnTo>
                  <a:lnTo>
                    <a:pt x="71335" y="62661"/>
                  </a:lnTo>
                  <a:lnTo>
                    <a:pt x="71183" y="63639"/>
                  </a:lnTo>
                  <a:lnTo>
                    <a:pt x="71907" y="64833"/>
                  </a:lnTo>
                  <a:lnTo>
                    <a:pt x="72567" y="64947"/>
                  </a:lnTo>
                  <a:lnTo>
                    <a:pt x="73380" y="65354"/>
                  </a:lnTo>
                  <a:lnTo>
                    <a:pt x="74333" y="65862"/>
                  </a:lnTo>
                  <a:lnTo>
                    <a:pt x="75031" y="66725"/>
                  </a:lnTo>
                  <a:lnTo>
                    <a:pt x="75336" y="67551"/>
                  </a:lnTo>
                  <a:lnTo>
                    <a:pt x="76390" y="68795"/>
                  </a:lnTo>
                  <a:lnTo>
                    <a:pt x="77279" y="70586"/>
                  </a:lnTo>
                  <a:lnTo>
                    <a:pt x="78219" y="70993"/>
                  </a:lnTo>
                  <a:lnTo>
                    <a:pt x="79146" y="70866"/>
                  </a:lnTo>
                  <a:lnTo>
                    <a:pt x="79629" y="70040"/>
                  </a:lnTo>
                  <a:lnTo>
                    <a:pt x="79908" y="68948"/>
                  </a:lnTo>
                  <a:lnTo>
                    <a:pt x="80073" y="67005"/>
                  </a:lnTo>
                  <a:close/>
                </a:path>
                <a:path w="258445" h="914400">
                  <a:moveTo>
                    <a:pt x="80073" y="29959"/>
                  </a:moveTo>
                  <a:lnTo>
                    <a:pt x="79959" y="29464"/>
                  </a:lnTo>
                  <a:lnTo>
                    <a:pt x="79590" y="28917"/>
                  </a:lnTo>
                  <a:lnTo>
                    <a:pt x="79425" y="27914"/>
                  </a:lnTo>
                  <a:lnTo>
                    <a:pt x="79260" y="27470"/>
                  </a:lnTo>
                  <a:lnTo>
                    <a:pt x="79159" y="27063"/>
                  </a:lnTo>
                  <a:lnTo>
                    <a:pt x="78892" y="26682"/>
                  </a:lnTo>
                  <a:lnTo>
                    <a:pt x="78524" y="26619"/>
                  </a:lnTo>
                  <a:lnTo>
                    <a:pt x="78333" y="26733"/>
                  </a:lnTo>
                  <a:lnTo>
                    <a:pt x="77838" y="27152"/>
                  </a:lnTo>
                  <a:lnTo>
                    <a:pt x="77495" y="27432"/>
                  </a:lnTo>
                  <a:lnTo>
                    <a:pt x="76873" y="27800"/>
                  </a:lnTo>
                  <a:lnTo>
                    <a:pt x="76746" y="27927"/>
                  </a:lnTo>
                  <a:lnTo>
                    <a:pt x="76047" y="27686"/>
                  </a:lnTo>
                  <a:lnTo>
                    <a:pt x="74269" y="26809"/>
                  </a:lnTo>
                  <a:lnTo>
                    <a:pt x="71183" y="26619"/>
                  </a:lnTo>
                  <a:lnTo>
                    <a:pt x="71691" y="28486"/>
                  </a:lnTo>
                  <a:lnTo>
                    <a:pt x="72428" y="29705"/>
                  </a:lnTo>
                  <a:lnTo>
                    <a:pt x="72504" y="29832"/>
                  </a:lnTo>
                  <a:lnTo>
                    <a:pt x="72377" y="30403"/>
                  </a:lnTo>
                  <a:lnTo>
                    <a:pt x="71793" y="31292"/>
                  </a:lnTo>
                  <a:lnTo>
                    <a:pt x="71615" y="31877"/>
                  </a:lnTo>
                  <a:lnTo>
                    <a:pt x="71335" y="32562"/>
                  </a:lnTo>
                  <a:lnTo>
                    <a:pt x="71183" y="33337"/>
                  </a:lnTo>
                  <a:lnTo>
                    <a:pt x="74244" y="35496"/>
                  </a:lnTo>
                  <a:lnTo>
                    <a:pt x="75145" y="35420"/>
                  </a:lnTo>
                  <a:lnTo>
                    <a:pt x="75539" y="35458"/>
                  </a:lnTo>
                  <a:lnTo>
                    <a:pt x="80073" y="31216"/>
                  </a:lnTo>
                  <a:lnTo>
                    <a:pt x="80035" y="30327"/>
                  </a:lnTo>
                  <a:lnTo>
                    <a:pt x="80073" y="29959"/>
                  </a:lnTo>
                  <a:close/>
                </a:path>
                <a:path w="258445" h="914400">
                  <a:moveTo>
                    <a:pt x="80073" y="23609"/>
                  </a:moveTo>
                  <a:lnTo>
                    <a:pt x="79832" y="22745"/>
                  </a:lnTo>
                  <a:lnTo>
                    <a:pt x="79730" y="21932"/>
                  </a:lnTo>
                  <a:lnTo>
                    <a:pt x="79527" y="21272"/>
                  </a:lnTo>
                  <a:lnTo>
                    <a:pt x="79540" y="20599"/>
                  </a:lnTo>
                  <a:lnTo>
                    <a:pt x="79070" y="19608"/>
                  </a:lnTo>
                  <a:lnTo>
                    <a:pt x="78841" y="18872"/>
                  </a:lnTo>
                  <a:lnTo>
                    <a:pt x="78409" y="18161"/>
                  </a:lnTo>
                  <a:lnTo>
                    <a:pt x="77228" y="17818"/>
                  </a:lnTo>
                  <a:lnTo>
                    <a:pt x="75869" y="17754"/>
                  </a:lnTo>
                  <a:lnTo>
                    <a:pt x="74244" y="18300"/>
                  </a:lnTo>
                  <a:lnTo>
                    <a:pt x="72542" y="19062"/>
                  </a:lnTo>
                  <a:lnTo>
                    <a:pt x="71856" y="19900"/>
                  </a:lnTo>
                  <a:lnTo>
                    <a:pt x="71374" y="21221"/>
                  </a:lnTo>
                  <a:lnTo>
                    <a:pt x="71183" y="22301"/>
                  </a:lnTo>
                  <a:lnTo>
                    <a:pt x="72593" y="22771"/>
                  </a:lnTo>
                  <a:lnTo>
                    <a:pt x="74193" y="23698"/>
                  </a:lnTo>
                  <a:lnTo>
                    <a:pt x="73558" y="24815"/>
                  </a:lnTo>
                  <a:lnTo>
                    <a:pt x="73304" y="25425"/>
                  </a:lnTo>
                  <a:lnTo>
                    <a:pt x="73672" y="26416"/>
                  </a:lnTo>
                  <a:lnTo>
                    <a:pt x="75044" y="26619"/>
                  </a:lnTo>
                  <a:lnTo>
                    <a:pt x="75882" y="26098"/>
                  </a:lnTo>
                  <a:lnTo>
                    <a:pt x="76835" y="25577"/>
                  </a:lnTo>
                  <a:lnTo>
                    <a:pt x="79375" y="25196"/>
                  </a:lnTo>
                  <a:lnTo>
                    <a:pt x="79768" y="24765"/>
                  </a:lnTo>
                  <a:lnTo>
                    <a:pt x="79921" y="24155"/>
                  </a:lnTo>
                  <a:lnTo>
                    <a:pt x="80073" y="23609"/>
                  </a:lnTo>
                  <a:close/>
                </a:path>
                <a:path w="258445" h="914400">
                  <a:moveTo>
                    <a:pt x="88963" y="428866"/>
                  </a:moveTo>
                  <a:lnTo>
                    <a:pt x="88430" y="426758"/>
                  </a:lnTo>
                  <a:lnTo>
                    <a:pt x="86893" y="426275"/>
                  </a:lnTo>
                  <a:lnTo>
                    <a:pt x="85661" y="425932"/>
                  </a:lnTo>
                  <a:lnTo>
                    <a:pt x="84848" y="426085"/>
                  </a:lnTo>
                  <a:lnTo>
                    <a:pt x="82575" y="426643"/>
                  </a:lnTo>
                  <a:lnTo>
                    <a:pt x="80670" y="427189"/>
                  </a:lnTo>
                  <a:lnTo>
                    <a:pt x="80327" y="427596"/>
                  </a:lnTo>
                  <a:lnTo>
                    <a:pt x="80073" y="429183"/>
                  </a:lnTo>
                  <a:lnTo>
                    <a:pt x="80619" y="430415"/>
                  </a:lnTo>
                  <a:lnTo>
                    <a:pt x="81508" y="431228"/>
                  </a:lnTo>
                  <a:lnTo>
                    <a:pt x="81699" y="432701"/>
                  </a:lnTo>
                  <a:lnTo>
                    <a:pt x="81661" y="434124"/>
                  </a:lnTo>
                  <a:lnTo>
                    <a:pt x="82397" y="434809"/>
                  </a:lnTo>
                  <a:lnTo>
                    <a:pt x="83337" y="434352"/>
                  </a:lnTo>
                  <a:lnTo>
                    <a:pt x="84467" y="433578"/>
                  </a:lnTo>
                  <a:lnTo>
                    <a:pt x="85090" y="432854"/>
                  </a:lnTo>
                  <a:lnTo>
                    <a:pt x="85725" y="432435"/>
                  </a:lnTo>
                  <a:lnTo>
                    <a:pt x="86309" y="432155"/>
                  </a:lnTo>
                  <a:lnTo>
                    <a:pt x="87833" y="431507"/>
                  </a:lnTo>
                  <a:lnTo>
                    <a:pt x="88417" y="430479"/>
                  </a:lnTo>
                  <a:lnTo>
                    <a:pt x="88963" y="429768"/>
                  </a:lnTo>
                  <a:lnTo>
                    <a:pt x="88963" y="428866"/>
                  </a:lnTo>
                  <a:close/>
                </a:path>
                <a:path w="258445" h="914400">
                  <a:moveTo>
                    <a:pt x="88963" y="374408"/>
                  </a:moveTo>
                  <a:lnTo>
                    <a:pt x="88506" y="372821"/>
                  </a:lnTo>
                  <a:lnTo>
                    <a:pt x="87160" y="372694"/>
                  </a:lnTo>
                  <a:lnTo>
                    <a:pt x="86398" y="372745"/>
                  </a:lnTo>
                  <a:lnTo>
                    <a:pt x="82905" y="372872"/>
                  </a:lnTo>
                  <a:lnTo>
                    <a:pt x="80899" y="373202"/>
                  </a:lnTo>
                  <a:lnTo>
                    <a:pt x="80073" y="375170"/>
                  </a:lnTo>
                  <a:lnTo>
                    <a:pt x="80594" y="378015"/>
                  </a:lnTo>
                  <a:lnTo>
                    <a:pt x="80772" y="378498"/>
                  </a:lnTo>
                  <a:lnTo>
                    <a:pt x="80733" y="378625"/>
                  </a:lnTo>
                  <a:lnTo>
                    <a:pt x="80645" y="379450"/>
                  </a:lnTo>
                  <a:lnTo>
                    <a:pt x="80073" y="381571"/>
                  </a:lnTo>
                  <a:lnTo>
                    <a:pt x="81597" y="381457"/>
                  </a:lnTo>
                  <a:lnTo>
                    <a:pt x="82981" y="381571"/>
                  </a:lnTo>
                  <a:lnTo>
                    <a:pt x="83604" y="380466"/>
                  </a:lnTo>
                  <a:lnTo>
                    <a:pt x="85585" y="379679"/>
                  </a:lnTo>
                  <a:lnTo>
                    <a:pt x="87617" y="379501"/>
                  </a:lnTo>
                  <a:lnTo>
                    <a:pt x="88823" y="378320"/>
                  </a:lnTo>
                  <a:lnTo>
                    <a:pt x="88963" y="376402"/>
                  </a:lnTo>
                  <a:lnTo>
                    <a:pt x="88734" y="374764"/>
                  </a:lnTo>
                  <a:lnTo>
                    <a:pt x="88963" y="374408"/>
                  </a:lnTo>
                  <a:close/>
                </a:path>
                <a:path w="258445" h="914400">
                  <a:moveTo>
                    <a:pt x="88963" y="100533"/>
                  </a:moveTo>
                  <a:lnTo>
                    <a:pt x="88531" y="99606"/>
                  </a:lnTo>
                  <a:lnTo>
                    <a:pt x="88392" y="98780"/>
                  </a:lnTo>
                  <a:lnTo>
                    <a:pt x="87947" y="97790"/>
                  </a:lnTo>
                  <a:lnTo>
                    <a:pt x="85890" y="97612"/>
                  </a:lnTo>
                  <a:lnTo>
                    <a:pt x="85344" y="98336"/>
                  </a:lnTo>
                  <a:lnTo>
                    <a:pt x="84213" y="98831"/>
                  </a:lnTo>
                  <a:lnTo>
                    <a:pt x="83502" y="99428"/>
                  </a:lnTo>
                  <a:lnTo>
                    <a:pt x="82956" y="100203"/>
                  </a:lnTo>
                  <a:lnTo>
                    <a:pt x="82143" y="101003"/>
                  </a:lnTo>
                  <a:lnTo>
                    <a:pt x="81368" y="101993"/>
                  </a:lnTo>
                  <a:lnTo>
                    <a:pt x="80708" y="102895"/>
                  </a:lnTo>
                  <a:lnTo>
                    <a:pt x="80073" y="103886"/>
                  </a:lnTo>
                  <a:lnTo>
                    <a:pt x="80327" y="104571"/>
                  </a:lnTo>
                  <a:lnTo>
                    <a:pt x="81889" y="105778"/>
                  </a:lnTo>
                  <a:lnTo>
                    <a:pt x="83426" y="106108"/>
                  </a:lnTo>
                  <a:lnTo>
                    <a:pt x="84988" y="106489"/>
                  </a:lnTo>
                  <a:lnTo>
                    <a:pt x="88392" y="102666"/>
                  </a:lnTo>
                  <a:lnTo>
                    <a:pt x="88379" y="101841"/>
                  </a:lnTo>
                  <a:lnTo>
                    <a:pt x="88785" y="101053"/>
                  </a:lnTo>
                  <a:lnTo>
                    <a:pt x="88963" y="100533"/>
                  </a:lnTo>
                  <a:close/>
                </a:path>
                <a:path w="258445" h="914400">
                  <a:moveTo>
                    <a:pt x="88976" y="385635"/>
                  </a:moveTo>
                  <a:lnTo>
                    <a:pt x="88646" y="384860"/>
                  </a:lnTo>
                  <a:lnTo>
                    <a:pt x="88506" y="384035"/>
                  </a:lnTo>
                  <a:lnTo>
                    <a:pt x="88138" y="383476"/>
                  </a:lnTo>
                  <a:lnTo>
                    <a:pt x="87630" y="382968"/>
                  </a:lnTo>
                  <a:lnTo>
                    <a:pt x="87490" y="382562"/>
                  </a:lnTo>
                  <a:lnTo>
                    <a:pt x="87541" y="382130"/>
                  </a:lnTo>
                  <a:lnTo>
                    <a:pt x="87249" y="381711"/>
                  </a:lnTo>
                  <a:lnTo>
                    <a:pt x="86728" y="381571"/>
                  </a:lnTo>
                  <a:lnTo>
                    <a:pt x="85471" y="381660"/>
                  </a:lnTo>
                  <a:lnTo>
                    <a:pt x="83858" y="381939"/>
                  </a:lnTo>
                  <a:lnTo>
                    <a:pt x="82410" y="382257"/>
                  </a:lnTo>
                  <a:lnTo>
                    <a:pt x="81534" y="382701"/>
                  </a:lnTo>
                  <a:lnTo>
                    <a:pt x="81394" y="383184"/>
                  </a:lnTo>
                  <a:lnTo>
                    <a:pt x="81356" y="383692"/>
                  </a:lnTo>
                  <a:lnTo>
                    <a:pt x="81483" y="384022"/>
                  </a:lnTo>
                  <a:lnTo>
                    <a:pt x="81915" y="384619"/>
                  </a:lnTo>
                  <a:lnTo>
                    <a:pt x="82384" y="385419"/>
                  </a:lnTo>
                  <a:lnTo>
                    <a:pt x="82473" y="386003"/>
                  </a:lnTo>
                  <a:lnTo>
                    <a:pt x="82981" y="386753"/>
                  </a:lnTo>
                  <a:lnTo>
                    <a:pt x="82575" y="387756"/>
                  </a:lnTo>
                  <a:lnTo>
                    <a:pt x="82118" y="388137"/>
                  </a:lnTo>
                  <a:lnTo>
                    <a:pt x="80860" y="389356"/>
                  </a:lnTo>
                  <a:lnTo>
                    <a:pt x="80073" y="389763"/>
                  </a:lnTo>
                  <a:lnTo>
                    <a:pt x="80365" y="390194"/>
                  </a:lnTo>
                  <a:lnTo>
                    <a:pt x="81114" y="390448"/>
                  </a:lnTo>
                  <a:lnTo>
                    <a:pt x="82067" y="390093"/>
                  </a:lnTo>
                  <a:lnTo>
                    <a:pt x="82461" y="389877"/>
                  </a:lnTo>
                  <a:lnTo>
                    <a:pt x="82969" y="389496"/>
                  </a:lnTo>
                  <a:lnTo>
                    <a:pt x="83578" y="389191"/>
                  </a:lnTo>
                  <a:lnTo>
                    <a:pt x="83959" y="388683"/>
                  </a:lnTo>
                  <a:lnTo>
                    <a:pt x="84810" y="388327"/>
                  </a:lnTo>
                  <a:lnTo>
                    <a:pt x="85991" y="387908"/>
                  </a:lnTo>
                  <a:lnTo>
                    <a:pt x="86791" y="387769"/>
                  </a:lnTo>
                  <a:lnTo>
                    <a:pt x="87249" y="387616"/>
                  </a:lnTo>
                  <a:lnTo>
                    <a:pt x="88595" y="386791"/>
                  </a:lnTo>
                  <a:lnTo>
                    <a:pt x="88938" y="386384"/>
                  </a:lnTo>
                  <a:lnTo>
                    <a:pt x="88976" y="385635"/>
                  </a:lnTo>
                  <a:close/>
                </a:path>
                <a:path w="258445" h="914400">
                  <a:moveTo>
                    <a:pt x="88976" y="112102"/>
                  </a:moveTo>
                  <a:lnTo>
                    <a:pt x="86207" y="108038"/>
                  </a:lnTo>
                  <a:lnTo>
                    <a:pt x="85305" y="107823"/>
                  </a:lnTo>
                  <a:lnTo>
                    <a:pt x="83108" y="106972"/>
                  </a:lnTo>
                  <a:lnTo>
                    <a:pt x="82435" y="106667"/>
                  </a:lnTo>
                  <a:lnTo>
                    <a:pt x="81635" y="106489"/>
                  </a:lnTo>
                  <a:lnTo>
                    <a:pt x="80721" y="106807"/>
                  </a:lnTo>
                  <a:lnTo>
                    <a:pt x="80632" y="107111"/>
                  </a:lnTo>
                  <a:lnTo>
                    <a:pt x="80225" y="107480"/>
                  </a:lnTo>
                  <a:lnTo>
                    <a:pt x="80086" y="109029"/>
                  </a:lnTo>
                  <a:lnTo>
                    <a:pt x="80073" y="110159"/>
                  </a:lnTo>
                  <a:lnTo>
                    <a:pt x="80187" y="111201"/>
                  </a:lnTo>
                  <a:lnTo>
                    <a:pt x="80391" y="112064"/>
                  </a:lnTo>
                  <a:lnTo>
                    <a:pt x="80746" y="112534"/>
                  </a:lnTo>
                  <a:lnTo>
                    <a:pt x="81407" y="113144"/>
                  </a:lnTo>
                  <a:lnTo>
                    <a:pt x="81673" y="113334"/>
                  </a:lnTo>
                  <a:lnTo>
                    <a:pt x="82473" y="114160"/>
                  </a:lnTo>
                  <a:lnTo>
                    <a:pt x="83096" y="114782"/>
                  </a:lnTo>
                  <a:lnTo>
                    <a:pt x="83769" y="114846"/>
                  </a:lnTo>
                  <a:lnTo>
                    <a:pt x="84175" y="115150"/>
                  </a:lnTo>
                  <a:lnTo>
                    <a:pt x="84721" y="115354"/>
                  </a:lnTo>
                  <a:lnTo>
                    <a:pt x="84861" y="114808"/>
                  </a:lnTo>
                  <a:lnTo>
                    <a:pt x="84924" y="114198"/>
                  </a:lnTo>
                  <a:lnTo>
                    <a:pt x="84899" y="113499"/>
                  </a:lnTo>
                  <a:lnTo>
                    <a:pt x="84836" y="113030"/>
                  </a:lnTo>
                  <a:lnTo>
                    <a:pt x="84607" y="112242"/>
                  </a:lnTo>
                  <a:lnTo>
                    <a:pt x="84505" y="111429"/>
                  </a:lnTo>
                  <a:lnTo>
                    <a:pt x="84683" y="110985"/>
                  </a:lnTo>
                  <a:lnTo>
                    <a:pt x="85064" y="110578"/>
                  </a:lnTo>
                  <a:lnTo>
                    <a:pt x="85445" y="110401"/>
                  </a:lnTo>
                  <a:lnTo>
                    <a:pt x="85826" y="110578"/>
                  </a:lnTo>
                  <a:lnTo>
                    <a:pt x="86106" y="111010"/>
                  </a:lnTo>
                  <a:lnTo>
                    <a:pt x="86398" y="111671"/>
                  </a:lnTo>
                  <a:lnTo>
                    <a:pt x="86842" y="112026"/>
                  </a:lnTo>
                  <a:lnTo>
                    <a:pt x="87630" y="112420"/>
                  </a:lnTo>
                  <a:lnTo>
                    <a:pt x="88379" y="112852"/>
                  </a:lnTo>
                  <a:lnTo>
                    <a:pt x="88798" y="112776"/>
                  </a:lnTo>
                  <a:lnTo>
                    <a:pt x="88976" y="112102"/>
                  </a:lnTo>
                  <a:close/>
                </a:path>
                <a:path w="258445" h="914400">
                  <a:moveTo>
                    <a:pt x="97866" y="226606"/>
                  </a:moveTo>
                  <a:lnTo>
                    <a:pt x="97802" y="226288"/>
                  </a:lnTo>
                  <a:lnTo>
                    <a:pt x="97650" y="225818"/>
                  </a:lnTo>
                  <a:lnTo>
                    <a:pt x="97345" y="225221"/>
                  </a:lnTo>
                  <a:lnTo>
                    <a:pt x="97307" y="225044"/>
                  </a:lnTo>
                  <a:lnTo>
                    <a:pt x="97853" y="224180"/>
                  </a:lnTo>
                  <a:lnTo>
                    <a:pt x="97053" y="222821"/>
                  </a:lnTo>
                  <a:lnTo>
                    <a:pt x="95351" y="222211"/>
                  </a:lnTo>
                  <a:lnTo>
                    <a:pt x="95250" y="222008"/>
                  </a:lnTo>
                  <a:lnTo>
                    <a:pt x="94957" y="221843"/>
                  </a:lnTo>
                  <a:lnTo>
                    <a:pt x="94818" y="221932"/>
                  </a:lnTo>
                  <a:lnTo>
                    <a:pt x="94335" y="221843"/>
                  </a:lnTo>
                  <a:lnTo>
                    <a:pt x="91300" y="221957"/>
                  </a:lnTo>
                  <a:lnTo>
                    <a:pt x="89611" y="222631"/>
                  </a:lnTo>
                  <a:lnTo>
                    <a:pt x="88976" y="223050"/>
                  </a:lnTo>
                  <a:lnTo>
                    <a:pt x="89128" y="223888"/>
                  </a:lnTo>
                  <a:lnTo>
                    <a:pt x="89077" y="224218"/>
                  </a:lnTo>
                  <a:lnTo>
                    <a:pt x="89027" y="224447"/>
                  </a:lnTo>
                  <a:lnTo>
                    <a:pt x="88988" y="224866"/>
                  </a:lnTo>
                  <a:lnTo>
                    <a:pt x="88976" y="225336"/>
                  </a:lnTo>
                  <a:lnTo>
                    <a:pt x="89090" y="225907"/>
                  </a:lnTo>
                  <a:lnTo>
                    <a:pt x="89357" y="226568"/>
                  </a:lnTo>
                  <a:lnTo>
                    <a:pt x="89293" y="227647"/>
                  </a:lnTo>
                  <a:lnTo>
                    <a:pt x="89357" y="228955"/>
                  </a:lnTo>
                  <a:lnTo>
                    <a:pt x="90322" y="229425"/>
                  </a:lnTo>
                  <a:lnTo>
                    <a:pt x="90373" y="229552"/>
                  </a:lnTo>
                  <a:lnTo>
                    <a:pt x="90563" y="230009"/>
                  </a:lnTo>
                  <a:lnTo>
                    <a:pt x="90665" y="230378"/>
                  </a:lnTo>
                  <a:lnTo>
                    <a:pt x="90881" y="230720"/>
                  </a:lnTo>
                  <a:lnTo>
                    <a:pt x="91059" y="230670"/>
                  </a:lnTo>
                  <a:lnTo>
                    <a:pt x="91084" y="230492"/>
                  </a:lnTo>
                  <a:lnTo>
                    <a:pt x="91020" y="229755"/>
                  </a:lnTo>
                  <a:lnTo>
                    <a:pt x="93103" y="230581"/>
                  </a:lnTo>
                  <a:lnTo>
                    <a:pt x="95656" y="230720"/>
                  </a:lnTo>
                  <a:lnTo>
                    <a:pt x="97586" y="230339"/>
                  </a:lnTo>
                  <a:lnTo>
                    <a:pt x="97053" y="229438"/>
                  </a:lnTo>
                  <a:lnTo>
                    <a:pt x="96329" y="228536"/>
                  </a:lnTo>
                  <a:lnTo>
                    <a:pt x="96342" y="227622"/>
                  </a:lnTo>
                  <a:lnTo>
                    <a:pt x="96685" y="226606"/>
                  </a:lnTo>
                  <a:lnTo>
                    <a:pt x="96799" y="226174"/>
                  </a:lnTo>
                  <a:lnTo>
                    <a:pt x="96862" y="226339"/>
                  </a:lnTo>
                  <a:lnTo>
                    <a:pt x="97028" y="226733"/>
                  </a:lnTo>
                  <a:lnTo>
                    <a:pt x="97129" y="227025"/>
                  </a:lnTo>
                  <a:lnTo>
                    <a:pt x="97294" y="227418"/>
                  </a:lnTo>
                  <a:lnTo>
                    <a:pt x="97574" y="227431"/>
                  </a:lnTo>
                  <a:lnTo>
                    <a:pt x="97688" y="227266"/>
                  </a:lnTo>
                  <a:lnTo>
                    <a:pt x="97840" y="226872"/>
                  </a:lnTo>
                  <a:lnTo>
                    <a:pt x="97866" y="226606"/>
                  </a:lnTo>
                  <a:close/>
                </a:path>
                <a:path w="258445" h="914400">
                  <a:moveTo>
                    <a:pt x="97866" y="206019"/>
                  </a:moveTo>
                  <a:lnTo>
                    <a:pt x="97726" y="204647"/>
                  </a:lnTo>
                  <a:lnTo>
                    <a:pt x="97497" y="204177"/>
                  </a:lnTo>
                  <a:lnTo>
                    <a:pt x="97116" y="204127"/>
                  </a:lnTo>
                  <a:lnTo>
                    <a:pt x="96570" y="204101"/>
                  </a:lnTo>
                  <a:lnTo>
                    <a:pt x="95148" y="204127"/>
                  </a:lnTo>
                  <a:lnTo>
                    <a:pt x="93738" y="205105"/>
                  </a:lnTo>
                  <a:lnTo>
                    <a:pt x="92100" y="206146"/>
                  </a:lnTo>
                  <a:lnTo>
                    <a:pt x="91757" y="205994"/>
                  </a:lnTo>
                  <a:lnTo>
                    <a:pt x="91313" y="205257"/>
                  </a:lnTo>
                  <a:lnTo>
                    <a:pt x="90779" y="204177"/>
                  </a:lnTo>
                  <a:lnTo>
                    <a:pt x="90500" y="204711"/>
                  </a:lnTo>
                  <a:lnTo>
                    <a:pt x="90106" y="205663"/>
                  </a:lnTo>
                  <a:lnTo>
                    <a:pt x="89890" y="206629"/>
                  </a:lnTo>
                  <a:lnTo>
                    <a:pt x="90030" y="207213"/>
                  </a:lnTo>
                  <a:lnTo>
                    <a:pt x="90258" y="207670"/>
                  </a:lnTo>
                  <a:lnTo>
                    <a:pt x="90589" y="208267"/>
                  </a:lnTo>
                  <a:lnTo>
                    <a:pt x="90563" y="208965"/>
                  </a:lnTo>
                  <a:lnTo>
                    <a:pt x="90258" y="209651"/>
                  </a:lnTo>
                  <a:lnTo>
                    <a:pt x="89535" y="211188"/>
                  </a:lnTo>
                  <a:lnTo>
                    <a:pt x="89242" y="211607"/>
                  </a:lnTo>
                  <a:lnTo>
                    <a:pt x="88976" y="212191"/>
                  </a:lnTo>
                  <a:lnTo>
                    <a:pt x="89496" y="212966"/>
                  </a:lnTo>
                  <a:lnTo>
                    <a:pt x="89827" y="212877"/>
                  </a:lnTo>
                  <a:lnTo>
                    <a:pt x="89941" y="212369"/>
                  </a:lnTo>
                  <a:lnTo>
                    <a:pt x="90411" y="211861"/>
                  </a:lnTo>
                  <a:lnTo>
                    <a:pt x="90817" y="211175"/>
                  </a:lnTo>
                  <a:lnTo>
                    <a:pt x="91643" y="210070"/>
                  </a:lnTo>
                  <a:lnTo>
                    <a:pt x="92925" y="209219"/>
                  </a:lnTo>
                  <a:lnTo>
                    <a:pt x="93764" y="209067"/>
                  </a:lnTo>
                  <a:lnTo>
                    <a:pt x="94665" y="208851"/>
                  </a:lnTo>
                  <a:lnTo>
                    <a:pt x="95504" y="208597"/>
                  </a:lnTo>
                  <a:lnTo>
                    <a:pt x="96075" y="208076"/>
                  </a:lnTo>
                  <a:lnTo>
                    <a:pt x="97231" y="207479"/>
                  </a:lnTo>
                  <a:lnTo>
                    <a:pt x="97840" y="206819"/>
                  </a:lnTo>
                  <a:lnTo>
                    <a:pt x="97866" y="206019"/>
                  </a:lnTo>
                  <a:close/>
                </a:path>
                <a:path w="258445" h="914400">
                  <a:moveTo>
                    <a:pt x="97866" y="197319"/>
                  </a:moveTo>
                  <a:lnTo>
                    <a:pt x="97536" y="197002"/>
                  </a:lnTo>
                  <a:lnTo>
                    <a:pt x="97256" y="196938"/>
                  </a:lnTo>
                  <a:lnTo>
                    <a:pt x="96723" y="196634"/>
                  </a:lnTo>
                  <a:lnTo>
                    <a:pt x="96481" y="196329"/>
                  </a:lnTo>
                  <a:lnTo>
                    <a:pt x="96418" y="195999"/>
                  </a:lnTo>
                  <a:lnTo>
                    <a:pt x="96367" y="195478"/>
                  </a:lnTo>
                  <a:lnTo>
                    <a:pt x="96164" y="195224"/>
                  </a:lnTo>
                  <a:lnTo>
                    <a:pt x="95948" y="195275"/>
                  </a:lnTo>
                  <a:lnTo>
                    <a:pt x="95846" y="195465"/>
                  </a:lnTo>
                  <a:lnTo>
                    <a:pt x="95758" y="195808"/>
                  </a:lnTo>
                  <a:lnTo>
                    <a:pt x="95732" y="196481"/>
                  </a:lnTo>
                  <a:lnTo>
                    <a:pt x="95770" y="196773"/>
                  </a:lnTo>
                  <a:lnTo>
                    <a:pt x="95770" y="197142"/>
                  </a:lnTo>
                  <a:lnTo>
                    <a:pt x="95135" y="198056"/>
                  </a:lnTo>
                  <a:lnTo>
                    <a:pt x="94843" y="198399"/>
                  </a:lnTo>
                  <a:lnTo>
                    <a:pt x="94399" y="198513"/>
                  </a:lnTo>
                  <a:lnTo>
                    <a:pt x="94043" y="198513"/>
                  </a:lnTo>
                  <a:lnTo>
                    <a:pt x="92189" y="196545"/>
                  </a:lnTo>
                  <a:lnTo>
                    <a:pt x="91681" y="195694"/>
                  </a:lnTo>
                  <a:lnTo>
                    <a:pt x="91008" y="195567"/>
                  </a:lnTo>
                  <a:lnTo>
                    <a:pt x="90652" y="195567"/>
                  </a:lnTo>
                  <a:lnTo>
                    <a:pt x="90411" y="195681"/>
                  </a:lnTo>
                  <a:lnTo>
                    <a:pt x="90055" y="195961"/>
                  </a:lnTo>
                  <a:lnTo>
                    <a:pt x="89522" y="196735"/>
                  </a:lnTo>
                  <a:lnTo>
                    <a:pt x="89408" y="197104"/>
                  </a:lnTo>
                  <a:lnTo>
                    <a:pt x="89293" y="197408"/>
                  </a:lnTo>
                  <a:lnTo>
                    <a:pt x="89230" y="197662"/>
                  </a:lnTo>
                  <a:lnTo>
                    <a:pt x="88976" y="198170"/>
                  </a:lnTo>
                  <a:lnTo>
                    <a:pt x="88988" y="198577"/>
                  </a:lnTo>
                  <a:lnTo>
                    <a:pt x="89217" y="199085"/>
                  </a:lnTo>
                  <a:lnTo>
                    <a:pt x="89166" y="199504"/>
                  </a:lnTo>
                  <a:lnTo>
                    <a:pt x="89115" y="200545"/>
                  </a:lnTo>
                  <a:lnTo>
                    <a:pt x="89268" y="201168"/>
                  </a:lnTo>
                  <a:lnTo>
                    <a:pt x="89065" y="201853"/>
                  </a:lnTo>
                  <a:lnTo>
                    <a:pt x="89319" y="202577"/>
                  </a:lnTo>
                  <a:lnTo>
                    <a:pt x="89623" y="202730"/>
                  </a:lnTo>
                  <a:lnTo>
                    <a:pt x="89928" y="202717"/>
                  </a:lnTo>
                  <a:lnTo>
                    <a:pt x="90436" y="202653"/>
                  </a:lnTo>
                  <a:lnTo>
                    <a:pt x="90830" y="202666"/>
                  </a:lnTo>
                  <a:lnTo>
                    <a:pt x="91084" y="202526"/>
                  </a:lnTo>
                  <a:lnTo>
                    <a:pt x="91147" y="202247"/>
                  </a:lnTo>
                  <a:lnTo>
                    <a:pt x="91147" y="201866"/>
                  </a:lnTo>
                  <a:lnTo>
                    <a:pt x="91236" y="201523"/>
                  </a:lnTo>
                  <a:lnTo>
                    <a:pt x="91909" y="200494"/>
                  </a:lnTo>
                  <a:lnTo>
                    <a:pt x="92214" y="200494"/>
                  </a:lnTo>
                  <a:lnTo>
                    <a:pt x="92570" y="200672"/>
                  </a:lnTo>
                  <a:lnTo>
                    <a:pt x="92811" y="201028"/>
                  </a:lnTo>
                  <a:lnTo>
                    <a:pt x="93154" y="201434"/>
                  </a:lnTo>
                  <a:lnTo>
                    <a:pt x="93357" y="201714"/>
                  </a:lnTo>
                  <a:lnTo>
                    <a:pt x="93599" y="201688"/>
                  </a:lnTo>
                  <a:lnTo>
                    <a:pt x="93891" y="201637"/>
                  </a:lnTo>
                  <a:lnTo>
                    <a:pt x="94259" y="201752"/>
                  </a:lnTo>
                  <a:lnTo>
                    <a:pt x="94500" y="201955"/>
                  </a:lnTo>
                  <a:lnTo>
                    <a:pt x="94907" y="202831"/>
                  </a:lnTo>
                  <a:lnTo>
                    <a:pt x="95059" y="203339"/>
                  </a:lnTo>
                  <a:lnTo>
                    <a:pt x="95262" y="203962"/>
                  </a:lnTo>
                  <a:lnTo>
                    <a:pt x="95580" y="204101"/>
                  </a:lnTo>
                  <a:lnTo>
                    <a:pt x="95885" y="203847"/>
                  </a:lnTo>
                  <a:lnTo>
                    <a:pt x="96177" y="203682"/>
                  </a:lnTo>
                  <a:lnTo>
                    <a:pt x="96164" y="203276"/>
                  </a:lnTo>
                  <a:lnTo>
                    <a:pt x="96088" y="202819"/>
                  </a:lnTo>
                  <a:lnTo>
                    <a:pt x="96062" y="201942"/>
                  </a:lnTo>
                  <a:lnTo>
                    <a:pt x="95910" y="201612"/>
                  </a:lnTo>
                  <a:lnTo>
                    <a:pt x="95567" y="201180"/>
                  </a:lnTo>
                  <a:lnTo>
                    <a:pt x="95300" y="200685"/>
                  </a:lnTo>
                  <a:lnTo>
                    <a:pt x="95580" y="200367"/>
                  </a:lnTo>
                  <a:lnTo>
                    <a:pt x="96100" y="199859"/>
                  </a:lnTo>
                  <a:lnTo>
                    <a:pt x="96837" y="199059"/>
                  </a:lnTo>
                  <a:lnTo>
                    <a:pt x="97637" y="198056"/>
                  </a:lnTo>
                  <a:lnTo>
                    <a:pt x="97866" y="197319"/>
                  </a:lnTo>
                  <a:close/>
                </a:path>
                <a:path w="258445" h="914400">
                  <a:moveTo>
                    <a:pt x="97866" y="110490"/>
                  </a:moveTo>
                  <a:lnTo>
                    <a:pt x="97751" y="108864"/>
                  </a:lnTo>
                  <a:lnTo>
                    <a:pt x="97688" y="108712"/>
                  </a:lnTo>
                  <a:lnTo>
                    <a:pt x="97853" y="108089"/>
                  </a:lnTo>
                  <a:lnTo>
                    <a:pt x="97307" y="107226"/>
                  </a:lnTo>
                  <a:lnTo>
                    <a:pt x="96088" y="106895"/>
                  </a:lnTo>
                  <a:lnTo>
                    <a:pt x="95897" y="106794"/>
                  </a:lnTo>
                  <a:lnTo>
                    <a:pt x="94157" y="106489"/>
                  </a:lnTo>
                  <a:lnTo>
                    <a:pt x="93459" y="106565"/>
                  </a:lnTo>
                  <a:lnTo>
                    <a:pt x="92011" y="106489"/>
                  </a:lnTo>
                  <a:lnTo>
                    <a:pt x="90398" y="107518"/>
                  </a:lnTo>
                  <a:lnTo>
                    <a:pt x="89382" y="108623"/>
                  </a:lnTo>
                  <a:lnTo>
                    <a:pt x="88976" y="109702"/>
                  </a:lnTo>
                  <a:lnTo>
                    <a:pt x="89065" y="110274"/>
                  </a:lnTo>
                  <a:lnTo>
                    <a:pt x="88976" y="112102"/>
                  </a:lnTo>
                  <a:lnTo>
                    <a:pt x="88976" y="112242"/>
                  </a:lnTo>
                  <a:lnTo>
                    <a:pt x="89852" y="113080"/>
                  </a:lnTo>
                  <a:lnTo>
                    <a:pt x="89827" y="113626"/>
                  </a:lnTo>
                  <a:lnTo>
                    <a:pt x="90805" y="114731"/>
                  </a:lnTo>
                  <a:lnTo>
                    <a:pt x="91503" y="115277"/>
                  </a:lnTo>
                  <a:lnTo>
                    <a:pt x="92697" y="115328"/>
                  </a:lnTo>
                  <a:lnTo>
                    <a:pt x="94297" y="115354"/>
                  </a:lnTo>
                  <a:lnTo>
                    <a:pt x="94869" y="115354"/>
                  </a:lnTo>
                  <a:lnTo>
                    <a:pt x="95516" y="115125"/>
                  </a:lnTo>
                  <a:lnTo>
                    <a:pt x="96266" y="114388"/>
                  </a:lnTo>
                  <a:lnTo>
                    <a:pt x="97218" y="112661"/>
                  </a:lnTo>
                  <a:lnTo>
                    <a:pt x="97675" y="111645"/>
                  </a:lnTo>
                  <a:lnTo>
                    <a:pt x="97866" y="110490"/>
                  </a:lnTo>
                  <a:close/>
                </a:path>
                <a:path w="258445" h="914400">
                  <a:moveTo>
                    <a:pt x="97866" y="102323"/>
                  </a:moveTo>
                  <a:lnTo>
                    <a:pt x="97701" y="101866"/>
                  </a:lnTo>
                  <a:lnTo>
                    <a:pt x="97282" y="101701"/>
                  </a:lnTo>
                  <a:lnTo>
                    <a:pt x="97028" y="101701"/>
                  </a:lnTo>
                  <a:lnTo>
                    <a:pt x="96685" y="102006"/>
                  </a:lnTo>
                  <a:lnTo>
                    <a:pt x="96291" y="102019"/>
                  </a:lnTo>
                  <a:lnTo>
                    <a:pt x="96215" y="101612"/>
                  </a:lnTo>
                  <a:lnTo>
                    <a:pt x="96139" y="101219"/>
                  </a:lnTo>
                  <a:lnTo>
                    <a:pt x="96189" y="100774"/>
                  </a:lnTo>
                  <a:lnTo>
                    <a:pt x="96151" y="100634"/>
                  </a:lnTo>
                  <a:lnTo>
                    <a:pt x="95986" y="100622"/>
                  </a:lnTo>
                  <a:lnTo>
                    <a:pt x="95719" y="100634"/>
                  </a:lnTo>
                  <a:lnTo>
                    <a:pt x="95440" y="100698"/>
                  </a:lnTo>
                  <a:lnTo>
                    <a:pt x="94843" y="100952"/>
                  </a:lnTo>
                  <a:lnTo>
                    <a:pt x="94310" y="101092"/>
                  </a:lnTo>
                  <a:lnTo>
                    <a:pt x="94056" y="101003"/>
                  </a:lnTo>
                  <a:lnTo>
                    <a:pt x="93827" y="100698"/>
                  </a:lnTo>
                  <a:lnTo>
                    <a:pt x="93687" y="100177"/>
                  </a:lnTo>
                  <a:lnTo>
                    <a:pt x="93586" y="99961"/>
                  </a:lnTo>
                  <a:lnTo>
                    <a:pt x="92671" y="98958"/>
                  </a:lnTo>
                  <a:lnTo>
                    <a:pt x="92570" y="99085"/>
                  </a:lnTo>
                  <a:lnTo>
                    <a:pt x="92379" y="99263"/>
                  </a:lnTo>
                  <a:lnTo>
                    <a:pt x="92138" y="99263"/>
                  </a:lnTo>
                  <a:lnTo>
                    <a:pt x="91859" y="99237"/>
                  </a:lnTo>
                  <a:lnTo>
                    <a:pt x="91592" y="99047"/>
                  </a:lnTo>
                  <a:lnTo>
                    <a:pt x="90970" y="98691"/>
                  </a:lnTo>
                  <a:lnTo>
                    <a:pt x="89293" y="97612"/>
                  </a:lnTo>
                  <a:lnTo>
                    <a:pt x="89128" y="97612"/>
                  </a:lnTo>
                  <a:lnTo>
                    <a:pt x="88976" y="97777"/>
                  </a:lnTo>
                  <a:lnTo>
                    <a:pt x="89014" y="97917"/>
                  </a:lnTo>
                  <a:lnTo>
                    <a:pt x="89166" y="98044"/>
                  </a:lnTo>
                  <a:lnTo>
                    <a:pt x="89204" y="98171"/>
                  </a:lnTo>
                  <a:lnTo>
                    <a:pt x="89242" y="98323"/>
                  </a:lnTo>
                  <a:lnTo>
                    <a:pt x="89369" y="98564"/>
                  </a:lnTo>
                  <a:lnTo>
                    <a:pt x="89433" y="98742"/>
                  </a:lnTo>
                  <a:lnTo>
                    <a:pt x="89458" y="99034"/>
                  </a:lnTo>
                  <a:lnTo>
                    <a:pt x="89496" y="99263"/>
                  </a:lnTo>
                  <a:lnTo>
                    <a:pt x="89509" y="99644"/>
                  </a:lnTo>
                  <a:lnTo>
                    <a:pt x="89687" y="99606"/>
                  </a:lnTo>
                  <a:lnTo>
                    <a:pt x="89865" y="99466"/>
                  </a:lnTo>
                  <a:lnTo>
                    <a:pt x="90043" y="99402"/>
                  </a:lnTo>
                  <a:lnTo>
                    <a:pt x="90258" y="99377"/>
                  </a:lnTo>
                  <a:lnTo>
                    <a:pt x="90538" y="99377"/>
                  </a:lnTo>
                  <a:lnTo>
                    <a:pt x="90678" y="99402"/>
                  </a:lnTo>
                  <a:lnTo>
                    <a:pt x="90995" y="99542"/>
                  </a:lnTo>
                  <a:lnTo>
                    <a:pt x="91059" y="99682"/>
                  </a:lnTo>
                  <a:lnTo>
                    <a:pt x="91071" y="99847"/>
                  </a:lnTo>
                  <a:lnTo>
                    <a:pt x="91059" y="100215"/>
                  </a:lnTo>
                  <a:lnTo>
                    <a:pt x="91020" y="100457"/>
                  </a:lnTo>
                  <a:lnTo>
                    <a:pt x="91389" y="100749"/>
                  </a:lnTo>
                  <a:lnTo>
                    <a:pt x="91655" y="100838"/>
                  </a:lnTo>
                  <a:lnTo>
                    <a:pt x="91871" y="100977"/>
                  </a:lnTo>
                  <a:lnTo>
                    <a:pt x="92062" y="101117"/>
                  </a:lnTo>
                  <a:lnTo>
                    <a:pt x="92379" y="101612"/>
                  </a:lnTo>
                  <a:lnTo>
                    <a:pt x="92621" y="102362"/>
                  </a:lnTo>
                  <a:lnTo>
                    <a:pt x="92659" y="102590"/>
                  </a:lnTo>
                  <a:lnTo>
                    <a:pt x="92710" y="102768"/>
                  </a:lnTo>
                  <a:lnTo>
                    <a:pt x="92697" y="102971"/>
                  </a:lnTo>
                  <a:lnTo>
                    <a:pt x="92659" y="103098"/>
                  </a:lnTo>
                  <a:lnTo>
                    <a:pt x="92735" y="103568"/>
                  </a:lnTo>
                  <a:lnTo>
                    <a:pt x="92811" y="103809"/>
                  </a:lnTo>
                  <a:lnTo>
                    <a:pt x="92811" y="104190"/>
                  </a:lnTo>
                  <a:lnTo>
                    <a:pt x="92824" y="104381"/>
                  </a:lnTo>
                  <a:lnTo>
                    <a:pt x="92773" y="105029"/>
                  </a:lnTo>
                  <a:lnTo>
                    <a:pt x="92824" y="105435"/>
                  </a:lnTo>
                  <a:lnTo>
                    <a:pt x="92925" y="105651"/>
                  </a:lnTo>
                  <a:lnTo>
                    <a:pt x="92989" y="105841"/>
                  </a:lnTo>
                  <a:lnTo>
                    <a:pt x="94030" y="106489"/>
                  </a:lnTo>
                  <a:lnTo>
                    <a:pt x="94157" y="106489"/>
                  </a:lnTo>
                  <a:lnTo>
                    <a:pt x="94310" y="106476"/>
                  </a:lnTo>
                  <a:lnTo>
                    <a:pt x="94386" y="106324"/>
                  </a:lnTo>
                  <a:lnTo>
                    <a:pt x="94462" y="106057"/>
                  </a:lnTo>
                  <a:lnTo>
                    <a:pt x="94475" y="105905"/>
                  </a:lnTo>
                  <a:lnTo>
                    <a:pt x="94449" y="105651"/>
                  </a:lnTo>
                  <a:lnTo>
                    <a:pt x="94399" y="105448"/>
                  </a:lnTo>
                  <a:lnTo>
                    <a:pt x="94284" y="105206"/>
                  </a:lnTo>
                  <a:lnTo>
                    <a:pt x="94246" y="104978"/>
                  </a:lnTo>
                  <a:lnTo>
                    <a:pt x="94348" y="104749"/>
                  </a:lnTo>
                  <a:lnTo>
                    <a:pt x="95021" y="104470"/>
                  </a:lnTo>
                  <a:lnTo>
                    <a:pt x="95199" y="104394"/>
                  </a:lnTo>
                  <a:lnTo>
                    <a:pt x="95554" y="104432"/>
                  </a:lnTo>
                  <a:lnTo>
                    <a:pt x="95808" y="104470"/>
                  </a:lnTo>
                  <a:lnTo>
                    <a:pt x="96304" y="104444"/>
                  </a:lnTo>
                  <a:lnTo>
                    <a:pt x="96507" y="104457"/>
                  </a:lnTo>
                  <a:lnTo>
                    <a:pt x="96621" y="104101"/>
                  </a:lnTo>
                  <a:lnTo>
                    <a:pt x="96481" y="103759"/>
                  </a:lnTo>
                  <a:lnTo>
                    <a:pt x="96545" y="103593"/>
                  </a:lnTo>
                  <a:lnTo>
                    <a:pt x="96888" y="103543"/>
                  </a:lnTo>
                  <a:lnTo>
                    <a:pt x="97155" y="103568"/>
                  </a:lnTo>
                  <a:lnTo>
                    <a:pt x="97472" y="103479"/>
                  </a:lnTo>
                  <a:lnTo>
                    <a:pt x="97586" y="103352"/>
                  </a:lnTo>
                  <a:lnTo>
                    <a:pt x="97612" y="102933"/>
                  </a:lnTo>
                  <a:lnTo>
                    <a:pt x="97739" y="102755"/>
                  </a:lnTo>
                  <a:lnTo>
                    <a:pt x="97828" y="102539"/>
                  </a:lnTo>
                  <a:lnTo>
                    <a:pt x="97866" y="102323"/>
                  </a:lnTo>
                  <a:close/>
                </a:path>
                <a:path w="258445" h="914400">
                  <a:moveTo>
                    <a:pt x="97866" y="50723"/>
                  </a:moveTo>
                  <a:lnTo>
                    <a:pt x="93408" y="44373"/>
                  </a:lnTo>
                  <a:lnTo>
                    <a:pt x="92214" y="45123"/>
                  </a:lnTo>
                  <a:lnTo>
                    <a:pt x="91719" y="45732"/>
                  </a:lnTo>
                  <a:lnTo>
                    <a:pt x="91109" y="46672"/>
                  </a:lnTo>
                  <a:lnTo>
                    <a:pt x="89712" y="48234"/>
                  </a:lnTo>
                  <a:lnTo>
                    <a:pt x="89408" y="49276"/>
                  </a:lnTo>
                  <a:lnTo>
                    <a:pt x="88976" y="50546"/>
                  </a:lnTo>
                  <a:lnTo>
                    <a:pt x="89636" y="51523"/>
                  </a:lnTo>
                  <a:lnTo>
                    <a:pt x="90982" y="52336"/>
                  </a:lnTo>
                  <a:lnTo>
                    <a:pt x="92163" y="52819"/>
                  </a:lnTo>
                  <a:lnTo>
                    <a:pt x="93599" y="53174"/>
                  </a:lnTo>
                  <a:lnTo>
                    <a:pt x="94869" y="53200"/>
                  </a:lnTo>
                  <a:lnTo>
                    <a:pt x="95859" y="53238"/>
                  </a:lnTo>
                  <a:lnTo>
                    <a:pt x="96659" y="52844"/>
                  </a:lnTo>
                  <a:lnTo>
                    <a:pt x="97294" y="52120"/>
                  </a:lnTo>
                  <a:lnTo>
                    <a:pt x="97790" y="51409"/>
                  </a:lnTo>
                  <a:lnTo>
                    <a:pt x="97866" y="50723"/>
                  </a:lnTo>
                  <a:close/>
                </a:path>
                <a:path w="258445" h="914400">
                  <a:moveTo>
                    <a:pt x="106756" y="207568"/>
                  </a:moveTo>
                  <a:lnTo>
                    <a:pt x="106070" y="205968"/>
                  </a:lnTo>
                  <a:lnTo>
                    <a:pt x="100888" y="204101"/>
                  </a:lnTo>
                  <a:lnTo>
                    <a:pt x="98615" y="206514"/>
                  </a:lnTo>
                  <a:lnTo>
                    <a:pt x="98450" y="210413"/>
                  </a:lnTo>
                  <a:lnTo>
                    <a:pt x="97866" y="211645"/>
                  </a:lnTo>
                  <a:lnTo>
                    <a:pt x="102450" y="212953"/>
                  </a:lnTo>
                  <a:lnTo>
                    <a:pt x="104178" y="212242"/>
                  </a:lnTo>
                  <a:lnTo>
                    <a:pt x="105321" y="211112"/>
                  </a:lnTo>
                  <a:lnTo>
                    <a:pt x="106756" y="207568"/>
                  </a:lnTo>
                  <a:close/>
                </a:path>
                <a:path w="258445" h="914400">
                  <a:moveTo>
                    <a:pt x="106756" y="48399"/>
                  </a:moveTo>
                  <a:lnTo>
                    <a:pt x="104292" y="44907"/>
                  </a:lnTo>
                  <a:lnTo>
                    <a:pt x="103339" y="44678"/>
                  </a:lnTo>
                  <a:lnTo>
                    <a:pt x="103035" y="44653"/>
                  </a:lnTo>
                  <a:lnTo>
                    <a:pt x="102539" y="44386"/>
                  </a:lnTo>
                  <a:lnTo>
                    <a:pt x="101650" y="44373"/>
                  </a:lnTo>
                  <a:lnTo>
                    <a:pt x="100406" y="44437"/>
                  </a:lnTo>
                  <a:lnTo>
                    <a:pt x="99733" y="44373"/>
                  </a:lnTo>
                  <a:lnTo>
                    <a:pt x="99364" y="44665"/>
                  </a:lnTo>
                  <a:lnTo>
                    <a:pt x="98513" y="44919"/>
                  </a:lnTo>
                  <a:lnTo>
                    <a:pt x="97891" y="45250"/>
                  </a:lnTo>
                  <a:lnTo>
                    <a:pt x="97866" y="45542"/>
                  </a:lnTo>
                  <a:lnTo>
                    <a:pt x="97942" y="46202"/>
                  </a:lnTo>
                  <a:lnTo>
                    <a:pt x="97980" y="46367"/>
                  </a:lnTo>
                  <a:lnTo>
                    <a:pt x="97980" y="47129"/>
                  </a:lnTo>
                  <a:lnTo>
                    <a:pt x="97866" y="47498"/>
                  </a:lnTo>
                  <a:lnTo>
                    <a:pt x="97980" y="47980"/>
                  </a:lnTo>
                  <a:lnTo>
                    <a:pt x="97866" y="50088"/>
                  </a:lnTo>
                  <a:lnTo>
                    <a:pt x="98132" y="50368"/>
                  </a:lnTo>
                  <a:lnTo>
                    <a:pt x="98158" y="50571"/>
                  </a:lnTo>
                  <a:lnTo>
                    <a:pt x="98602" y="50825"/>
                  </a:lnTo>
                  <a:lnTo>
                    <a:pt x="100584" y="52781"/>
                  </a:lnTo>
                  <a:lnTo>
                    <a:pt x="104355" y="53238"/>
                  </a:lnTo>
                  <a:lnTo>
                    <a:pt x="104584" y="52984"/>
                  </a:lnTo>
                  <a:lnTo>
                    <a:pt x="105791" y="53238"/>
                  </a:lnTo>
                  <a:lnTo>
                    <a:pt x="106527" y="52997"/>
                  </a:lnTo>
                  <a:lnTo>
                    <a:pt x="106654" y="52730"/>
                  </a:lnTo>
                  <a:lnTo>
                    <a:pt x="106756" y="52362"/>
                  </a:lnTo>
                  <a:lnTo>
                    <a:pt x="106311" y="51790"/>
                  </a:lnTo>
                  <a:lnTo>
                    <a:pt x="105879" y="51587"/>
                  </a:lnTo>
                  <a:lnTo>
                    <a:pt x="106362" y="51054"/>
                  </a:lnTo>
                  <a:lnTo>
                    <a:pt x="106756" y="48399"/>
                  </a:lnTo>
                  <a:close/>
                </a:path>
                <a:path w="258445" h="914400">
                  <a:moveTo>
                    <a:pt x="106756" y="2984"/>
                  </a:moveTo>
                  <a:lnTo>
                    <a:pt x="102539" y="0"/>
                  </a:lnTo>
                  <a:lnTo>
                    <a:pt x="100685" y="139"/>
                  </a:lnTo>
                  <a:lnTo>
                    <a:pt x="99441" y="1371"/>
                  </a:lnTo>
                  <a:lnTo>
                    <a:pt x="98869" y="2413"/>
                  </a:lnTo>
                  <a:lnTo>
                    <a:pt x="98767" y="3276"/>
                  </a:lnTo>
                  <a:lnTo>
                    <a:pt x="98729" y="4572"/>
                  </a:lnTo>
                  <a:lnTo>
                    <a:pt x="98653" y="5435"/>
                  </a:lnTo>
                  <a:lnTo>
                    <a:pt x="98196" y="6172"/>
                  </a:lnTo>
                  <a:lnTo>
                    <a:pt x="97866" y="7912"/>
                  </a:lnTo>
                  <a:lnTo>
                    <a:pt x="98793" y="8712"/>
                  </a:lnTo>
                  <a:lnTo>
                    <a:pt x="100520" y="8864"/>
                  </a:lnTo>
                  <a:lnTo>
                    <a:pt x="101371" y="8801"/>
                  </a:lnTo>
                  <a:lnTo>
                    <a:pt x="102692" y="8420"/>
                  </a:lnTo>
                  <a:lnTo>
                    <a:pt x="103466" y="7658"/>
                  </a:lnTo>
                  <a:lnTo>
                    <a:pt x="103847" y="6350"/>
                  </a:lnTo>
                  <a:lnTo>
                    <a:pt x="104635" y="5702"/>
                  </a:lnTo>
                  <a:lnTo>
                    <a:pt x="105549" y="4635"/>
                  </a:lnTo>
                  <a:lnTo>
                    <a:pt x="106133" y="3746"/>
                  </a:lnTo>
                  <a:lnTo>
                    <a:pt x="106756" y="2984"/>
                  </a:lnTo>
                  <a:close/>
                </a:path>
                <a:path w="258445" h="914400">
                  <a:moveTo>
                    <a:pt x="106768" y="223227"/>
                  </a:moveTo>
                  <a:lnTo>
                    <a:pt x="106489" y="222529"/>
                  </a:lnTo>
                  <a:lnTo>
                    <a:pt x="104813" y="222046"/>
                  </a:lnTo>
                  <a:lnTo>
                    <a:pt x="102743" y="221843"/>
                  </a:lnTo>
                  <a:lnTo>
                    <a:pt x="101460" y="221894"/>
                  </a:lnTo>
                  <a:lnTo>
                    <a:pt x="97866" y="224688"/>
                  </a:lnTo>
                  <a:lnTo>
                    <a:pt x="97993" y="225272"/>
                  </a:lnTo>
                  <a:lnTo>
                    <a:pt x="98374" y="225831"/>
                  </a:lnTo>
                  <a:lnTo>
                    <a:pt x="98780" y="226491"/>
                  </a:lnTo>
                  <a:lnTo>
                    <a:pt x="99466" y="227152"/>
                  </a:lnTo>
                  <a:lnTo>
                    <a:pt x="100457" y="227685"/>
                  </a:lnTo>
                  <a:lnTo>
                    <a:pt x="101193" y="228295"/>
                  </a:lnTo>
                  <a:lnTo>
                    <a:pt x="102438" y="229082"/>
                  </a:lnTo>
                  <a:lnTo>
                    <a:pt x="103568" y="229946"/>
                  </a:lnTo>
                  <a:lnTo>
                    <a:pt x="103987" y="230720"/>
                  </a:lnTo>
                  <a:lnTo>
                    <a:pt x="104597" y="230378"/>
                  </a:lnTo>
                  <a:lnTo>
                    <a:pt x="105194" y="229933"/>
                  </a:lnTo>
                  <a:lnTo>
                    <a:pt x="105575" y="229438"/>
                  </a:lnTo>
                  <a:lnTo>
                    <a:pt x="105473" y="228955"/>
                  </a:lnTo>
                  <a:lnTo>
                    <a:pt x="105143" y="228333"/>
                  </a:lnTo>
                  <a:lnTo>
                    <a:pt x="104978" y="227825"/>
                  </a:lnTo>
                  <a:lnTo>
                    <a:pt x="104101" y="226555"/>
                  </a:lnTo>
                  <a:lnTo>
                    <a:pt x="103670" y="225755"/>
                  </a:lnTo>
                  <a:lnTo>
                    <a:pt x="103733" y="225069"/>
                  </a:lnTo>
                  <a:lnTo>
                    <a:pt x="103619" y="224485"/>
                  </a:lnTo>
                  <a:lnTo>
                    <a:pt x="104355" y="224421"/>
                  </a:lnTo>
                  <a:lnTo>
                    <a:pt x="105143" y="224612"/>
                  </a:lnTo>
                  <a:lnTo>
                    <a:pt x="105625" y="224701"/>
                  </a:lnTo>
                  <a:lnTo>
                    <a:pt x="106083" y="224612"/>
                  </a:lnTo>
                  <a:lnTo>
                    <a:pt x="106654" y="224078"/>
                  </a:lnTo>
                  <a:lnTo>
                    <a:pt x="106730" y="223710"/>
                  </a:lnTo>
                  <a:lnTo>
                    <a:pt x="106768" y="223227"/>
                  </a:lnTo>
                  <a:close/>
                </a:path>
                <a:path w="258445" h="914400">
                  <a:moveTo>
                    <a:pt x="106768" y="216509"/>
                  </a:moveTo>
                  <a:lnTo>
                    <a:pt x="106680" y="216268"/>
                  </a:lnTo>
                  <a:lnTo>
                    <a:pt x="106375" y="215988"/>
                  </a:lnTo>
                  <a:lnTo>
                    <a:pt x="106057" y="215836"/>
                  </a:lnTo>
                  <a:lnTo>
                    <a:pt x="105003" y="215011"/>
                  </a:lnTo>
                  <a:lnTo>
                    <a:pt x="104952" y="214757"/>
                  </a:lnTo>
                  <a:lnTo>
                    <a:pt x="105054" y="214452"/>
                  </a:lnTo>
                  <a:lnTo>
                    <a:pt x="105003" y="214147"/>
                  </a:lnTo>
                  <a:lnTo>
                    <a:pt x="105029" y="213918"/>
                  </a:lnTo>
                  <a:lnTo>
                    <a:pt x="105016" y="213118"/>
                  </a:lnTo>
                  <a:lnTo>
                    <a:pt x="104673" y="212966"/>
                  </a:lnTo>
                  <a:lnTo>
                    <a:pt x="104495" y="213131"/>
                  </a:lnTo>
                  <a:lnTo>
                    <a:pt x="104063" y="213499"/>
                  </a:lnTo>
                  <a:lnTo>
                    <a:pt x="103987" y="213664"/>
                  </a:lnTo>
                  <a:lnTo>
                    <a:pt x="103974" y="214172"/>
                  </a:lnTo>
                  <a:lnTo>
                    <a:pt x="104000" y="214515"/>
                  </a:lnTo>
                  <a:lnTo>
                    <a:pt x="104101" y="214795"/>
                  </a:lnTo>
                  <a:lnTo>
                    <a:pt x="104114" y="215036"/>
                  </a:lnTo>
                  <a:lnTo>
                    <a:pt x="104241" y="215544"/>
                  </a:lnTo>
                  <a:lnTo>
                    <a:pt x="104216" y="216014"/>
                  </a:lnTo>
                  <a:lnTo>
                    <a:pt x="104254" y="216357"/>
                  </a:lnTo>
                  <a:lnTo>
                    <a:pt x="104152" y="216725"/>
                  </a:lnTo>
                  <a:lnTo>
                    <a:pt x="103962" y="216954"/>
                  </a:lnTo>
                  <a:lnTo>
                    <a:pt x="103784" y="216928"/>
                  </a:lnTo>
                  <a:lnTo>
                    <a:pt x="103568" y="216750"/>
                  </a:lnTo>
                  <a:lnTo>
                    <a:pt x="102857" y="215963"/>
                  </a:lnTo>
                  <a:lnTo>
                    <a:pt x="102450" y="215874"/>
                  </a:lnTo>
                  <a:lnTo>
                    <a:pt x="102235" y="215925"/>
                  </a:lnTo>
                  <a:lnTo>
                    <a:pt x="101917" y="216052"/>
                  </a:lnTo>
                  <a:lnTo>
                    <a:pt x="101536" y="216230"/>
                  </a:lnTo>
                  <a:lnTo>
                    <a:pt x="101015" y="216268"/>
                  </a:lnTo>
                  <a:lnTo>
                    <a:pt x="100914" y="216141"/>
                  </a:lnTo>
                  <a:lnTo>
                    <a:pt x="100888" y="215912"/>
                  </a:lnTo>
                  <a:lnTo>
                    <a:pt x="100977" y="215734"/>
                  </a:lnTo>
                  <a:lnTo>
                    <a:pt x="101066" y="215569"/>
                  </a:lnTo>
                  <a:lnTo>
                    <a:pt x="101130" y="215430"/>
                  </a:lnTo>
                  <a:lnTo>
                    <a:pt x="101015" y="215252"/>
                  </a:lnTo>
                  <a:lnTo>
                    <a:pt x="100838" y="215112"/>
                  </a:lnTo>
                  <a:lnTo>
                    <a:pt x="100520" y="214985"/>
                  </a:lnTo>
                  <a:lnTo>
                    <a:pt x="100228" y="214972"/>
                  </a:lnTo>
                  <a:lnTo>
                    <a:pt x="99860" y="214985"/>
                  </a:lnTo>
                  <a:lnTo>
                    <a:pt x="99352" y="214922"/>
                  </a:lnTo>
                  <a:lnTo>
                    <a:pt x="98856" y="214922"/>
                  </a:lnTo>
                  <a:lnTo>
                    <a:pt x="98564" y="215061"/>
                  </a:lnTo>
                  <a:lnTo>
                    <a:pt x="98196" y="215163"/>
                  </a:lnTo>
                  <a:lnTo>
                    <a:pt x="97904" y="215442"/>
                  </a:lnTo>
                  <a:lnTo>
                    <a:pt x="97866" y="215595"/>
                  </a:lnTo>
                  <a:lnTo>
                    <a:pt x="98221" y="215747"/>
                  </a:lnTo>
                  <a:lnTo>
                    <a:pt x="98361" y="215874"/>
                  </a:lnTo>
                  <a:lnTo>
                    <a:pt x="98374" y="216052"/>
                  </a:lnTo>
                  <a:lnTo>
                    <a:pt x="98450" y="216395"/>
                  </a:lnTo>
                  <a:lnTo>
                    <a:pt x="98475" y="216623"/>
                  </a:lnTo>
                  <a:lnTo>
                    <a:pt x="98933" y="216573"/>
                  </a:lnTo>
                  <a:lnTo>
                    <a:pt x="99237" y="216484"/>
                  </a:lnTo>
                  <a:lnTo>
                    <a:pt x="99771" y="216522"/>
                  </a:lnTo>
                  <a:lnTo>
                    <a:pt x="100914" y="216674"/>
                  </a:lnTo>
                  <a:lnTo>
                    <a:pt x="101320" y="216700"/>
                  </a:lnTo>
                  <a:lnTo>
                    <a:pt x="101803" y="216763"/>
                  </a:lnTo>
                  <a:lnTo>
                    <a:pt x="102273" y="216903"/>
                  </a:lnTo>
                  <a:lnTo>
                    <a:pt x="102489" y="217043"/>
                  </a:lnTo>
                  <a:lnTo>
                    <a:pt x="102679" y="217322"/>
                  </a:lnTo>
                  <a:lnTo>
                    <a:pt x="102628" y="217639"/>
                  </a:lnTo>
                  <a:lnTo>
                    <a:pt x="102755" y="217893"/>
                  </a:lnTo>
                  <a:lnTo>
                    <a:pt x="102971" y="218135"/>
                  </a:lnTo>
                  <a:lnTo>
                    <a:pt x="103085" y="218465"/>
                  </a:lnTo>
                  <a:lnTo>
                    <a:pt x="102971" y="218884"/>
                  </a:lnTo>
                  <a:lnTo>
                    <a:pt x="102781" y="219849"/>
                  </a:lnTo>
                  <a:lnTo>
                    <a:pt x="102628" y="220243"/>
                  </a:lnTo>
                  <a:lnTo>
                    <a:pt x="102654" y="220649"/>
                  </a:lnTo>
                  <a:lnTo>
                    <a:pt x="102628" y="220954"/>
                  </a:lnTo>
                  <a:lnTo>
                    <a:pt x="102666" y="221195"/>
                  </a:lnTo>
                  <a:lnTo>
                    <a:pt x="102984" y="221653"/>
                  </a:lnTo>
                  <a:lnTo>
                    <a:pt x="103149" y="221767"/>
                  </a:lnTo>
                  <a:lnTo>
                    <a:pt x="103390" y="221843"/>
                  </a:lnTo>
                  <a:lnTo>
                    <a:pt x="103822" y="221716"/>
                  </a:lnTo>
                  <a:lnTo>
                    <a:pt x="104190" y="221437"/>
                  </a:lnTo>
                  <a:lnTo>
                    <a:pt x="104343" y="221234"/>
                  </a:lnTo>
                  <a:lnTo>
                    <a:pt x="104432" y="220980"/>
                  </a:lnTo>
                  <a:lnTo>
                    <a:pt x="104394" y="220713"/>
                  </a:lnTo>
                  <a:lnTo>
                    <a:pt x="104368" y="220370"/>
                  </a:lnTo>
                  <a:lnTo>
                    <a:pt x="104305" y="220078"/>
                  </a:lnTo>
                  <a:lnTo>
                    <a:pt x="104241" y="219735"/>
                  </a:lnTo>
                  <a:lnTo>
                    <a:pt x="104292" y="219443"/>
                  </a:lnTo>
                  <a:lnTo>
                    <a:pt x="104470" y="219202"/>
                  </a:lnTo>
                  <a:lnTo>
                    <a:pt x="104559" y="218960"/>
                  </a:lnTo>
                  <a:lnTo>
                    <a:pt x="104863" y="218452"/>
                  </a:lnTo>
                  <a:lnTo>
                    <a:pt x="105143" y="218186"/>
                  </a:lnTo>
                  <a:lnTo>
                    <a:pt x="105333" y="217843"/>
                  </a:lnTo>
                  <a:lnTo>
                    <a:pt x="105638" y="217462"/>
                  </a:lnTo>
                  <a:lnTo>
                    <a:pt x="106045" y="217106"/>
                  </a:lnTo>
                  <a:lnTo>
                    <a:pt x="106387" y="216916"/>
                  </a:lnTo>
                  <a:lnTo>
                    <a:pt x="106629" y="216725"/>
                  </a:lnTo>
                  <a:lnTo>
                    <a:pt x="106768" y="216509"/>
                  </a:lnTo>
                  <a:close/>
                </a:path>
                <a:path w="258445" h="914400">
                  <a:moveTo>
                    <a:pt x="106768" y="97701"/>
                  </a:moveTo>
                  <a:lnTo>
                    <a:pt x="106273" y="97675"/>
                  </a:lnTo>
                  <a:lnTo>
                    <a:pt x="105841" y="97751"/>
                  </a:lnTo>
                  <a:lnTo>
                    <a:pt x="105473" y="97878"/>
                  </a:lnTo>
                  <a:lnTo>
                    <a:pt x="105143" y="97942"/>
                  </a:lnTo>
                  <a:lnTo>
                    <a:pt x="104597" y="98120"/>
                  </a:lnTo>
                  <a:lnTo>
                    <a:pt x="103974" y="98171"/>
                  </a:lnTo>
                  <a:lnTo>
                    <a:pt x="103517" y="98285"/>
                  </a:lnTo>
                  <a:lnTo>
                    <a:pt x="103365" y="98425"/>
                  </a:lnTo>
                  <a:lnTo>
                    <a:pt x="103428" y="98615"/>
                  </a:lnTo>
                  <a:lnTo>
                    <a:pt x="103619" y="99161"/>
                  </a:lnTo>
                  <a:lnTo>
                    <a:pt x="103746" y="99606"/>
                  </a:lnTo>
                  <a:lnTo>
                    <a:pt x="103060" y="100355"/>
                  </a:lnTo>
                  <a:lnTo>
                    <a:pt x="102679" y="100647"/>
                  </a:lnTo>
                  <a:lnTo>
                    <a:pt x="102476" y="100838"/>
                  </a:lnTo>
                  <a:lnTo>
                    <a:pt x="102019" y="101168"/>
                  </a:lnTo>
                  <a:lnTo>
                    <a:pt x="101854" y="101422"/>
                  </a:lnTo>
                  <a:lnTo>
                    <a:pt x="101638" y="101650"/>
                  </a:lnTo>
                  <a:lnTo>
                    <a:pt x="101320" y="101828"/>
                  </a:lnTo>
                  <a:lnTo>
                    <a:pt x="101066" y="101777"/>
                  </a:lnTo>
                  <a:lnTo>
                    <a:pt x="100685" y="101688"/>
                  </a:lnTo>
                  <a:lnTo>
                    <a:pt x="99783" y="99949"/>
                  </a:lnTo>
                  <a:lnTo>
                    <a:pt x="99695" y="99618"/>
                  </a:lnTo>
                  <a:lnTo>
                    <a:pt x="99441" y="99479"/>
                  </a:lnTo>
                  <a:lnTo>
                    <a:pt x="99161" y="99441"/>
                  </a:lnTo>
                  <a:lnTo>
                    <a:pt x="98793" y="99428"/>
                  </a:lnTo>
                  <a:lnTo>
                    <a:pt x="98577" y="99491"/>
                  </a:lnTo>
                  <a:lnTo>
                    <a:pt x="98374" y="99682"/>
                  </a:lnTo>
                  <a:lnTo>
                    <a:pt x="98132" y="99923"/>
                  </a:lnTo>
                  <a:lnTo>
                    <a:pt x="98005" y="100126"/>
                  </a:lnTo>
                  <a:lnTo>
                    <a:pt x="98132" y="100495"/>
                  </a:lnTo>
                  <a:lnTo>
                    <a:pt x="98323" y="100609"/>
                  </a:lnTo>
                  <a:lnTo>
                    <a:pt x="98894" y="100749"/>
                  </a:lnTo>
                  <a:lnTo>
                    <a:pt x="99174" y="100838"/>
                  </a:lnTo>
                  <a:lnTo>
                    <a:pt x="99809" y="101968"/>
                  </a:lnTo>
                  <a:lnTo>
                    <a:pt x="99796" y="102120"/>
                  </a:lnTo>
                  <a:lnTo>
                    <a:pt x="99669" y="102476"/>
                  </a:lnTo>
                  <a:lnTo>
                    <a:pt x="99466" y="102730"/>
                  </a:lnTo>
                  <a:lnTo>
                    <a:pt x="99225" y="102768"/>
                  </a:lnTo>
                  <a:lnTo>
                    <a:pt x="99085" y="102730"/>
                  </a:lnTo>
                  <a:lnTo>
                    <a:pt x="98869" y="102717"/>
                  </a:lnTo>
                  <a:lnTo>
                    <a:pt x="98386" y="102628"/>
                  </a:lnTo>
                  <a:lnTo>
                    <a:pt x="97993" y="102577"/>
                  </a:lnTo>
                  <a:lnTo>
                    <a:pt x="97866" y="102793"/>
                  </a:lnTo>
                  <a:lnTo>
                    <a:pt x="97955" y="102958"/>
                  </a:lnTo>
                  <a:lnTo>
                    <a:pt x="98005" y="103111"/>
                  </a:lnTo>
                  <a:lnTo>
                    <a:pt x="98031" y="103301"/>
                  </a:lnTo>
                  <a:lnTo>
                    <a:pt x="98221" y="103505"/>
                  </a:lnTo>
                  <a:lnTo>
                    <a:pt x="98501" y="103568"/>
                  </a:lnTo>
                  <a:lnTo>
                    <a:pt x="99123" y="103619"/>
                  </a:lnTo>
                  <a:lnTo>
                    <a:pt x="100888" y="103911"/>
                  </a:lnTo>
                  <a:lnTo>
                    <a:pt x="101447" y="104165"/>
                  </a:lnTo>
                  <a:lnTo>
                    <a:pt x="101688" y="104355"/>
                  </a:lnTo>
                  <a:lnTo>
                    <a:pt x="101765" y="104622"/>
                  </a:lnTo>
                  <a:lnTo>
                    <a:pt x="102019" y="105067"/>
                  </a:lnTo>
                  <a:lnTo>
                    <a:pt x="102095" y="105473"/>
                  </a:lnTo>
                  <a:lnTo>
                    <a:pt x="102069" y="105765"/>
                  </a:lnTo>
                  <a:lnTo>
                    <a:pt x="102146" y="106057"/>
                  </a:lnTo>
                  <a:lnTo>
                    <a:pt x="102298" y="106324"/>
                  </a:lnTo>
                  <a:lnTo>
                    <a:pt x="102590" y="106426"/>
                  </a:lnTo>
                  <a:lnTo>
                    <a:pt x="102768" y="106476"/>
                  </a:lnTo>
                  <a:lnTo>
                    <a:pt x="103187" y="106489"/>
                  </a:lnTo>
                  <a:lnTo>
                    <a:pt x="103225" y="106299"/>
                  </a:lnTo>
                  <a:lnTo>
                    <a:pt x="103200" y="105956"/>
                  </a:lnTo>
                  <a:lnTo>
                    <a:pt x="103136" y="105486"/>
                  </a:lnTo>
                  <a:lnTo>
                    <a:pt x="103136" y="105181"/>
                  </a:lnTo>
                  <a:lnTo>
                    <a:pt x="103212" y="104965"/>
                  </a:lnTo>
                  <a:lnTo>
                    <a:pt x="103428" y="104521"/>
                  </a:lnTo>
                  <a:lnTo>
                    <a:pt x="103555" y="104076"/>
                  </a:lnTo>
                  <a:lnTo>
                    <a:pt x="103682" y="103911"/>
                  </a:lnTo>
                  <a:lnTo>
                    <a:pt x="103822" y="103682"/>
                  </a:lnTo>
                  <a:lnTo>
                    <a:pt x="103898" y="103416"/>
                  </a:lnTo>
                  <a:lnTo>
                    <a:pt x="103797" y="103149"/>
                  </a:lnTo>
                  <a:lnTo>
                    <a:pt x="103759" y="102984"/>
                  </a:lnTo>
                  <a:lnTo>
                    <a:pt x="103162" y="102577"/>
                  </a:lnTo>
                  <a:lnTo>
                    <a:pt x="102857" y="102527"/>
                  </a:lnTo>
                  <a:lnTo>
                    <a:pt x="102387" y="102349"/>
                  </a:lnTo>
                  <a:lnTo>
                    <a:pt x="102082" y="102323"/>
                  </a:lnTo>
                  <a:lnTo>
                    <a:pt x="101815" y="102336"/>
                  </a:lnTo>
                  <a:lnTo>
                    <a:pt x="101815" y="102108"/>
                  </a:lnTo>
                  <a:lnTo>
                    <a:pt x="101981" y="101866"/>
                  </a:lnTo>
                  <a:lnTo>
                    <a:pt x="102209" y="101676"/>
                  </a:lnTo>
                  <a:lnTo>
                    <a:pt x="102387" y="101460"/>
                  </a:lnTo>
                  <a:lnTo>
                    <a:pt x="102577" y="101282"/>
                  </a:lnTo>
                  <a:lnTo>
                    <a:pt x="102857" y="101104"/>
                  </a:lnTo>
                  <a:lnTo>
                    <a:pt x="103174" y="100812"/>
                  </a:lnTo>
                  <a:lnTo>
                    <a:pt x="103428" y="100533"/>
                  </a:lnTo>
                  <a:lnTo>
                    <a:pt x="103682" y="100164"/>
                  </a:lnTo>
                  <a:lnTo>
                    <a:pt x="104178" y="99860"/>
                  </a:lnTo>
                  <a:lnTo>
                    <a:pt x="105168" y="98856"/>
                  </a:lnTo>
                  <a:lnTo>
                    <a:pt x="105651" y="98463"/>
                  </a:lnTo>
                  <a:lnTo>
                    <a:pt x="105778" y="98323"/>
                  </a:lnTo>
                  <a:lnTo>
                    <a:pt x="105956" y="98298"/>
                  </a:lnTo>
                  <a:lnTo>
                    <a:pt x="106121" y="98234"/>
                  </a:lnTo>
                  <a:lnTo>
                    <a:pt x="106730" y="97802"/>
                  </a:lnTo>
                  <a:close/>
                </a:path>
                <a:path w="258445" h="914400">
                  <a:moveTo>
                    <a:pt x="115646" y="69049"/>
                  </a:moveTo>
                  <a:lnTo>
                    <a:pt x="114998" y="64109"/>
                  </a:lnTo>
                  <a:lnTo>
                    <a:pt x="112979" y="62191"/>
                  </a:lnTo>
                  <a:lnTo>
                    <a:pt x="110909" y="62115"/>
                  </a:lnTo>
                  <a:lnTo>
                    <a:pt x="107784" y="62839"/>
                  </a:lnTo>
                  <a:lnTo>
                    <a:pt x="106768" y="64008"/>
                  </a:lnTo>
                  <a:lnTo>
                    <a:pt x="107022" y="66027"/>
                  </a:lnTo>
                  <a:lnTo>
                    <a:pt x="107061" y="68605"/>
                  </a:lnTo>
                  <a:lnTo>
                    <a:pt x="108470" y="70370"/>
                  </a:lnTo>
                  <a:lnTo>
                    <a:pt x="110909" y="70980"/>
                  </a:lnTo>
                  <a:lnTo>
                    <a:pt x="113233" y="70853"/>
                  </a:lnTo>
                  <a:lnTo>
                    <a:pt x="114884" y="70015"/>
                  </a:lnTo>
                  <a:lnTo>
                    <a:pt x="115646" y="69049"/>
                  </a:lnTo>
                  <a:close/>
                </a:path>
                <a:path w="258445" h="914400">
                  <a:moveTo>
                    <a:pt x="115658" y="236855"/>
                  </a:moveTo>
                  <a:lnTo>
                    <a:pt x="115595" y="236524"/>
                  </a:lnTo>
                  <a:lnTo>
                    <a:pt x="115341" y="236258"/>
                  </a:lnTo>
                  <a:lnTo>
                    <a:pt x="115011" y="236143"/>
                  </a:lnTo>
                  <a:lnTo>
                    <a:pt x="114681" y="235991"/>
                  </a:lnTo>
                  <a:lnTo>
                    <a:pt x="114541" y="235686"/>
                  </a:lnTo>
                  <a:lnTo>
                    <a:pt x="114439" y="235394"/>
                  </a:lnTo>
                  <a:lnTo>
                    <a:pt x="114388" y="235026"/>
                  </a:lnTo>
                  <a:lnTo>
                    <a:pt x="114414" y="234632"/>
                  </a:lnTo>
                  <a:lnTo>
                    <a:pt x="114388" y="234264"/>
                  </a:lnTo>
                  <a:lnTo>
                    <a:pt x="114223" y="233705"/>
                  </a:lnTo>
                  <a:lnTo>
                    <a:pt x="114134" y="233337"/>
                  </a:lnTo>
                  <a:lnTo>
                    <a:pt x="113982" y="232740"/>
                  </a:lnTo>
                  <a:lnTo>
                    <a:pt x="113766" y="232257"/>
                  </a:lnTo>
                  <a:lnTo>
                    <a:pt x="113182" y="231965"/>
                  </a:lnTo>
                  <a:lnTo>
                    <a:pt x="112814" y="231990"/>
                  </a:lnTo>
                  <a:lnTo>
                    <a:pt x="112547" y="232054"/>
                  </a:lnTo>
                  <a:lnTo>
                    <a:pt x="112268" y="232194"/>
                  </a:lnTo>
                  <a:lnTo>
                    <a:pt x="112014" y="232410"/>
                  </a:lnTo>
                  <a:lnTo>
                    <a:pt x="111785" y="232651"/>
                  </a:lnTo>
                  <a:lnTo>
                    <a:pt x="111429" y="232867"/>
                  </a:lnTo>
                  <a:lnTo>
                    <a:pt x="111125" y="233159"/>
                  </a:lnTo>
                  <a:lnTo>
                    <a:pt x="110934" y="233375"/>
                  </a:lnTo>
                  <a:lnTo>
                    <a:pt x="110629" y="233489"/>
                  </a:lnTo>
                  <a:lnTo>
                    <a:pt x="110286" y="233286"/>
                  </a:lnTo>
                  <a:lnTo>
                    <a:pt x="109651" y="232486"/>
                  </a:lnTo>
                  <a:lnTo>
                    <a:pt x="109715" y="231762"/>
                  </a:lnTo>
                  <a:lnTo>
                    <a:pt x="109448" y="231394"/>
                  </a:lnTo>
                  <a:lnTo>
                    <a:pt x="108585" y="230822"/>
                  </a:lnTo>
                  <a:lnTo>
                    <a:pt x="107848" y="230720"/>
                  </a:lnTo>
                  <a:lnTo>
                    <a:pt x="106921" y="231254"/>
                  </a:lnTo>
                  <a:lnTo>
                    <a:pt x="106768" y="232016"/>
                  </a:lnTo>
                  <a:lnTo>
                    <a:pt x="107022" y="233743"/>
                  </a:lnTo>
                  <a:lnTo>
                    <a:pt x="107861" y="235699"/>
                  </a:lnTo>
                  <a:lnTo>
                    <a:pt x="108826" y="237159"/>
                  </a:lnTo>
                  <a:lnTo>
                    <a:pt x="110045" y="237591"/>
                  </a:lnTo>
                  <a:lnTo>
                    <a:pt x="110744" y="237299"/>
                  </a:lnTo>
                  <a:lnTo>
                    <a:pt x="111150" y="237147"/>
                  </a:lnTo>
                  <a:lnTo>
                    <a:pt x="111620" y="237032"/>
                  </a:lnTo>
                  <a:lnTo>
                    <a:pt x="111848" y="237058"/>
                  </a:lnTo>
                  <a:lnTo>
                    <a:pt x="111975" y="237223"/>
                  </a:lnTo>
                  <a:lnTo>
                    <a:pt x="112102" y="237794"/>
                  </a:lnTo>
                  <a:lnTo>
                    <a:pt x="111925" y="238137"/>
                  </a:lnTo>
                  <a:lnTo>
                    <a:pt x="111696" y="238213"/>
                  </a:lnTo>
                  <a:lnTo>
                    <a:pt x="112483" y="239356"/>
                  </a:lnTo>
                  <a:lnTo>
                    <a:pt x="112649" y="239585"/>
                  </a:lnTo>
                  <a:lnTo>
                    <a:pt x="112852" y="239458"/>
                  </a:lnTo>
                  <a:lnTo>
                    <a:pt x="112915" y="238569"/>
                  </a:lnTo>
                  <a:lnTo>
                    <a:pt x="113030" y="238353"/>
                  </a:lnTo>
                  <a:lnTo>
                    <a:pt x="113372" y="238391"/>
                  </a:lnTo>
                  <a:lnTo>
                    <a:pt x="113830" y="238493"/>
                  </a:lnTo>
                  <a:lnTo>
                    <a:pt x="114058" y="238493"/>
                  </a:lnTo>
                  <a:lnTo>
                    <a:pt x="115595" y="237248"/>
                  </a:lnTo>
                  <a:lnTo>
                    <a:pt x="115658" y="236855"/>
                  </a:lnTo>
                  <a:close/>
                </a:path>
                <a:path w="258445" h="914400">
                  <a:moveTo>
                    <a:pt x="115658" y="47967"/>
                  </a:moveTo>
                  <a:lnTo>
                    <a:pt x="114884" y="46672"/>
                  </a:lnTo>
                  <a:lnTo>
                    <a:pt x="113741" y="45821"/>
                  </a:lnTo>
                  <a:lnTo>
                    <a:pt x="112737" y="44958"/>
                  </a:lnTo>
                  <a:lnTo>
                    <a:pt x="110299" y="44373"/>
                  </a:lnTo>
                  <a:lnTo>
                    <a:pt x="109143" y="45008"/>
                  </a:lnTo>
                  <a:lnTo>
                    <a:pt x="108419" y="45885"/>
                  </a:lnTo>
                  <a:lnTo>
                    <a:pt x="107315" y="47066"/>
                  </a:lnTo>
                  <a:lnTo>
                    <a:pt x="106921" y="48742"/>
                  </a:lnTo>
                  <a:lnTo>
                    <a:pt x="106768" y="50101"/>
                  </a:lnTo>
                  <a:lnTo>
                    <a:pt x="107848" y="51892"/>
                  </a:lnTo>
                  <a:lnTo>
                    <a:pt x="109474" y="52158"/>
                  </a:lnTo>
                  <a:lnTo>
                    <a:pt x="111150" y="53238"/>
                  </a:lnTo>
                  <a:lnTo>
                    <a:pt x="112052" y="52895"/>
                  </a:lnTo>
                  <a:lnTo>
                    <a:pt x="113347" y="52374"/>
                  </a:lnTo>
                  <a:lnTo>
                    <a:pt x="113931" y="51358"/>
                  </a:lnTo>
                  <a:lnTo>
                    <a:pt x="114795" y="50469"/>
                  </a:lnTo>
                  <a:lnTo>
                    <a:pt x="115100" y="49364"/>
                  </a:lnTo>
                  <a:lnTo>
                    <a:pt x="115658" y="47967"/>
                  </a:lnTo>
                  <a:close/>
                </a:path>
                <a:path w="258445" h="914400">
                  <a:moveTo>
                    <a:pt x="115658" y="33820"/>
                  </a:moveTo>
                  <a:lnTo>
                    <a:pt x="115620" y="33680"/>
                  </a:lnTo>
                  <a:lnTo>
                    <a:pt x="115620" y="33337"/>
                  </a:lnTo>
                  <a:lnTo>
                    <a:pt x="115201" y="31762"/>
                  </a:lnTo>
                  <a:lnTo>
                    <a:pt x="115036" y="31407"/>
                  </a:lnTo>
                  <a:lnTo>
                    <a:pt x="115595" y="30467"/>
                  </a:lnTo>
                  <a:lnTo>
                    <a:pt x="115646" y="28752"/>
                  </a:lnTo>
                  <a:lnTo>
                    <a:pt x="113385" y="26619"/>
                  </a:lnTo>
                  <a:lnTo>
                    <a:pt x="112915" y="26682"/>
                  </a:lnTo>
                  <a:lnTo>
                    <a:pt x="109715" y="26619"/>
                  </a:lnTo>
                  <a:lnTo>
                    <a:pt x="109004" y="26835"/>
                  </a:lnTo>
                  <a:lnTo>
                    <a:pt x="108712" y="26619"/>
                  </a:lnTo>
                  <a:lnTo>
                    <a:pt x="107721" y="26924"/>
                  </a:lnTo>
                  <a:lnTo>
                    <a:pt x="107061" y="28067"/>
                  </a:lnTo>
                  <a:lnTo>
                    <a:pt x="106807" y="29946"/>
                  </a:lnTo>
                  <a:lnTo>
                    <a:pt x="106768" y="30289"/>
                  </a:lnTo>
                  <a:lnTo>
                    <a:pt x="106870" y="30518"/>
                  </a:lnTo>
                  <a:lnTo>
                    <a:pt x="106768" y="32194"/>
                  </a:lnTo>
                  <a:lnTo>
                    <a:pt x="106997" y="33324"/>
                  </a:lnTo>
                  <a:lnTo>
                    <a:pt x="107327" y="35204"/>
                  </a:lnTo>
                  <a:lnTo>
                    <a:pt x="110197" y="35496"/>
                  </a:lnTo>
                  <a:lnTo>
                    <a:pt x="110972" y="35090"/>
                  </a:lnTo>
                  <a:lnTo>
                    <a:pt x="112471" y="35496"/>
                  </a:lnTo>
                  <a:lnTo>
                    <a:pt x="113906" y="35496"/>
                  </a:lnTo>
                  <a:lnTo>
                    <a:pt x="114046" y="35420"/>
                  </a:lnTo>
                  <a:lnTo>
                    <a:pt x="114490" y="35394"/>
                  </a:lnTo>
                  <a:lnTo>
                    <a:pt x="115646" y="34747"/>
                  </a:lnTo>
                  <a:lnTo>
                    <a:pt x="115620" y="33870"/>
                  </a:lnTo>
                  <a:close/>
                </a:path>
                <a:path w="258445" h="914400">
                  <a:moveTo>
                    <a:pt x="124561" y="718489"/>
                  </a:moveTo>
                  <a:lnTo>
                    <a:pt x="124180" y="717257"/>
                  </a:lnTo>
                  <a:lnTo>
                    <a:pt x="123202" y="715264"/>
                  </a:lnTo>
                  <a:lnTo>
                    <a:pt x="123291" y="714298"/>
                  </a:lnTo>
                  <a:lnTo>
                    <a:pt x="119659" y="706462"/>
                  </a:lnTo>
                  <a:lnTo>
                    <a:pt x="118999" y="705573"/>
                  </a:lnTo>
                  <a:lnTo>
                    <a:pt x="117729" y="704481"/>
                  </a:lnTo>
                  <a:lnTo>
                    <a:pt x="116763" y="703186"/>
                  </a:lnTo>
                  <a:lnTo>
                    <a:pt x="115582" y="702360"/>
                  </a:lnTo>
                  <a:lnTo>
                    <a:pt x="115239" y="701535"/>
                  </a:lnTo>
                  <a:lnTo>
                    <a:pt x="114515" y="701027"/>
                  </a:lnTo>
                  <a:lnTo>
                    <a:pt x="114515" y="701497"/>
                  </a:lnTo>
                  <a:lnTo>
                    <a:pt x="114757" y="702106"/>
                  </a:lnTo>
                  <a:lnTo>
                    <a:pt x="114896" y="702792"/>
                  </a:lnTo>
                  <a:lnTo>
                    <a:pt x="115227" y="703033"/>
                  </a:lnTo>
                  <a:lnTo>
                    <a:pt x="115417" y="703478"/>
                  </a:lnTo>
                  <a:lnTo>
                    <a:pt x="115481" y="704278"/>
                  </a:lnTo>
                  <a:lnTo>
                    <a:pt x="115036" y="704748"/>
                  </a:lnTo>
                  <a:lnTo>
                    <a:pt x="114896" y="705027"/>
                  </a:lnTo>
                  <a:lnTo>
                    <a:pt x="114833" y="705358"/>
                  </a:lnTo>
                  <a:lnTo>
                    <a:pt x="115087" y="705510"/>
                  </a:lnTo>
                  <a:lnTo>
                    <a:pt x="115646" y="706069"/>
                  </a:lnTo>
                  <a:lnTo>
                    <a:pt x="115392" y="706742"/>
                  </a:lnTo>
                  <a:lnTo>
                    <a:pt x="114960" y="706577"/>
                  </a:lnTo>
                  <a:lnTo>
                    <a:pt x="114503" y="706831"/>
                  </a:lnTo>
                  <a:lnTo>
                    <a:pt x="114541" y="707834"/>
                  </a:lnTo>
                  <a:lnTo>
                    <a:pt x="114706" y="708304"/>
                  </a:lnTo>
                  <a:lnTo>
                    <a:pt x="114744" y="708939"/>
                  </a:lnTo>
                  <a:lnTo>
                    <a:pt x="114655" y="709422"/>
                  </a:lnTo>
                  <a:lnTo>
                    <a:pt x="114312" y="709891"/>
                  </a:lnTo>
                  <a:lnTo>
                    <a:pt x="113690" y="710222"/>
                  </a:lnTo>
                  <a:lnTo>
                    <a:pt x="113576" y="709803"/>
                  </a:lnTo>
                  <a:lnTo>
                    <a:pt x="113296" y="709510"/>
                  </a:lnTo>
                  <a:lnTo>
                    <a:pt x="112826" y="709396"/>
                  </a:lnTo>
                  <a:lnTo>
                    <a:pt x="112445" y="709917"/>
                  </a:lnTo>
                  <a:lnTo>
                    <a:pt x="111887" y="710349"/>
                  </a:lnTo>
                  <a:lnTo>
                    <a:pt x="111506" y="710450"/>
                  </a:lnTo>
                  <a:lnTo>
                    <a:pt x="110845" y="710247"/>
                  </a:lnTo>
                  <a:lnTo>
                    <a:pt x="110426" y="709764"/>
                  </a:lnTo>
                  <a:lnTo>
                    <a:pt x="109156" y="709142"/>
                  </a:lnTo>
                  <a:lnTo>
                    <a:pt x="108305" y="709117"/>
                  </a:lnTo>
                  <a:lnTo>
                    <a:pt x="107810" y="709345"/>
                  </a:lnTo>
                  <a:lnTo>
                    <a:pt x="107302" y="709904"/>
                  </a:lnTo>
                  <a:lnTo>
                    <a:pt x="106768" y="711352"/>
                  </a:lnTo>
                  <a:lnTo>
                    <a:pt x="107276" y="712533"/>
                  </a:lnTo>
                  <a:lnTo>
                    <a:pt x="107226" y="713498"/>
                  </a:lnTo>
                  <a:lnTo>
                    <a:pt x="106895" y="714273"/>
                  </a:lnTo>
                  <a:lnTo>
                    <a:pt x="106895" y="714959"/>
                  </a:lnTo>
                  <a:lnTo>
                    <a:pt x="107010" y="715911"/>
                  </a:lnTo>
                  <a:lnTo>
                    <a:pt x="107200" y="718083"/>
                  </a:lnTo>
                  <a:lnTo>
                    <a:pt x="107759" y="719785"/>
                  </a:lnTo>
                  <a:lnTo>
                    <a:pt x="108038" y="720813"/>
                  </a:lnTo>
                  <a:lnTo>
                    <a:pt x="107594" y="722426"/>
                  </a:lnTo>
                  <a:lnTo>
                    <a:pt x="107759" y="723531"/>
                  </a:lnTo>
                  <a:lnTo>
                    <a:pt x="108318" y="724776"/>
                  </a:lnTo>
                  <a:lnTo>
                    <a:pt x="108750" y="725932"/>
                  </a:lnTo>
                  <a:lnTo>
                    <a:pt x="109397" y="727176"/>
                  </a:lnTo>
                  <a:lnTo>
                    <a:pt x="110147" y="727646"/>
                  </a:lnTo>
                  <a:lnTo>
                    <a:pt x="111201" y="727583"/>
                  </a:lnTo>
                  <a:lnTo>
                    <a:pt x="111772" y="727265"/>
                  </a:lnTo>
                  <a:lnTo>
                    <a:pt x="113004" y="726821"/>
                  </a:lnTo>
                  <a:lnTo>
                    <a:pt x="113652" y="726808"/>
                  </a:lnTo>
                  <a:lnTo>
                    <a:pt x="114668" y="726643"/>
                  </a:lnTo>
                  <a:lnTo>
                    <a:pt x="116281" y="726808"/>
                  </a:lnTo>
                  <a:lnTo>
                    <a:pt x="116865" y="727113"/>
                  </a:lnTo>
                  <a:lnTo>
                    <a:pt x="119608" y="727532"/>
                  </a:lnTo>
                  <a:lnTo>
                    <a:pt x="120015" y="727367"/>
                  </a:lnTo>
                  <a:lnTo>
                    <a:pt x="120535" y="726986"/>
                  </a:lnTo>
                  <a:lnTo>
                    <a:pt x="121285" y="726719"/>
                  </a:lnTo>
                  <a:lnTo>
                    <a:pt x="122047" y="725957"/>
                  </a:lnTo>
                  <a:lnTo>
                    <a:pt x="122364" y="724674"/>
                  </a:lnTo>
                  <a:lnTo>
                    <a:pt x="122720" y="724217"/>
                  </a:lnTo>
                  <a:lnTo>
                    <a:pt x="123342" y="724001"/>
                  </a:lnTo>
                  <a:lnTo>
                    <a:pt x="124269" y="723176"/>
                  </a:lnTo>
                  <a:lnTo>
                    <a:pt x="124523" y="721525"/>
                  </a:lnTo>
                  <a:lnTo>
                    <a:pt x="124409" y="719836"/>
                  </a:lnTo>
                  <a:lnTo>
                    <a:pt x="124561" y="718489"/>
                  </a:lnTo>
                  <a:close/>
                </a:path>
                <a:path w="258445" h="914400">
                  <a:moveTo>
                    <a:pt x="124561" y="235242"/>
                  </a:moveTo>
                  <a:lnTo>
                    <a:pt x="124523" y="234911"/>
                  </a:lnTo>
                  <a:lnTo>
                    <a:pt x="124345" y="234696"/>
                  </a:lnTo>
                  <a:lnTo>
                    <a:pt x="123672" y="234454"/>
                  </a:lnTo>
                  <a:lnTo>
                    <a:pt x="123317" y="234442"/>
                  </a:lnTo>
                  <a:lnTo>
                    <a:pt x="123012" y="234276"/>
                  </a:lnTo>
                  <a:lnTo>
                    <a:pt x="123063" y="233845"/>
                  </a:lnTo>
                  <a:lnTo>
                    <a:pt x="123367" y="233489"/>
                  </a:lnTo>
                  <a:lnTo>
                    <a:pt x="123380" y="233108"/>
                  </a:lnTo>
                  <a:lnTo>
                    <a:pt x="123202" y="232676"/>
                  </a:lnTo>
                  <a:lnTo>
                    <a:pt x="123202" y="232232"/>
                  </a:lnTo>
                  <a:lnTo>
                    <a:pt x="123558" y="230505"/>
                  </a:lnTo>
                  <a:lnTo>
                    <a:pt x="123583" y="230085"/>
                  </a:lnTo>
                  <a:lnTo>
                    <a:pt x="123520" y="229311"/>
                  </a:lnTo>
                  <a:lnTo>
                    <a:pt x="123113" y="228638"/>
                  </a:lnTo>
                  <a:lnTo>
                    <a:pt x="122669" y="228333"/>
                  </a:lnTo>
                  <a:lnTo>
                    <a:pt x="122250" y="228219"/>
                  </a:lnTo>
                  <a:lnTo>
                    <a:pt x="121551" y="228320"/>
                  </a:lnTo>
                  <a:lnTo>
                    <a:pt x="121361" y="228447"/>
                  </a:lnTo>
                  <a:lnTo>
                    <a:pt x="121094" y="228790"/>
                  </a:lnTo>
                  <a:lnTo>
                    <a:pt x="121094" y="240931"/>
                  </a:lnTo>
                  <a:lnTo>
                    <a:pt x="120383" y="240779"/>
                  </a:lnTo>
                  <a:lnTo>
                    <a:pt x="120167" y="240893"/>
                  </a:lnTo>
                  <a:lnTo>
                    <a:pt x="119913" y="240919"/>
                  </a:lnTo>
                  <a:lnTo>
                    <a:pt x="119684" y="240855"/>
                  </a:lnTo>
                  <a:lnTo>
                    <a:pt x="119532" y="240690"/>
                  </a:lnTo>
                  <a:lnTo>
                    <a:pt x="119557" y="240550"/>
                  </a:lnTo>
                  <a:lnTo>
                    <a:pt x="119786" y="240423"/>
                  </a:lnTo>
                  <a:lnTo>
                    <a:pt x="120332" y="240372"/>
                  </a:lnTo>
                  <a:lnTo>
                    <a:pt x="120523" y="240296"/>
                  </a:lnTo>
                  <a:lnTo>
                    <a:pt x="120446" y="239699"/>
                  </a:lnTo>
                  <a:lnTo>
                    <a:pt x="120408" y="239395"/>
                  </a:lnTo>
                  <a:lnTo>
                    <a:pt x="120332" y="239217"/>
                  </a:lnTo>
                  <a:lnTo>
                    <a:pt x="120103" y="239077"/>
                  </a:lnTo>
                  <a:lnTo>
                    <a:pt x="120167" y="238836"/>
                  </a:lnTo>
                  <a:lnTo>
                    <a:pt x="120332" y="238772"/>
                  </a:lnTo>
                  <a:lnTo>
                    <a:pt x="120548" y="239090"/>
                  </a:lnTo>
                  <a:lnTo>
                    <a:pt x="120662" y="239890"/>
                  </a:lnTo>
                  <a:lnTo>
                    <a:pt x="120840" y="240106"/>
                  </a:lnTo>
                  <a:lnTo>
                    <a:pt x="120954" y="240372"/>
                  </a:lnTo>
                  <a:lnTo>
                    <a:pt x="121094" y="240931"/>
                  </a:lnTo>
                  <a:lnTo>
                    <a:pt x="121094" y="228790"/>
                  </a:lnTo>
                  <a:lnTo>
                    <a:pt x="120510" y="229501"/>
                  </a:lnTo>
                  <a:lnTo>
                    <a:pt x="120332" y="229362"/>
                  </a:lnTo>
                  <a:lnTo>
                    <a:pt x="120319" y="229196"/>
                  </a:lnTo>
                  <a:lnTo>
                    <a:pt x="120624" y="228168"/>
                  </a:lnTo>
                  <a:lnTo>
                    <a:pt x="121259" y="227126"/>
                  </a:lnTo>
                  <a:lnTo>
                    <a:pt x="121678" y="227114"/>
                  </a:lnTo>
                  <a:lnTo>
                    <a:pt x="121983" y="227190"/>
                  </a:lnTo>
                  <a:lnTo>
                    <a:pt x="122288" y="227139"/>
                  </a:lnTo>
                  <a:lnTo>
                    <a:pt x="122377" y="226885"/>
                  </a:lnTo>
                  <a:lnTo>
                    <a:pt x="122212" y="226352"/>
                  </a:lnTo>
                  <a:lnTo>
                    <a:pt x="122301" y="225767"/>
                  </a:lnTo>
                  <a:lnTo>
                    <a:pt x="122440" y="225501"/>
                  </a:lnTo>
                  <a:lnTo>
                    <a:pt x="122402" y="225196"/>
                  </a:lnTo>
                  <a:lnTo>
                    <a:pt x="122123" y="224764"/>
                  </a:lnTo>
                  <a:lnTo>
                    <a:pt x="121894" y="224701"/>
                  </a:lnTo>
                  <a:lnTo>
                    <a:pt x="121678" y="224726"/>
                  </a:lnTo>
                  <a:lnTo>
                    <a:pt x="121564" y="224853"/>
                  </a:lnTo>
                  <a:lnTo>
                    <a:pt x="121399" y="225183"/>
                  </a:lnTo>
                  <a:lnTo>
                    <a:pt x="121221" y="225336"/>
                  </a:lnTo>
                  <a:lnTo>
                    <a:pt x="120904" y="225132"/>
                  </a:lnTo>
                  <a:lnTo>
                    <a:pt x="120878" y="224917"/>
                  </a:lnTo>
                  <a:lnTo>
                    <a:pt x="120980" y="224675"/>
                  </a:lnTo>
                  <a:lnTo>
                    <a:pt x="120954" y="224345"/>
                  </a:lnTo>
                  <a:lnTo>
                    <a:pt x="120815" y="224307"/>
                  </a:lnTo>
                  <a:lnTo>
                    <a:pt x="120510" y="224675"/>
                  </a:lnTo>
                  <a:lnTo>
                    <a:pt x="120307" y="224548"/>
                  </a:lnTo>
                  <a:lnTo>
                    <a:pt x="120230" y="224370"/>
                  </a:lnTo>
                  <a:lnTo>
                    <a:pt x="120192" y="224078"/>
                  </a:lnTo>
                  <a:lnTo>
                    <a:pt x="120700" y="222973"/>
                  </a:lnTo>
                  <a:lnTo>
                    <a:pt x="120688" y="222491"/>
                  </a:lnTo>
                  <a:lnTo>
                    <a:pt x="120497" y="221932"/>
                  </a:lnTo>
                  <a:lnTo>
                    <a:pt x="120205" y="221856"/>
                  </a:lnTo>
                  <a:lnTo>
                    <a:pt x="119824" y="221843"/>
                  </a:lnTo>
                  <a:lnTo>
                    <a:pt x="119024" y="222059"/>
                  </a:lnTo>
                  <a:lnTo>
                    <a:pt x="118757" y="223685"/>
                  </a:lnTo>
                  <a:lnTo>
                    <a:pt x="117983" y="226923"/>
                  </a:lnTo>
                  <a:lnTo>
                    <a:pt x="117538" y="228307"/>
                  </a:lnTo>
                  <a:lnTo>
                    <a:pt x="117373" y="228993"/>
                  </a:lnTo>
                  <a:lnTo>
                    <a:pt x="117309" y="229679"/>
                  </a:lnTo>
                  <a:lnTo>
                    <a:pt x="117157" y="230416"/>
                  </a:lnTo>
                  <a:lnTo>
                    <a:pt x="116903" y="231178"/>
                  </a:lnTo>
                  <a:lnTo>
                    <a:pt x="116827" y="231787"/>
                  </a:lnTo>
                  <a:lnTo>
                    <a:pt x="116497" y="233337"/>
                  </a:lnTo>
                  <a:lnTo>
                    <a:pt x="116433" y="233730"/>
                  </a:lnTo>
                  <a:lnTo>
                    <a:pt x="116217" y="233984"/>
                  </a:lnTo>
                  <a:lnTo>
                    <a:pt x="116014" y="234416"/>
                  </a:lnTo>
                  <a:lnTo>
                    <a:pt x="115735" y="234835"/>
                  </a:lnTo>
                  <a:lnTo>
                    <a:pt x="115671" y="235165"/>
                  </a:lnTo>
                  <a:lnTo>
                    <a:pt x="115709" y="235483"/>
                  </a:lnTo>
                  <a:lnTo>
                    <a:pt x="115658" y="235839"/>
                  </a:lnTo>
                  <a:lnTo>
                    <a:pt x="115697" y="236220"/>
                  </a:lnTo>
                  <a:lnTo>
                    <a:pt x="115912" y="236766"/>
                  </a:lnTo>
                  <a:lnTo>
                    <a:pt x="115874" y="237096"/>
                  </a:lnTo>
                  <a:lnTo>
                    <a:pt x="115887" y="237756"/>
                  </a:lnTo>
                  <a:lnTo>
                    <a:pt x="115722" y="238150"/>
                  </a:lnTo>
                  <a:lnTo>
                    <a:pt x="115671" y="238544"/>
                  </a:lnTo>
                  <a:lnTo>
                    <a:pt x="115658" y="239280"/>
                  </a:lnTo>
                  <a:lnTo>
                    <a:pt x="115824" y="239623"/>
                  </a:lnTo>
                  <a:lnTo>
                    <a:pt x="116217" y="239712"/>
                  </a:lnTo>
                  <a:lnTo>
                    <a:pt x="116497" y="239522"/>
                  </a:lnTo>
                  <a:lnTo>
                    <a:pt x="116865" y="239458"/>
                  </a:lnTo>
                  <a:lnTo>
                    <a:pt x="117068" y="239737"/>
                  </a:lnTo>
                  <a:lnTo>
                    <a:pt x="117119" y="239953"/>
                  </a:lnTo>
                  <a:lnTo>
                    <a:pt x="117132" y="240220"/>
                  </a:lnTo>
                  <a:lnTo>
                    <a:pt x="116992" y="240804"/>
                  </a:lnTo>
                  <a:lnTo>
                    <a:pt x="117005" y="241439"/>
                  </a:lnTo>
                  <a:lnTo>
                    <a:pt x="116928" y="241820"/>
                  </a:lnTo>
                  <a:lnTo>
                    <a:pt x="116801" y="242125"/>
                  </a:lnTo>
                  <a:lnTo>
                    <a:pt x="116700" y="242925"/>
                  </a:lnTo>
                  <a:lnTo>
                    <a:pt x="116840" y="243281"/>
                  </a:lnTo>
                  <a:lnTo>
                    <a:pt x="116954" y="243547"/>
                  </a:lnTo>
                  <a:lnTo>
                    <a:pt x="117284" y="243763"/>
                  </a:lnTo>
                  <a:lnTo>
                    <a:pt x="117690" y="243751"/>
                  </a:lnTo>
                  <a:lnTo>
                    <a:pt x="117944" y="243674"/>
                  </a:lnTo>
                  <a:lnTo>
                    <a:pt x="118351" y="243738"/>
                  </a:lnTo>
                  <a:lnTo>
                    <a:pt x="119151" y="243954"/>
                  </a:lnTo>
                  <a:lnTo>
                    <a:pt x="119595" y="244195"/>
                  </a:lnTo>
                  <a:lnTo>
                    <a:pt x="119735" y="244576"/>
                  </a:lnTo>
                  <a:lnTo>
                    <a:pt x="119888" y="244856"/>
                  </a:lnTo>
                  <a:lnTo>
                    <a:pt x="120637" y="245605"/>
                  </a:lnTo>
                  <a:lnTo>
                    <a:pt x="120980" y="246430"/>
                  </a:lnTo>
                  <a:lnTo>
                    <a:pt x="121272" y="246811"/>
                  </a:lnTo>
                  <a:lnTo>
                    <a:pt x="121564" y="246837"/>
                  </a:lnTo>
                  <a:lnTo>
                    <a:pt x="121767" y="247078"/>
                  </a:lnTo>
                  <a:lnTo>
                    <a:pt x="122021" y="247599"/>
                  </a:lnTo>
                  <a:lnTo>
                    <a:pt x="122237" y="248348"/>
                  </a:lnTo>
                  <a:lnTo>
                    <a:pt x="122491" y="248462"/>
                  </a:lnTo>
                  <a:lnTo>
                    <a:pt x="122643" y="248386"/>
                  </a:lnTo>
                  <a:lnTo>
                    <a:pt x="122999" y="248462"/>
                  </a:lnTo>
                  <a:lnTo>
                    <a:pt x="123177" y="248437"/>
                  </a:lnTo>
                  <a:lnTo>
                    <a:pt x="123367" y="248272"/>
                  </a:lnTo>
                  <a:lnTo>
                    <a:pt x="123494" y="248056"/>
                  </a:lnTo>
                  <a:lnTo>
                    <a:pt x="123520" y="247904"/>
                  </a:lnTo>
                  <a:lnTo>
                    <a:pt x="123685" y="247840"/>
                  </a:lnTo>
                  <a:lnTo>
                    <a:pt x="124269" y="247865"/>
                  </a:lnTo>
                  <a:lnTo>
                    <a:pt x="124345" y="247675"/>
                  </a:lnTo>
                  <a:lnTo>
                    <a:pt x="124371" y="247472"/>
                  </a:lnTo>
                  <a:lnTo>
                    <a:pt x="124333" y="246989"/>
                  </a:lnTo>
                  <a:lnTo>
                    <a:pt x="123952" y="246761"/>
                  </a:lnTo>
                  <a:lnTo>
                    <a:pt x="123812" y="246557"/>
                  </a:lnTo>
                  <a:lnTo>
                    <a:pt x="123761" y="246253"/>
                  </a:lnTo>
                  <a:lnTo>
                    <a:pt x="123825" y="245999"/>
                  </a:lnTo>
                  <a:lnTo>
                    <a:pt x="123926" y="245859"/>
                  </a:lnTo>
                  <a:lnTo>
                    <a:pt x="124167" y="245643"/>
                  </a:lnTo>
                  <a:lnTo>
                    <a:pt x="124548" y="245110"/>
                  </a:lnTo>
                  <a:lnTo>
                    <a:pt x="124536" y="244690"/>
                  </a:lnTo>
                  <a:lnTo>
                    <a:pt x="124320" y="244589"/>
                  </a:lnTo>
                  <a:lnTo>
                    <a:pt x="124307" y="244271"/>
                  </a:lnTo>
                  <a:lnTo>
                    <a:pt x="124193" y="243814"/>
                  </a:lnTo>
                  <a:lnTo>
                    <a:pt x="124079" y="243636"/>
                  </a:lnTo>
                  <a:lnTo>
                    <a:pt x="123812" y="243459"/>
                  </a:lnTo>
                  <a:lnTo>
                    <a:pt x="123672" y="243306"/>
                  </a:lnTo>
                  <a:lnTo>
                    <a:pt x="123698" y="243065"/>
                  </a:lnTo>
                  <a:lnTo>
                    <a:pt x="124244" y="241998"/>
                  </a:lnTo>
                  <a:lnTo>
                    <a:pt x="124383" y="241388"/>
                  </a:lnTo>
                  <a:lnTo>
                    <a:pt x="124409" y="241046"/>
                  </a:lnTo>
                  <a:lnTo>
                    <a:pt x="124320" y="240677"/>
                  </a:lnTo>
                  <a:lnTo>
                    <a:pt x="124206" y="240512"/>
                  </a:lnTo>
                  <a:lnTo>
                    <a:pt x="123799" y="240792"/>
                  </a:lnTo>
                  <a:lnTo>
                    <a:pt x="123659" y="241109"/>
                  </a:lnTo>
                  <a:lnTo>
                    <a:pt x="123355" y="241134"/>
                  </a:lnTo>
                  <a:lnTo>
                    <a:pt x="123151" y="240969"/>
                  </a:lnTo>
                  <a:lnTo>
                    <a:pt x="123126" y="240372"/>
                  </a:lnTo>
                  <a:lnTo>
                    <a:pt x="123164" y="239991"/>
                  </a:lnTo>
                  <a:lnTo>
                    <a:pt x="123317" y="239801"/>
                  </a:lnTo>
                  <a:lnTo>
                    <a:pt x="123571" y="239661"/>
                  </a:lnTo>
                  <a:lnTo>
                    <a:pt x="123748" y="239445"/>
                  </a:lnTo>
                  <a:lnTo>
                    <a:pt x="123761" y="239179"/>
                  </a:lnTo>
                  <a:lnTo>
                    <a:pt x="123685" y="238925"/>
                  </a:lnTo>
                  <a:lnTo>
                    <a:pt x="123342" y="238556"/>
                  </a:lnTo>
                  <a:lnTo>
                    <a:pt x="123253" y="238213"/>
                  </a:lnTo>
                  <a:lnTo>
                    <a:pt x="123380" y="237998"/>
                  </a:lnTo>
                  <a:lnTo>
                    <a:pt x="123532" y="237972"/>
                  </a:lnTo>
                  <a:lnTo>
                    <a:pt x="123685" y="237832"/>
                  </a:lnTo>
                  <a:lnTo>
                    <a:pt x="123786" y="237528"/>
                  </a:lnTo>
                  <a:lnTo>
                    <a:pt x="123736" y="237070"/>
                  </a:lnTo>
                  <a:lnTo>
                    <a:pt x="123837" y="236207"/>
                  </a:lnTo>
                  <a:lnTo>
                    <a:pt x="124015" y="235966"/>
                  </a:lnTo>
                  <a:lnTo>
                    <a:pt x="124218" y="235915"/>
                  </a:lnTo>
                  <a:lnTo>
                    <a:pt x="124460" y="235673"/>
                  </a:lnTo>
                  <a:lnTo>
                    <a:pt x="124561" y="235242"/>
                  </a:lnTo>
                  <a:close/>
                </a:path>
                <a:path w="258445" h="914400">
                  <a:moveTo>
                    <a:pt x="142354" y="776211"/>
                  </a:moveTo>
                  <a:lnTo>
                    <a:pt x="138912" y="772007"/>
                  </a:lnTo>
                  <a:lnTo>
                    <a:pt x="137401" y="772439"/>
                  </a:lnTo>
                  <a:lnTo>
                    <a:pt x="136461" y="773074"/>
                  </a:lnTo>
                  <a:lnTo>
                    <a:pt x="136156" y="773214"/>
                  </a:lnTo>
                  <a:lnTo>
                    <a:pt x="135445" y="774293"/>
                  </a:lnTo>
                  <a:lnTo>
                    <a:pt x="135077" y="775017"/>
                  </a:lnTo>
                  <a:lnTo>
                    <a:pt x="134759" y="775817"/>
                  </a:lnTo>
                  <a:lnTo>
                    <a:pt x="134505" y="776630"/>
                  </a:lnTo>
                  <a:lnTo>
                    <a:pt x="133985" y="777138"/>
                  </a:lnTo>
                  <a:lnTo>
                    <a:pt x="133642" y="778383"/>
                  </a:lnTo>
                  <a:lnTo>
                    <a:pt x="133464" y="779360"/>
                  </a:lnTo>
                  <a:lnTo>
                    <a:pt x="134302" y="779894"/>
                  </a:lnTo>
                  <a:lnTo>
                    <a:pt x="135750" y="780402"/>
                  </a:lnTo>
                  <a:lnTo>
                    <a:pt x="137782" y="780884"/>
                  </a:lnTo>
                  <a:lnTo>
                    <a:pt x="139166" y="780605"/>
                  </a:lnTo>
                  <a:lnTo>
                    <a:pt x="141020" y="779868"/>
                  </a:lnTo>
                  <a:lnTo>
                    <a:pt x="141554" y="779221"/>
                  </a:lnTo>
                  <a:lnTo>
                    <a:pt x="142036" y="777290"/>
                  </a:lnTo>
                  <a:lnTo>
                    <a:pt x="142354" y="776211"/>
                  </a:lnTo>
                  <a:close/>
                </a:path>
                <a:path w="258445" h="914400">
                  <a:moveTo>
                    <a:pt x="142354" y="233451"/>
                  </a:moveTo>
                  <a:lnTo>
                    <a:pt x="139547" y="230720"/>
                  </a:lnTo>
                  <a:lnTo>
                    <a:pt x="138620" y="230873"/>
                  </a:lnTo>
                  <a:lnTo>
                    <a:pt x="137922" y="231101"/>
                  </a:lnTo>
                  <a:lnTo>
                    <a:pt x="137185" y="231686"/>
                  </a:lnTo>
                  <a:lnTo>
                    <a:pt x="135585" y="232892"/>
                  </a:lnTo>
                  <a:lnTo>
                    <a:pt x="135115" y="233514"/>
                  </a:lnTo>
                  <a:lnTo>
                    <a:pt x="134696" y="233870"/>
                  </a:lnTo>
                  <a:lnTo>
                    <a:pt x="134264" y="234162"/>
                  </a:lnTo>
                  <a:lnTo>
                    <a:pt x="133451" y="235318"/>
                  </a:lnTo>
                  <a:lnTo>
                    <a:pt x="134366" y="236740"/>
                  </a:lnTo>
                  <a:lnTo>
                    <a:pt x="135280" y="237680"/>
                  </a:lnTo>
                  <a:lnTo>
                    <a:pt x="136474" y="238683"/>
                  </a:lnTo>
                  <a:lnTo>
                    <a:pt x="136867" y="239204"/>
                  </a:lnTo>
                  <a:lnTo>
                    <a:pt x="138061" y="239585"/>
                  </a:lnTo>
                  <a:lnTo>
                    <a:pt x="138963" y="239306"/>
                  </a:lnTo>
                  <a:lnTo>
                    <a:pt x="139585" y="238391"/>
                  </a:lnTo>
                  <a:lnTo>
                    <a:pt x="139700" y="237655"/>
                  </a:lnTo>
                  <a:lnTo>
                    <a:pt x="140563" y="236994"/>
                  </a:lnTo>
                  <a:lnTo>
                    <a:pt x="141884" y="235127"/>
                  </a:lnTo>
                  <a:lnTo>
                    <a:pt x="142303" y="234226"/>
                  </a:lnTo>
                  <a:lnTo>
                    <a:pt x="142354" y="233451"/>
                  </a:lnTo>
                  <a:close/>
                </a:path>
                <a:path w="258445" h="914400">
                  <a:moveTo>
                    <a:pt x="177939" y="833285"/>
                  </a:moveTo>
                  <a:lnTo>
                    <a:pt x="177482" y="831951"/>
                  </a:lnTo>
                  <a:lnTo>
                    <a:pt x="176326" y="830656"/>
                  </a:lnTo>
                  <a:lnTo>
                    <a:pt x="176453" y="829678"/>
                  </a:lnTo>
                  <a:lnTo>
                    <a:pt x="173253" y="825461"/>
                  </a:lnTo>
                  <a:lnTo>
                    <a:pt x="172262" y="825258"/>
                  </a:lnTo>
                  <a:lnTo>
                    <a:pt x="170649" y="826541"/>
                  </a:lnTo>
                  <a:lnTo>
                    <a:pt x="170065" y="827798"/>
                  </a:lnTo>
                  <a:lnTo>
                    <a:pt x="169049" y="829525"/>
                  </a:lnTo>
                  <a:lnTo>
                    <a:pt x="170053" y="831557"/>
                  </a:lnTo>
                  <a:lnTo>
                    <a:pt x="171399" y="832993"/>
                  </a:lnTo>
                  <a:lnTo>
                    <a:pt x="173075" y="833755"/>
                  </a:lnTo>
                  <a:lnTo>
                    <a:pt x="174256" y="833805"/>
                  </a:lnTo>
                  <a:lnTo>
                    <a:pt x="175729" y="834123"/>
                  </a:lnTo>
                  <a:lnTo>
                    <a:pt x="177139" y="833945"/>
                  </a:lnTo>
                  <a:lnTo>
                    <a:pt x="177939" y="833285"/>
                  </a:lnTo>
                  <a:close/>
                </a:path>
                <a:path w="258445" h="914400">
                  <a:moveTo>
                    <a:pt x="240220" y="910653"/>
                  </a:moveTo>
                  <a:lnTo>
                    <a:pt x="240106" y="909535"/>
                  </a:lnTo>
                  <a:lnTo>
                    <a:pt x="239649" y="908253"/>
                  </a:lnTo>
                  <a:lnTo>
                    <a:pt x="239141" y="907034"/>
                  </a:lnTo>
                  <a:lnTo>
                    <a:pt x="238823" y="905713"/>
                  </a:lnTo>
                  <a:lnTo>
                    <a:pt x="234365" y="899528"/>
                  </a:lnTo>
                  <a:lnTo>
                    <a:pt x="233845" y="898766"/>
                  </a:lnTo>
                  <a:lnTo>
                    <a:pt x="233591" y="898131"/>
                  </a:lnTo>
                  <a:lnTo>
                    <a:pt x="233045" y="897432"/>
                  </a:lnTo>
                  <a:lnTo>
                    <a:pt x="232892" y="896962"/>
                  </a:lnTo>
                  <a:lnTo>
                    <a:pt x="232448" y="896962"/>
                  </a:lnTo>
                  <a:lnTo>
                    <a:pt x="232244" y="897255"/>
                  </a:lnTo>
                  <a:lnTo>
                    <a:pt x="232003" y="897775"/>
                  </a:lnTo>
                  <a:lnTo>
                    <a:pt x="231622" y="898321"/>
                  </a:lnTo>
                  <a:lnTo>
                    <a:pt x="231228" y="898702"/>
                  </a:lnTo>
                  <a:lnTo>
                    <a:pt x="230593" y="898690"/>
                  </a:lnTo>
                  <a:lnTo>
                    <a:pt x="229755" y="897585"/>
                  </a:lnTo>
                  <a:lnTo>
                    <a:pt x="229146" y="897242"/>
                  </a:lnTo>
                  <a:lnTo>
                    <a:pt x="228587" y="896835"/>
                  </a:lnTo>
                  <a:lnTo>
                    <a:pt x="228257" y="896531"/>
                  </a:lnTo>
                  <a:lnTo>
                    <a:pt x="228219" y="895426"/>
                  </a:lnTo>
                  <a:lnTo>
                    <a:pt x="228422" y="894473"/>
                  </a:lnTo>
                  <a:lnTo>
                    <a:pt x="228168" y="893025"/>
                  </a:lnTo>
                  <a:lnTo>
                    <a:pt x="228092" y="892327"/>
                  </a:lnTo>
                  <a:lnTo>
                    <a:pt x="228155" y="891590"/>
                  </a:lnTo>
                  <a:lnTo>
                    <a:pt x="228523" y="890193"/>
                  </a:lnTo>
                  <a:lnTo>
                    <a:pt x="228828" y="889584"/>
                  </a:lnTo>
                  <a:lnTo>
                    <a:pt x="228892" y="889076"/>
                  </a:lnTo>
                  <a:lnTo>
                    <a:pt x="227253" y="888085"/>
                  </a:lnTo>
                  <a:lnTo>
                    <a:pt x="226428" y="887755"/>
                  </a:lnTo>
                  <a:lnTo>
                    <a:pt x="225564" y="887539"/>
                  </a:lnTo>
                  <a:lnTo>
                    <a:pt x="223608" y="887374"/>
                  </a:lnTo>
                  <a:lnTo>
                    <a:pt x="223050" y="887818"/>
                  </a:lnTo>
                  <a:lnTo>
                    <a:pt x="222656" y="888212"/>
                  </a:lnTo>
                  <a:lnTo>
                    <a:pt x="222377" y="888746"/>
                  </a:lnTo>
                  <a:lnTo>
                    <a:pt x="220967" y="889990"/>
                  </a:lnTo>
                  <a:lnTo>
                    <a:pt x="220332" y="889749"/>
                  </a:lnTo>
                  <a:lnTo>
                    <a:pt x="219951" y="889368"/>
                  </a:lnTo>
                  <a:lnTo>
                    <a:pt x="219354" y="889177"/>
                  </a:lnTo>
                  <a:lnTo>
                    <a:pt x="218732" y="889215"/>
                  </a:lnTo>
                  <a:lnTo>
                    <a:pt x="218059" y="889469"/>
                  </a:lnTo>
                  <a:lnTo>
                    <a:pt x="217233" y="890320"/>
                  </a:lnTo>
                  <a:lnTo>
                    <a:pt x="217043" y="890816"/>
                  </a:lnTo>
                  <a:lnTo>
                    <a:pt x="215925" y="892365"/>
                  </a:lnTo>
                  <a:lnTo>
                    <a:pt x="214934" y="893089"/>
                  </a:lnTo>
                  <a:lnTo>
                    <a:pt x="215430" y="895756"/>
                  </a:lnTo>
                  <a:lnTo>
                    <a:pt x="215303" y="896620"/>
                  </a:lnTo>
                  <a:lnTo>
                    <a:pt x="215074" y="896950"/>
                  </a:lnTo>
                  <a:lnTo>
                    <a:pt x="214782" y="897597"/>
                  </a:lnTo>
                  <a:lnTo>
                    <a:pt x="213995" y="898652"/>
                  </a:lnTo>
                  <a:lnTo>
                    <a:pt x="213728" y="899109"/>
                  </a:lnTo>
                  <a:lnTo>
                    <a:pt x="213575" y="899591"/>
                  </a:lnTo>
                  <a:lnTo>
                    <a:pt x="213525" y="899909"/>
                  </a:lnTo>
                  <a:lnTo>
                    <a:pt x="213715" y="900734"/>
                  </a:lnTo>
                  <a:lnTo>
                    <a:pt x="214058" y="901877"/>
                  </a:lnTo>
                  <a:lnTo>
                    <a:pt x="214541" y="902411"/>
                  </a:lnTo>
                  <a:lnTo>
                    <a:pt x="215226" y="902957"/>
                  </a:lnTo>
                  <a:lnTo>
                    <a:pt x="215430" y="903605"/>
                  </a:lnTo>
                  <a:lnTo>
                    <a:pt x="215569" y="905065"/>
                  </a:lnTo>
                  <a:lnTo>
                    <a:pt x="215696" y="905433"/>
                  </a:lnTo>
                  <a:lnTo>
                    <a:pt x="215950" y="905802"/>
                  </a:lnTo>
                  <a:lnTo>
                    <a:pt x="216979" y="906564"/>
                  </a:lnTo>
                  <a:lnTo>
                    <a:pt x="217335" y="906526"/>
                  </a:lnTo>
                  <a:lnTo>
                    <a:pt x="217512" y="906259"/>
                  </a:lnTo>
                  <a:lnTo>
                    <a:pt x="217538" y="905764"/>
                  </a:lnTo>
                  <a:lnTo>
                    <a:pt x="217500" y="905217"/>
                  </a:lnTo>
                  <a:lnTo>
                    <a:pt x="217601" y="904697"/>
                  </a:lnTo>
                  <a:lnTo>
                    <a:pt x="217779" y="904417"/>
                  </a:lnTo>
                  <a:lnTo>
                    <a:pt x="218008" y="904646"/>
                  </a:lnTo>
                  <a:lnTo>
                    <a:pt x="218478" y="905484"/>
                  </a:lnTo>
                  <a:lnTo>
                    <a:pt x="218503" y="905802"/>
                  </a:lnTo>
                  <a:lnTo>
                    <a:pt x="218884" y="906411"/>
                  </a:lnTo>
                  <a:lnTo>
                    <a:pt x="219621" y="905687"/>
                  </a:lnTo>
                  <a:lnTo>
                    <a:pt x="220256" y="904113"/>
                  </a:lnTo>
                  <a:lnTo>
                    <a:pt x="220662" y="903427"/>
                  </a:lnTo>
                  <a:lnTo>
                    <a:pt x="220687" y="902614"/>
                  </a:lnTo>
                  <a:lnTo>
                    <a:pt x="220383" y="902322"/>
                  </a:lnTo>
                  <a:lnTo>
                    <a:pt x="219671" y="902563"/>
                  </a:lnTo>
                  <a:lnTo>
                    <a:pt x="218694" y="902512"/>
                  </a:lnTo>
                  <a:lnTo>
                    <a:pt x="218351" y="902804"/>
                  </a:lnTo>
                  <a:lnTo>
                    <a:pt x="218173" y="902563"/>
                  </a:lnTo>
                  <a:lnTo>
                    <a:pt x="217944" y="902030"/>
                  </a:lnTo>
                  <a:lnTo>
                    <a:pt x="218211" y="901268"/>
                  </a:lnTo>
                  <a:lnTo>
                    <a:pt x="219417" y="900874"/>
                  </a:lnTo>
                  <a:lnTo>
                    <a:pt x="219748" y="900417"/>
                  </a:lnTo>
                  <a:lnTo>
                    <a:pt x="219862" y="900010"/>
                  </a:lnTo>
                  <a:lnTo>
                    <a:pt x="220230" y="899718"/>
                  </a:lnTo>
                  <a:lnTo>
                    <a:pt x="220713" y="899617"/>
                  </a:lnTo>
                  <a:lnTo>
                    <a:pt x="221208" y="899693"/>
                  </a:lnTo>
                  <a:lnTo>
                    <a:pt x="221627" y="899299"/>
                  </a:lnTo>
                  <a:lnTo>
                    <a:pt x="221932" y="899426"/>
                  </a:lnTo>
                  <a:lnTo>
                    <a:pt x="222046" y="901014"/>
                  </a:lnTo>
                  <a:lnTo>
                    <a:pt x="222300" y="903008"/>
                  </a:lnTo>
                  <a:lnTo>
                    <a:pt x="222313" y="903986"/>
                  </a:lnTo>
                  <a:lnTo>
                    <a:pt x="221805" y="904252"/>
                  </a:lnTo>
                  <a:lnTo>
                    <a:pt x="220941" y="904963"/>
                  </a:lnTo>
                  <a:lnTo>
                    <a:pt x="220129" y="906411"/>
                  </a:lnTo>
                  <a:lnTo>
                    <a:pt x="219595" y="906843"/>
                  </a:lnTo>
                  <a:lnTo>
                    <a:pt x="219722" y="907465"/>
                  </a:lnTo>
                  <a:lnTo>
                    <a:pt x="219798" y="908265"/>
                  </a:lnTo>
                  <a:lnTo>
                    <a:pt x="220154" y="909434"/>
                  </a:lnTo>
                  <a:lnTo>
                    <a:pt x="220014" y="910729"/>
                  </a:lnTo>
                  <a:lnTo>
                    <a:pt x="220370" y="911085"/>
                  </a:lnTo>
                  <a:lnTo>
                    <a:pt x="221195" y="911618"/>
                  </a:lnTo>
                  <a:lnTo>
                    <a:pt x="221449" y="912075"/>
                  </a:lnTo>
                  <a:lnTo>
                    <a:pt x="222110" y="912685"/>
                  </a:lnTo>
                  <a:lnTo>
                    <a:pt x="222656" y="913015"/>
                  </a:lnTo>
                  <a:lnTo>
                    <a:pt x="223710" y="912812"/>
                  </a:lnTo>
                  <a:lnTo>
                    <a:pt x="223977" y="912710"/>
                  </a:lnTo>
                  <a:lnTo>
                    <a:pt x="224790" y="913015"/>
                  </a:lnTo>
                  <a:lnTo>
                    <a:pt x="225437" y="912926"/>
                  </a:lnTo>
                  <a:lnTo>
                    <a:pt x="226060" y="912634"/>
                  </a:lnTo>
                  <a:lnTo>
                    <a:pt x="226745" y="912164"/>
                  </a:lnTo>
                  <a:lnTo>
                    <a:pt x="227177" y="911606"/>
                  </a:lnTo>
                  <a:lnTo>
                    <a:pt x="227812" y="910971"/>
                  </a:lnTo>
                  <a:lnTo>
                    <a:pt x="227952" y="910602"/>
                  </a:lnTo>
                  <a:lnTo>
                    <a:pt x="227926" y="910259"/>
                  </a:lnTo>
                  <a:lnTo>
                    <a:pt x="228066" y="909891"/>
                  </a:lnTo>
                  <a:lnTo>
                    <a:pt x="228384" y="909713"/>
                  </a:lnTo>
                  <a:lnTo>
                    <a:pt x="229971" y="909243"/>
                  </a:lnTo>
                  <a:lnTo>
                    <a:pt x="232295" y="908354"/>
                  </a:lnTo>
                  <a:lnTo>
                    <a:pt x="233248" y="908456"/>
                  </a:lnTo>
                  <a:lnTo>
                    <a:pt x="234188" y="908862"/>
                  </a:lnTo>
                  <a:lnTo>
                    <a:pt x="235013" y="909612"/>
                  </a:lnTo>
                  <a:lnTo>
                    <a:pt x="235800" y="910412"/>
                  </a:lnTo>
                  <a:lnTo>
                    <a:pt x="236689" y="911110"/>
                  </a:lnTo>
                  <a:lnTo>
                    <a:pt x="236855" y="913041"/>
                  </a:lnTo>
                  <a:lnTo>
                    <a:pt x="237566" y="913701"/>
                  </a:lnTo>
                  <a:lnTo>
                    <a:pt x="237794" y="913866"/>
                  </a:lnTo>
                  <a:lnTo>
                    <a:pt x="238290" y="913993"/>
                  </a:lnTo>
                  <a:lnTo>
                    <a:pt x="238861" y="913739"/>
                  </a:lnTo>
                  <a:lnTo>
                    <a:pt x="239141" y="913168"/>
                  </a:lnTo>
                  <a:lnTo>
                    <a:pt x="239522" y="912139"/>
                  </a:lnTo>
                  <a:lnTo>
                    <a:pt x="239864" y="911504"/>
                  </a:lnTo>
                  <a:lnTo>
                    <a:pt x="240220" y="910653"/>
                  </a:lnTo>
                  <a:close/>
                </a:path>
                <a:path w="258445" h="914400">
                  <a:moveTo>
                    <a:pt x="258013" y="901509"/>
                  </a:moveTo>
                  <a:lnTo>
                    <a:pt x="257835" y="899541"/>
                  </a:lnTo>
                  <a:lnTo>
                    <a:pt x="257873" y="898791"/>
                  </a:lnTo>
                  <a:lnTo>
                    <a:pt x="257835" y="896975"/>
                  </a:lnTo>
                  <a:lnTo>
                    <a:pt x="257594" y="895527"/>
                  </a:lnTo>
                  <a:lnTo>
                    <a:pt x="257657" y="894029"/>
                  </a:lnTo>
                  <a:lnTo>
                    <a:pt x="257619" y="893381"/>
                  </a:lnTo>
                  <a:lnTo>
                    <a:pt x="257632" y="892835"/>
                  </a:lnTo>
                  <a:lnTo>
                    <a:pt x="257683" y="892302"/>
                  </a:lnTo>
                  <a:lnTo>
                    <a:pt x="257416" y="891933"/>
                  </a:lnTo>
                  <a:lnTo>
                    <a:pt x="257073" y="891603"/>
                  </a:lnTo>
                  <a:lnTo>
                    <a:pt x="256781" y="891108"/>
                  </a:lnTo>
                  <a:lnTo>
                    <a:pt x="256235" y="889241"/>
                  </a:lnTo>
                  <a:lnTo>
                    <a:pt x="256006" y="888580"/>
                  </a:lnTo>
                  <a:lnTo>
                    <a:pt x="255790" y="888187"/>
                  </a:lnTo>
                  <a:lnTo>
                    <a:pt x="255447" y="887857"/>
                  </a:lnTo>
                  <a:lnTo>
                    <a:pt x="254863" y="887628"/>
                  </a:lnTo>
                  <a:lnTo>
                    <a:pt x="253720" y="887374"/>
                  </a:lnTo>
                  <a:lnTo>
                    <a:pt x="253428" y="887437"/>
                  </a:lnTo>
                  <a:lnTo>
                    <a:pt x="253174" y="887653"/>
                  </a:lnTo>
                  <a:lnTo>
                    <a:pt x="253288" y="888060"/>
                  </a:lnTo>
                  <a:lnTo>
                    <a:pt x="253479" y="888250"/>
                  </a:lnTo>
                  <a:lnTo>
                    <a:pt x="253644" y="888517"/>
                  </a:lnTo>
                  <a:lnTo>
                    <a:pt x="253606" y="888923"/>
                  </a:lnTo>
                  <a:lnTo>
                    <a:pt x="253771" y="889215"/>
                  </a:lnTo>
                  <a:lnTo>
                    <a:pt x="253961" y="889139"/>
                  </a:lnTo>
                  <a:lnTo>
                    <a:pt x="254076" y="889292"/>
                  </a:lnTo>
                  <a:lnTo>
                    <a:pt x="254050" y="889635"/>
                  </a:lnTo>
                  <a:lnTo>
                    <a:pt x="253974" y="889812"/>
                  </a:lnTo>
                  <a:lnTo>
                    <a:pt x="253987" y="890066"/>
                  </a:lnTo>
                  <a:lnTo>
                    <a:pt x="254114" y="890320"/>
                  </a:lnTo>
                  <a:lnTo>
                    <a:pt x="254266" y="890549"/>
                  </a:lnTo>
                  <a:lnTo>
                    <a:pt x="254381" y="891019"/>
                  </a:lnTo>
                  <a:lnTo>
                    <a:pt x="254508" y="891324"/>
                  </a:lnTo>
                  <a:lnTo>
                    <a:pt x="254279" y="891540"/>
                  </a:lnTo>
                  <a:lnTo>
                    <a:pt x="254165" y="891794"/>
                  </a:lnTo>
                  <a:lnTo>
                    <a:pt x="254317" y="892530"/>
                  </a:lnTo>
                  <a:lnTo>
                    <a:pt x="254292" y="892683"/>
                  </a:lnTo>
                  <a:lnTo>
                    <a:pt x="254152" y="892886"/>
                  </a:lnTo>
                  <a:lnTo>
                    <a:pt x="253949" y="892987"/>
                  </a:lnTo>
                  <a:lnTo>
                    <a:pt x="253644" y="892416"/>
                  </a:lnTo>
                  <a:lnTo>
                    <a:pt x="253568" y="891692"/>
                  </a:lnTo>
                  <a:lnTo>
                    <a:pt x="253301" y="890828"/>
                  </a:lnTo>
                  <a:lnTo>
                    <a:pt x="253009" y="890333"/>
                  </a:lnTo>
                  <a:lnTo>
                    <a:pt x="252945" y="890041"/>
                  </a:lnTo>
                  <a:lnTo>
                    <a:pt x="252615" y="889342"/>
                  </a:lnTo>
                  <a:lnTo>
                    <a:pt x="252285" y="889419"/>
                  </a:lnTo>
                  <a:lnTo>
                    <a:pt x="252209" y="888936"/>
                  </a:lnTo>
                  <a:lnTo>
                    <a:pt x="252031" y="888453"/>
                  </a:lnTo>
                  <a:lnTo>
                    <a:pt x="251777" y="887907"/>
                  </a:lnTo>
                  <a:lnTo>
                    <a:pt x="251485" y="888047"/>
                  </a:lnTo>
                  <a:lnTo>
                    <a:pt x="251307" y="888568"/>
                  </a:lnTo>
                  <a:lnTo>
                    <a:pt x="251612" y="889927"/>
                  </a:lnTo>
                  <a:lnTo>
                    <a:pt x="251815" y="890485"/>
                  </a:lnTo>
                  <a:lnTo>
                    <a:pt x="251853" y="890816"/>
                  </a:lnTo>
                  <a:lnTo>
                    <a:pt x="251637" y="891603"/>
                  </a:lnTo>
                  <a:lnTo>
                    <a:pt x="251421" y="892060"/>
                  </a:lnTo>
                  <a:lnTo>
                    <a:pt x="251129" y="892467"/>
                  </a:lnTo>
                  <a:lnTo>
                    <a:pt x="250698" y="893102"/>
                  </a:lnTo>
                  <a:lnTo>
                    <a:pt x="250723" y="893470"/>
                  </a:lnTo>
                  <a:lnTo>
                    <a:pt x="250698" y="893787"/>
                  </a:lnTo>
                  <a:lnTo>
                    <a:pt x="250596" y="894092"/>
                  </a:lnTo>
                  <a:lnTo>
                    <a:pt x="250418" y="894257"/>
                  </a:lnTo>
                  <a:lnTo>
                    <a:pt x="250113" y="894308"/>
                  </a:lnTo>
                  <a:lnTo>
                    <a:pt x="249834" y="894105"/>
                  </a:lnTo>
                  <a:lnTo>
                    <a:pt x="249440" y="894054"/>
                  </a:lnTo>
                  <a:lnTo>
                    <a:pt x="249110" y="894461"/>
                  </a:lnTo>
                  <a:lnTo>
                    <a:pt x="249148" y="894994"/>
                  </a:lnTo>
                  <a:lnTo>
                    <a:pt x="249326" y="895477"/>
                  </a:lnTo>
                  <a:lnTo>
                    <a:pt x="249618" y="896010"/>
                  </a:lnTo>
                  <a:lnTo>
                    <a:pt x="250063" y="896429"/>
                  </a:lnTo>
                  <a:lnTo>
                    <a:pt x="250634" y="897623"/>
                  </a:lnTo>
                  <a:lnTo>
                    <a:pt x="251409" y="898283"/>
                  </a:lnTo>
                  <a:lnTo>
                    <a:pt x="252971" y="899553"/>
                  </a:lnTo>
                  <a:lnTo>
                    <a:pt x="253428" y="900404"/>
                  </a:lnTo>
                  <a:lnTo>
                    <a:pt x="254000" y="900823"/>
                  </a:lnTo>
                  <a:lnTo>
                    <a:pt x="254304" y="901166"/>
                  </a:lnTo>
                  <a:lnTo>
                    <a:pt x="254685" y="901458"/>
                  </a:lnTo>
                  <a:lnTo>
                    <a:pt x="255130" y="901979"/>
                  </a:lnTo>
                  <a:lnTo>
                    <a:pt x="255498" y="902766"/>
                  </a:lnTo>
                  <a:lnTo>
                    <a:pt x="255765" y="903198"/>
                  </a:lnTo>
                  <a:lnTo>
                    <a:pt x="256120" y="903427"/>
                  </a:lnTo>
                  <a:lnTo>
                    <a:pt x="256514" y="903859"/>
                  </a:lnTo>
                  <a:lnTo>
                    <a:pt x="257213" y="904544"/>
                  </a:lnTo>
                  <a:lnTo>
                    <a:pt x="257568" y="905090"/>
                  </a:lnTo>
                  <a:lnTo>
                    <a:pt x="257848" y="905116"/>
                  </a:lnTo>
                  <a:lnTo>
                    <a:pt x="258013" y="904646"/>
                  </a:lnTo>
                  <a:lnTo>
                    <a:pt x="257924" y="903681"/>
                  </a:lnTo>
                  <a:lnTo>
                    <a:pt x="258000" y="902779"/>
                  </a:lnTo>
                  <a:lnTo>
                    <a:pt x="258013" y="901509"/>
                  </a:lnTo>
                  <a:close/>
                </a:path>
                <a:path w="258445" h="914400">
                  <a:moveTo>
                    <a:pt x="258013" y="885304"/>
                  </a:moveTo>
                  <a:lnTo>
                    <a:pt x="257556" y="884199"/>
                  </a:lnTo>
                  <a:lnTo>
                    <a:pt x="256692" y="882802"/>
                  </a:lnTo>
                  <a:lnTo>
                    <a:pt x="255943" y="881659"/>
                  </a:lnTo>
                  <a:lnTo>
                    <a:pt x="255828" y="880249"/>
                  </a:lnTo>
                  <a:lnTo>
                    <a:pt x="255346" y="878662"/>
                  </a:lnTo>
                  <a:lnTo>
                    <a:pt x="255193" y="877519"/>
                  </a:lnTo>
                  <a:lnTo>
                    <a:pt x="255143" y="876744"/>
                  </a:lnTo>
                  <a:lnTo>
                    <a:pt x="254520" y="876833"/>
                  </a:lnTo>
                  <a:lnTo>
                    <a:pt x="254088" y="876592"/>
                  </a:lnTo>
                  <a:lnTo>
                    <a:pt x="253682" y="875665"/>
                  </a:lnTo>
                  <a:lnTo>
                    <a:pt x="253568" y="875093"/>
                  </a:lnTo>
                  <a:lnTo>
                    <a:pt x="253949" y="875093"/>
                  </a:lnTo>
                  <a:lnTo>
                    <a:pt x="254469" y="875474"/>
                  </a:lnTo>
                  <a:lnTo>
                    <a:pt x="255028" y="875487"/>
                  </a:lnTo>
                  <a:lnTo>
                    <a:pt x="255143" y="874928"/>
                  </a:lnTo>
                  <a:lnTo>
                    <a:pt x="255066" y="873874"/>
                  </a:lnTo>
                  <a:lnTo>
                    <a:pt x="254469" y="872540"/>
                  </a:lnTo>
                  <a:lnTo>
                    <a:pt x="253758" y="870788"/>
                  </a:lnTo>
                  <a:lnTo>
                    <a:pt x="253174" y="869708"/>
                  </a:lnTo>
                  <a:lnTo>
                    <a:pt x="252082" y="869619"/>
                  </a:lnTo>
                  <a:lnTo>
                    <a:pt x="251320" y="869873"/>
                  </a:lnTo>
                  <a:lnTo>
                    <a:pt x="249682" y="870521"/>
                  </a:lnTo>
                  <a:lnTo>
                    <a:pt x="249110" y="871169"/>
                  </a:lnTo>
                  <a:lnTo>
                    <a:pt x="249313" y="871753"/>
                  </a:lnTo>
                  <a:lnTo>
                    <a:pt x="249847" y="872439"/>
                  </a:lnTo>
                  <a:lnTo>
                    <a:pt x="250304" y="873252"/>
                  </a:lnTo>
                  <a:lnTo>
                    <a:pt x="250863" y="873150"/>
                  </a:lnTo>
                  <a:lnTo>
                    <a:pt x="251663" y="872934"/>
                  </a:lnTo>
                  <a:lnTo>
                    <a:pt x="251841" y="873506"/>
                  </a:lnTo>
                  <a:lnTo>
                    <a:pt x="251841" y="874318"/>
                  </a:lnTo>
                  <a:lnTo>
                    <a:pt x="251955" y="875157"/>
                  </a:lnTo>
                  <a:lnTo>
                    <a:pt x="252171" y="875665"/>
                  </a:lnTo>
                  <a:lnTo>
                    <a:pt x="251802" y="875880"/>
                  </a:lnTo>
                  <a:lnTo>
                    <a:pt x="251498" y="875957"/>
                  </a:lnTo>
                  <a:lnTo>
                    <a:pt x="251472" y="876350"/>
                  </a:lnTo>
                  <a:lnTo>
                    <a:pt x="251790" y="876782"/>
                  </a:lnTo>
                  <a:lnTo>
                    <a:pt x="252361" y="877392"/>
                  </a:lnTo>
                  <a:lnTo>
                    <a:pt x="252882" y="877785"/>
                  </a:lnTo>
                  <a:lnTo>
                    <a:pt x="253555" y="877697"/>
                  </a:lnTo>
                  <a:lnTo>
                    <a:pt x="253593" y="878128"/>
                  </a:lnTo>
                  <a:lnTo>
                    <a:pt x="253746" y="878827"/>
                  </a:lnTo>
                  <a:lnTo>
                    <a:pt x="254685" y="879983"/>
                  </a:lnTo>
                  <a:lnTo>
                    <a:pt x="255143" y="881418"/>
                  </a:lnTo>
                  <a:lnTo>
                    <a:pt x="255409" y="882142"/>
                  </a:lnTo>
                  <a:lnTo>
                    <a:pt x="255079" y="882256"/>
                  </a:lnTo>
                  <a:lnTo>
                    <a:pt x="254558" y="882129"/>
                  </a:lnTo>
                  <a:lnTo>
                    <a:pt x="254038" y="881761"/>
                  </a:lnTo>
                  <a:lnTo>
                    <a:pt x="253365" y="881380"/>
                  </a:lnTo>
                  <a:lnTo>
                    <a:pt x="252742" y="880694"/>
                  </a:lnTo>
                  <a:lnTo>
                    <a:pt x="252437" y="880910"/>
                  </a:lnTo>
                  <a:lnTo>
                    <a:pt x="252539" y="881672"/>
                  </a:lnTo>
                  <a:lnTo>
                    <a:pt x="252628" y="882827"/>
                  </a:lnTo>
                  <a:lnTo>
                    <a:pt x="253276" y="883640"/>
                  </a:lnTo>
                  <a:lnTo>
                    <a:pt x="254317" y="884783"/>
                  </a:lnTo>
                  <a:lnTo>
                    <a:pt x="256235" y="887374"/>
                  </a:lnTo>
                  <a:lnTo>
                    <a:pt x="256933" y="887310"/>
                  </a:lnTo>
                  <a:lnTo>
                    <a:pt x="257403" y="886955"/>
                  </a:lnTo>
                  <a:lnTo>
                    <a:pt x="257987" y="886193"/>
                  </a:lnTo>
                  <a:lnTo>
                    <a:pt x="258013" y="885304"/>
                  </a:lnTo>
                  <a:close/>
                </a:path>
                <a:path w="258445" h="914400">
                  <a:moveTo>
                    <a:pt x="258013" y="817194"/>
                  </a:moveTo>
                  <a:lnTo>
                    <a:pt x="257987" y="816444"/>
                  </a:lnTo>
                  <a:lnTo>
                    <a:pt x="257314" y="815009"/>
                  </a:lnTo>
                  <a:lnTo>
                    <a:pt x="256908" y="813206"/>
                  </a:lnTo>
                  <a:lnTo>
                    <a:pt x="256222" y="811872"/>
                  </a:lnTo>
                  <a:lnTo>
                    <a:pt x="255231" y="810590"/>
                  </a:lnTo>
                  <a:lnTo>
                    <a:pt x="256146" y="809218"/>
                  </a:lnTo>
                  <a:lnTo>
                    <a:pt x="256197" y="808837"/>
                  </a:lnTo>
                  <a:lnTo>
                    <a:pt x="255968" y="807859"/>
                  </a:lnTo>
                  <a:lnTo>
                    <a:pt x="255765" y="807466"/>
                  </a:lnTo>
                  <a:lnTo>
                    <a:pt x="255028" y="807262"/>
                  </a:lnTo>
                  <a:lnTo>
                    <a:pt x="257987" y="806831"/>
                  </a:lnTo>
                  <a:lnTo>
                    <a:pt x="256146" y="802805"/>
                  </a:lnTo>
                  <a:lnTo>
                    <a:pt x="250710" y="798626"/>
                  </a:lnTo>
                  <a:lnTo>
                    <a:pt x="250291" y="799426"/>
                  </a:lnTo>
                  <a:lnTo>
                    <a:pt x="250202" y="799299"/>
                  </a:lnTo>
                  <a:lnTo>
                    <a:pt x="249288" y="798626"/>
                  </a:lnTo>
                  <a:lnTo>
                    <a:pt x="249110" y="799147"/>
                  </a:lnTo>
                  <a:lnTo>
                    <a:pt x="249453" y="800760"/>
                  </a:lnTo>
                  <a:lnTo>
                    <a:pt x="249428" y="801090"/>
                  </a:lnTo>
                  <a:lnTo>
                    <a:pt x="249135" y="801662"/>
                  </a:lnTo>
                  <a:lnTo>
                    <a:pt x="249110" y="805040"/>
                  </a:lnTo>
                  <a:lnTo>
                    <a:pt x="251536" y="806450"/>
                  </a:lnTo>
                  <a:lnTo>
                    <a:pt x="251777" y="807034"/>
                  </a:lnTo>
                  <a:lnTo>
                    <a:pt x="252704" y="808888"/>
                  </a:lnTo>
                  <a:lnTo>
                    <a:pt x="253746" y="810285"/>
                  </a:lnTo>
                  <a:lnTo>
                    <a:pt x="254317" y="811123"/>
                  </a:lnTo>
                  <a:lnTo>
                    <a:pt x="254165" y="811923"/>
                  </a:lnTo>
                  <a:lnTo>
                    <a:pt x="253682" y="812812"/>
                  </a:lnTo>
                  <a:lnTo>
                    <a:pt x="254266" y="813206"/>
                  </a:lnTo>
                  <a:lnTo>
                    <a:pt x="254469" y="814019"/>
                  </a:lnTo>
                  <a:lnTo>
                    <a:pt x="254152" y="814679"/>
                  </a:lnTo>
                  <a:lnTo>
                    <a:pt x="252641" y="815517"/>
                  </a:lnTo>
                  <a:lnTo>
                    <a:pt x="252806" y="816127"/>
                  </a:lnTo>
                  <a:lnTo>
                    <a:pt x="253644" y="816533"/>
                  </a:lnTo>
                  <a:lnTo>
                    <a:pt x="253923" y="817245"/>
                  </a:lnTo>
                  <a:lnTo>
                    <a:pt x="254050" y="818362"/>
                  </a:lnTo>
                  <a:lnTo>
                    <a:pt x="252895" y="819556"/>
                  </a:lnTo>
                  <a:lnTo>
                    <a:pt x="253034" y="820801"/>
                  </a:lnTo>
                  <a:lnTo>
                    <a:pt x="253161" y="822591"/>
                  </a:lnTo>
                  <a:lnTo>
                    <a:pt x="253707" y="823429"/>
                  </a:lnTo>
                  <a:lnTo>
                    <a:pt x="253771" y="824509"/>
                  </a:lnTo>
                  <a:lnTo>
                    <a:pt x="254228" y="825258"/>
                  </a:lnTo>
                  <a:lnTo>
                    <a:pt x="254723" y="825195"/>
                  </a:lnTo>
                  <a:lnTo>
                    <a:pt x="255549" y="823429"/>
                  </a:lnTo>
                  <a:lnTo>
                    <a:pt x="255689" y="822579"/>
                  </a:lnTo>
                  <a:lnTo>
                    <a:pt x="255193" y="821956"/>
                  </a:lnTo>
                  <a:lnTo>
                    <a:pt x="254533" y="820978"/>
                  </a:lnTo>
                  <a:lnTo>
                    <a:pt x="254647" y="820216"/>
                  </a:lnTo>
                  <a:lnTo>
                    <a:pt x="254977" y="819404"/>
                  </a:lnTo>
                  <a:lnTo>
                    <a:pt x="254723" y="818527"/>
                  </a:lnTo>
                  <a:lnTo>
                    <a:pt x="255168" y="817473"/>
                  </a:lnTo>
                  <a:lnTo>
                    <a:pt x="256324" y="817168"/>
                  </a:lnTo>
                  <a:lnTo>
                    <a:pt x="256882" y="817130"/>
                  </a:lnTo>
                  <a:lnTo>
                    <a:pt x="257213" y="817219"/>
                  </a:lnTo>
                  <a:lnTo>
                    <a:pt x="257606" y="817435"/>
                  </a:lnTo>
                  <a:lnTo>
                    <a:pt x="257898" y="817499"/>
                  </a:lnTo>
                  <a:lnTo>
                    <a:pt x="258013" y="817194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687350" y="5002987"/>
              <a:ext cx="213995" cy="417195"/>
            </a:xfrm>
            <a:custGeom>
              <a:avLst/>
              <a:gdLst/>
              <a:ahLst/>
              <a:cxnLst/>
              <a:rect l="l" t="t" r="r" b="b"/>
              <a:pathLst>
                <a:path w="213995" h="417195">
                  <a:moveTo>
                    <a:pt x="8890" y="3175"/>
                  </a:moveTo>
                  <a:lnTo>
                    <a:pt x="8763" y="1790"/>
                  </a:lnTo>
                  <a:lnTo>
                    <a:pt x="8445" y="596"/>
                  </a:lnTo>
                  <a:lnTo>
                    <a:pt x="7264" y="0"/>
                  </a:lnTo>
                  <a:lnTo>
                    <a:pt x="5232" y="1358"/>
                  </a:lnTo>
                  <a:lnTo>
                    <a:pt x="4559" y="1930"/>
                  </a:lnTo>
                  <a:lnTo>
                    <a:pt x="2895" y="3860"/>
                  </a:lnTo>
                  <a:lnTo>
                    <a:pt x="2044" y="4610"/>
                  </a:lnTo>
                  <a:lnTo>
                    <a:pt x="1320" y="5778"/>
                  </a:lnTo>
                  <a:lnTo>
                    <a:pt x="101" y="6985"/>
                  </a:lnTo>
                  <a:lnTo>
                    <a:pt x="0" y="8039"/>
                  </a:lnTo>
                  <a:lnTo>
                    <a:pt x="482" y="8877"/>
                  </a:lnTo>
                  <a:lnTo>
                    <a:pt x="2095" y="8572"/>
                  </a:lnTo>
                  <a:lnTo>
                    <a:pt x="4305" y="7988"/>
                  </a:lnTo>
                  <a:lnTo>
                    <a:pt x="7086" y="5892"/>
                  </a:lnTo>
                  <a:lnTo>
                    <a:pt x="8077" y="4356"/>
                  </a:lnTo>
                  <a:lnTo>
                    <a:pt x="8890" y="3175"/>
                  </a:lnTo>
                  <a:close/>
                </a:path>
                <a:path w="213995" h="417195">
                  <a:moveTo>
                    <a:pt x="142341" y="414743"/>
                  </a:moveTo>
                  <a:lnTo>
                    <a:pt x="141770" y="413931"/>
                  </a:lnTo>
                  <a:lnTo>
                    <a:pt x="140830" y="413600"/>
                  </a:lnTo>
                  <a:lnTo>
                    <a:pt x="139966" y="413245"/>
                  </a:lnTo>
                  <a:lnTo>
                    <a:pt x="137693" y="412724"/>
                  </a:lnTo>
                  <a:lnTo>
                    <a:pt x="136855" y="412318"/>
                  </a:lnTo>
                  <a:lnTo>
                    <a:pt x="135851" y="411911"/>
                  </a:lnTo>
                  <a:lnTo>
                    <a:pt x="135039" y="411518"/>
                  </a:lnTo>
                  <a:lnTo>
                    <a:pt x="133273" y="410413"/>
                  </a:lnTo>
                  <a:lnTo>
                    <a:pt x="131826" y="409422"/>
                  </a:lnTo>
                  <a:lnTo>
                    <a:pt x="131279" y="408901"/>
                  </a:lnTo>
                  <a:lnTo>
                    <a:pt x="130822" y="408571"/>
                  </a:lnTo>
                  <a:lnTo>
                    <a:pt x="130556" y="408216"/>
                  </a:lnTo>
                  <a:lnTo>
                    <a:pt x="130683" y="407530"/>
                  </a:lnTo>
                  <a:lnTo>
                    <a:pt x="131038" y="406958"/>
                  </a:lnTo>
                  <a:lnTo>
                    <a:pt x="131114" y="406476"/>
                  </a:lnTo>
                  <a:lnTo>
                    <a:pt x="131279" y="406095"/>
                  </a:lnTo>
                  <a:lnTo>
                    <a:pt x="131318" y="405155"/>
                  </a:lnTo>
                  <a:lnTo>
                    <a:pt x="130810" y="403834"/>
                  </a:lnTo>
                  <a:lnTo>
                    <a:pt x="131089" y="403326"/>
                  </a:lnTo>
                  <a:lnTo>
                    <a:pt x="131330" y="402729"/>
                  </a:lnTo>
                  <a:lnTo>
                    <a:pt x="131686" y="402323"/>
                  </a:lnTo>
                  <a:lnTo>
                    <a:pt x="131800" y="401751"/>
                  </a:lnTo>
                  <a:lnTo>
                    <a:pt x="131851" y="401307"/>
                  </a:lnTo>
                  <a:lnTo>
                    <a:pt x="131787" y="400989"/>
                  </a:lnTo>
                  <a:lnTo>
                    <a:pt x="131965" y="400596"/>
                  </a:lnTo>
                  <a:lnTo>
                    <a:pt x="132029" y="400227"/>
                  </a:lnTo>
                  <a:lnTo>
                    <a:pt x="131660" y="399923"/>
                  </a:lnTo>
                  <a:lnTo>
                    <a:pt x="130860" y="399973"/>
                  </a:lnTo>
                  <a:lnTo>
                    <a:pt x="130327" y="399872"/>
                  </a:lnTo>
                  <a:lnTo>
                    <a:pt x="129921" y="399491"/>
                  </a:lnTo>
                  <a:lnTo>
                    <a:pt x="129679" y="399313"/>
                  </a:lnTo>
                  <a:lnTo>
                    <a:pt x="129425" y="399338"/>
                  </a:lnTo>
                  <a:lnTo>
                    <a:pt x="128816" y="399821"/>
                  </a:lnTo>
                  <a:lnTo>
                    <a:pt x="128511" y="399999"/>
                  </a:lnTo>
                  <a:lnTo>
                    <a:pt x="128130" y="400100"/>
                  </a:lnTo>
                  <a:lnTo>
                    <a:pt x="126949" y="400253"/>
                  </a:lnTo>
                  <a:lnTo>
                    <a:pt x="126695" y="400342"/>
                  </a:lnTo>
                  <a:lnTo>
                    <a:pt x="126111" y="400748"/>
                  </a:lnTo>
                  <a:lnTo>
                    <a:pt x="125984" y="400989"/>
                  </a:lnTo>
                  <a:lnTo>
                    <a:pt x="125971" y="401193"/>
                  </a:lnTo>
                  <a:lnTo>
                    <a:pt x="125793" y="401764"/>
                  </a:lnTo>
                  <a:lnTo>
                    <a:pt x="125615" y="402170"/>
                  </a:lnTo>
                  <a:lnTo>
                    <a:pt x="125590" y="402488"/>
                  </a:lnTo>
                  <a:lnTo>
                    <a:pt x="125666" y="402958"/>
                  </a:lnTo>
                  <a:lnTo>
                    <a:pt x="125628" y="403428"/>
                  </a:lnTo>
                  <a:lnTo>
                    <a:pt x="125539" y="403796"/>
                  </a:lnTo>
                  <a:lnTo>
                    <a:pt x="125399" y="404088"/>
                  </a:lnTo>
                  <a:lnTo>
                    <a:pt x="125133" y="404507"/>
                  </a:lnTo>
                  <a:lnTo>
                    <a:pt x="124726" y="405358"/>
                  </a:lnTo>
                  <a:lnTo>
                    <a:pt x="124548" y="406260"/>
                  </a:lnTo>
                  <a:lnTo>
                    <a:pt x="124701" y="407390"/>
                  </a:lnTo>
                  <a:lnTo>
                    <a:pt x="124891" y="408165"/>
                  </a:lnTo>
                  <a:lnTo>
                    <a:pt x="124942" y="408711"/>
                  </a:lnTo>
                  <a:lnTo>
                    <a:pt x="125590" y="409575"/>
                  </a:lnTo>
                  <a:lnTo>
                    <a:pt x="126022" y="410337"/>
                  </a:lnTo>
                  <a:lnTo>
                    <a:pt x="126682" y="411010"/>
                  </a:lnTo>
                  <a:lnTo>
                    <a:pt x="127203" y="411683"/>
                  </a:lnTo>
                  <a:lnTo>
                    <a:pt x="128206" y="412800"/>
                  </a:lnTo>
                  <a:lnTo>
                    <a:pt x="129108" y="413258"/>
                  </a:lnTo>
                  <a:lnTo>
                    <a:pt x="129374" y="413435"/>
                  </a:lnTo>
                  <a:lnTo>
                    <a:pt x="129984" y="414197"/>
                  </a:lnTo>
                  <a:lnTo>
                    <a:pt x="130860" y="414515"/>
                  </a:lnTo>
                  <a:lnTo>
                    <a:pt x="131800" y="414769"/>
                  </a:lnTo>
                  <a:lnTo>
                    <a:pt x="132588" y="414921"/>
                  </a:lnTo>
                  <a:lnTo>
                    <a:pt x="133273" y="415099"/>
                  </a:lnTo>
                  <a:lnTo>
                    <a:pt x="134048" y="415340"/>
                  </a:lnTo>
                  <a:lnTo>
                    <a:pt x="134670" y="415467"/>
                  </a:lnTo>
                  <a:lnTo>
                    <a:pt x="135293" y="415696"/>
                  </a:lnTo>
                  <a:lnTo>
                    <a:pt x="136753" y="416445"/>
                  </a:lnTo>
                  <a:lnTo>
                    <a:pt x="137464" y="416623"/>
                  </a:lnTo>
                  <a:lnTo>
                    <a:pt x="137998" y="416509"/>
                  </a:lnTo>
                  <a:lnTo>
                    <a:pt x="139217" y="416915"/>
                  </a:lnTo>
                  <a:lnTo>
                    <a:pt x="140169" y="417055"/>
                  </a:lnTo>
                  <a:lnTo>
                    <a:pt x="140639" y="417042"/>
                  </a:lnTo>
                  <a:lnTo>
                    <a:pt x="141452" y="416839"/>
                  </a:lnTo>
                  <a:lnTo>
                    <a:pt x="141947" y="416445"/>
                  </a:lnTo>
                  <a:lnTo>
                    <a:pt x="142252" y="416013"/>
                  </a:lnTo>
                  <a:lnTo>
                    <a:pt x="142341" y="415366"/>
                  </a:lnTo>
                  <a:lnTo>
                    <a:pt x="142341" y="414743"/>
                  </a:lnTo>
                  <a:close/>
                </a:path>
                <a:path w="213995" h="417195">
                  <a:moveTo>
                    <a:pt x="213525" y="385076"/>
                  </a:moveTo>
                  <a:lnTo>
                    <a:pt x="213131" y="383349"/>
                  </a:lnTo>
                  <a:lnTo>
                    <a:pt x="212382" y="382663"/>
                  </a:lnTo>
                  <a:lnTo>
                    <a:pt x="212153" y="382003"/>
                  </a:lnTo>
                  <a:lnTo>
                    <a:pt x="211086" y="381850"/>
                  </a:lnTo>
                  <a:lnTo>
                    <a:pt x="210604" y="381571"/>
                  </a:lnTo>
                  <a:lnTo>
                    <a:pt x="210185" y="381711"/>
                  </a:lnTo>
                  <a:lnTo>
                    <a:pt x="209829" y="381660"/>
                  </a:lnTo>
                  <a:lnTo>
                    <a:pt x="209575" y="381622"/>
                  </a:lnTo>
                  <a:lnTo>
                    <a:pt x="209321" y="381571"/>
                  </a:lnTo>
                  <a:lnTo>
                    <a:pt x="206552" y="381838"/>
                  </a:lnTo>
                  <a:lnTo>
                    <a:pt x="206082" y="382397"/>
                  </a:lnTo>
                  <a:lnTo>
                    <a:pt x="205028" y="382625"/>
                  </a:lnTo>
                  <a:lnTo>
                    <a:pt x="204876" y="383819"/>
                  </a:lnTo>
                  <a:lnTo>
                    <a:pt x="204622" y="384124"/>
                  </a:lnTo>
                  <a:lnTo>
                    <a:pt x="204711" y="385191"/>
                  </a:lnTo>
                  <a:lnTo>
                    <a:pt x="204622" y="385914"/>
                  </a:lnTo>
                  <a:lnTo>
                    <a:pt x="204698" y="387515"/>
                  </a:lnTo>
                  <a:lnTo>
                    <a:pt x="204889" y="388810"/>
                  </a:lnTo>
                  <a:lnTo>
                    <a:pt x="207124" y="389737"/>
                  </a:lnTo>
                  <a:lnTo>
                    <a:pt x="207949" y="390410"/>
                  </a:lnTo>
                  <a:lnTo>
                    <a:pt x="208432" y="390283"/>
                  </a:lnTo>
                  <a:lnTo>
                    <a:pt x="208673" y="390423"/>
                  </a:lnTo>
                  <a:lnTo>
                    <a:pt x="208800" y="390410"/>
                  </a:lnTo>
                  <a:lnTo>
                    <a:pt x="210464" y="390131"/>
                  </a:lnTo>
                  <a:lnTo>
                    <a:pt x="212458" y="389255"/>
                  </a:lnTo>
                  <a:lnTo>
                    <a:pt x="212559" y="389039"/>
                  </a:lnTo>
                  <a:lnTo>
                    <a:pt x="213499" y="388696"/>
                  </a:lnTo>
                  <a:lnTo>
                    <a:pt x="213334" y="386842"/>
                  </a:lnTo>
                  <a:lnTo>
                    <a:pt x="213436" y="385864"/>
                  </a:lnTo>
                  <a:lnTo>
                    <a:pt x="213499" y="385737"/>
                  </a:lnTo>
                  <a:lnTo>
                    <a:pt x="213525" y="385076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91979" y="5526528"/>
              <a:ext cx="124555" cy="11535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642862" y="4958613"/>
              <a:ext cx="240665" cy="488315"/>
            </a:xfrm>
            <a:custGeom>
              <a:avLst/>
              <a:gdLst/>
              <a:ahLst/>
              <a:cxnLst/>
              <a:rect l="l" t="t" r="r" b="b"/>
              <a:pathLst>
                <a:path w="240665" h="488314">
                  <a:moveTo>
                    <a:pt x="8890" y="39001"/>
                  </a:moveTo>
                  <a:lnTo>
                    <a:pt x="8851" y="37477"/>
                  </a:lnTo>
                  <a:lnTo>
                    <a:pt x="8178" y="36385"/>
                  </a:lnTo>
                  <a:lnTo>
                    <a:pt x="7315" y="35788"/>
                  </a:lnTo>
                  <a:lnTo>
                    <a:pt x="6096" y="35496"/>
                  </a:lnTo>
                  <a:lnTo>
                    <a:pt x="4711" y="35991"/>
                  </a:lnTo>
                  <a:lnTo>
                    <a:pt x="3759" y="36233"/>
                  </a:lnTo>
                  <a:lnTo>
                    <a:pt x="3060" y="36753"/>
                  </a:lnTo>
                  <a:lnTo>
                    <a:pt x="2197" y="37287"/>
                  </a:lnTo>
                  <a:lnTo>
                    <a:pt x="1003" y="38303"/>
                  </a:lnTo>
                  <a:lnTo>
                    <a:pt x="127" y="39662"/>
                  </a:lnTo>
                  <a:lnTo>
                    <a:pt x="0" y="40894"/>
                  </a:lnTo>
                  <a:lnTo>
                    <a:pt x="228" y="41948"/>
                  </a:lnTo>
                  <a:lnTo>
                    <a:pt x="419" y="43446"/>
                  </a:lnTo>
                  <a:lnTo>
                    <a:pt x="1308" y="44373"/>
                  </a:lnTo>
                  <a:lnTo>
                    <a:pt x="1930" y="43713"/>
                  </a:lnTo>
                  <a:lnTo>
                    <a:pt x="2908" y="42786"/>
                  </a:lnTo>
                  <a:lnTo>
                    <a:pt x="4673" y="42405"/>
                  </a:lnTo>
                  <a:lnTo>
                    <a:pt x="7035" y="41148"/>
                  </a:lnTo>
                  <a:lnTo>
                    <a:pt x="8661" y="39852"/>
                  </a:lnTo>
                  <a:lnTo>
                    <a:pt x="8890" y="39001"/>
                  </a:lnTo>
                  <a:close/>
                </a:path>
                <a:path w="240665" h="488314">
                  <a:moveTo>
                    <a:pt x="53378" y="52692"/>
                  </a:moveTo>
                  <a:lnTo>
                    <a:pt x="53098" y="51879"/>
                  </a:lnTo>
                  <a:lnTo>
                    <a:pt x="52705" y="51181"/>
                  </a:lnTo>
                  <a:lnTo>
                    <a:pt x="52387" y="50342"/>
                  </a:lnTo>
                  <a:lnTo>
                    <a:pt x="52476" y="49542"/>
                  </a:lnTo>
                  <a:lnTo>
                    <a:pt x="52819" y="48768"/>
                  </a:lnTo>
                  <a:lnTo>
                    <a:pt x="53149" y="47828"/>
                  </a:lnTo>
                  <a:lnTo>
                    <a:pt x="47104" y="44373"/>
                  </a:lnTo>
                  <a:lnTo>
                    <a:pt x="46278" y="44462"/>
                  </a:lnTo>
                  <a:lnTo>
                    <a:pt x="44488" y="47053"/>
                  </a:lnTo>
                  <a:lnTo>
                    <a:pt x="44551" y="47777"/>
                  </a:lnTo>
                  <a:lnTo>
                    <a:pt x="44919" y="47752"/>
                  </a:lnTo>
                  <a:lnTo>
                    <a:pt x="45567" y="47548"/>
                  </a:lnTo>
                  <a:lnTo>
                    <a:pt x="46062" y="47167"/>
                  </a:lnTo>
                  <a:lnTo>
                    <a:pt x="46748" y="46888"/>
                  </a:lnTo>
                  <a:lnTo>
                    <a:pt x="50584" y="49542"/>
                  </a:lnTo>
                  <a:lnTo>
                    <a:pt x="50812" y="50342"/>
                  </a:lnTo>
                  <a:lnTo>
                    <a:pt x="51168" y="51117"/>
                  </a:lnTo>
                  <a:lnTo>
                    <a:pt x="51308" y="51752"/>
                  </a:lnTo>
                  <a:lnTo>
                    <a:pt x="51435" y="52247"/>
                  </a:lnTo>
                  <a:lnTo>
                    <a:pt x="52120" y="52920"/>
                  </a:lnTo>
                  <a:lnTo>
                    <a:pt x="52730" y="53251"/>
                  </a:lnTo>
                  <a:lnTo>
                    <a:pt x="53174" y="53174"/>
                  </a:lnTo>
                  <a:lnTo>
                    <a:pt x="53378" y="52692"/>
                  </a:lnTo>
                  <a:close/>
                </a:path>
                <a:path w="240665" h="488314">
                  <a:moveTo>
                    <a:pt x="62280" y="69100"/>
                  </a:moveTo>
                  <a:lnTo>
                    <a:pt x="60109" y="66217"/>
                  </a:lnTo>
                  <a:lnTo>
                    <a:pt x="58648" y="64858"/>
                  </a:lnTo>
                  <a:lnTo>
                    <a:pt x="58127" y="64274"/>
                  </a:lnTo>
                  <a:lnTo>
                    <a:pt x="56705" y="63068"/>
                  </a:lnTo>
                  <a:lnTo>
                    <a:pt x="56146" y="62547"/>
                  </a:lnTo>
                  <a:lnTo>
                    <a:pt x="55372" y="62191"/>
                  </a:lnTo>
                  <a:lnTo>
                    <a:pt x="54483" y="62115"/>
                  </a:lnTo>
                  <a:lnTo>
                    <a:pt x="53657" y="62179"/>
                  </a:lnTo>
                  <a:lnTo>
                    <a:pt x="53378" y="62776"/>
                  </a:lnTo>
                  <a:lnTo>
                    <a:pt x="53886" y="63652"/>
                  </a:lnTo>
                  <a:lnTo>
                    <a:pt x="54927" y="64274"/>
                  </a:lnTo>
                  <a:lnTo>
                    <a:pt x="56159" y="64681"/>
                  </a:lnTo>
                  <a:lnTo>
                    <a:pt x="56857" y="65024"/>
                  </a:lnTo>
                  <a:lnTo>
                    <a:pt x="60045" y="68414"/>
                  </a:lnTo>
                  <a:lnTo>
                    <a:pt x="60388" y="69240"/>
                  </a:lnTo>
                  <a:lnTo>
                    <a:pt x="60845" y="70192"/>
                  </a:lnTo>
                  <a:lnTo>
                    <a:pt x="61010" y="70612"/>
                  </a:lnTo>
                  <a:lnTo>
                    <a:pt x="61163" y="70929"/>
                  </a:lnTo>
                  <a:lnTo>
                    <a:pt x="61353" y="70993"/>
                  </a:lnTo>
                  <a:lnTo>
                    <a:pt x="61760" y="70840"/>
                  </a:lnTo>
                  <a:lnTo>
                    <a:pt x="62103" y="70535"/>
                  </a:lnTo>
                  <a:lnTo>
                    <a:pt x="62255" y="70218"/>
                  </a:lnTo>
                  <a:lnTo>
                    <a:pt x="62153" y="69697"/>
                  </a:lnTo>
                  <a:lnTo>
                    <a:pt x="62280" y="69100"/>
                  </a:lnTo>
                  <a:close/>
                </a:path>
                <a:path w="240665" h="488314">
                  <a:moveTo>
                    <a:pt x="71170" y="44373"/>
                  </a:moveTo>
                  <a:lnTo>
                    <a:pt x="63068" y="35496"/>
                  </a:lnTo>
                  <a:lnTo>
                    <a:pt x="62522" y="36372"/>
                  </a:lnTo>
                  <a:lnTo>
                    <a:pt x="62280" y="36817"/>
                  </a:lnTo>
                  <a:lnTo>
                    <a:pt x="62471" y="37452"/>
                  </a:lnTo>
                  <a:lnTo>
                    <a:pt x="62699" y="38328"/>
                  </a:lnTo>
                  <a:lnTo>
                    <a:pt x="63296" y="39535"/>
                  </a:lnTo>
                  <a:lnTo>
                    <a:pt x="66103" y="41109"/>
                  </a:lnTo>
                  <a:lnTo>
                    <a:pt x="67348" y="41732"/>
                  </a:lnTo>
                  <a:lnTo>
                    <a:pt x="68275" y="42621"/>
                  </a:lnTo>
                  <a:lnTo>
                    <a:pt x="69278" y="43611"/>
                  </a:lnTo>
                  <a:lnTo>
                    <a:pt x="70040" y="44221"/>
                  </a:lnTo>
                  <a:lnTo>
                    <a:pt x="71170" y="44373"/>
                  </a:lnTo>
                  <a:close/>
                </a:path>
                <a:path w="240665" h="488314">
                  <a:moveTo>
                    <a:pt x="80060" y="6692"/>
                  </a:moveTo>
                  <a:lnTo>
                    <a:pt x="72669" y="0"/>
                  </a:lnTo>
                  <a:lnTo>
                    <a:pt x="71958" y="1460"/>
                  </a:lnTo>
                  <a:lnTo>
                    <a:pt x="71170" y="2425"/>
                  </a:lnTo>
                  <a:lnTo>
                    <a:pt x="71666" y="3594"/>
                  </a:lnTo>
                  <a:lnTo>
                    <a:pt x="71869" y="4838"/>
                  </a:lnTo>
                  <a:lnTo>
                    <a:pt x="74053" y="5918"/>
                  </a:lnTo>
                  <a:lnTo>
                    <a:pt x="76073" y="6934"/>
                  </a:lnTo>
                  <a:lnTo>
                    <a:pt x="78384" y="8877"/>
                  </a:lnTo>
                  <a:lnTo>
                    <a:pt x="79717" y="8509"/>
                  </a:lnTo>
                  <a:lnTo>
                    <a:pt x="80060" y="7708"/>
                  </a:lnTo>
                  <a:lnTo>
                    <a:pt x="80060" y="6692"/>
                  </a:lnTo>
                  <a:close/>
                </a:path>
                <a:path w="240665" h="488314">
                  <a:moveTo>
                    <a:pt x="88950" y="2705"/>
                  </a:moveTo>
                  <a:lnTo>
                    <a:pt x="87858" y="990"/>
                  </a:lnTo>
                  <a:lnTo>
                    <a:pt x="84455" y="0"/>
                  </a:lnTo>
                  <a:lnTo>
                    <a:pt x="81686" y="774"/>
                  </a:lnTo>
                  <a:lnTo>
                    <a:pt x="80073" y="3949"/>
                  </a:lnTo>
                  <a:lnTo>
                    <a:pt x="80289" y="5702"/>
                  </a:lnTo>
                  <a:lnTo>
                    <a:pt x="81445" y="8128"/>
                  </a:lnTo>
                  <a:lnTo>
                    <a:pt x="83947" y="8864"/>
                  </a:lnTo>
                  <a:lnTo>
                    <a:pt x="85331" y="7467"/>
                  </a:lnTo>
                  <a:lnTo>
                    <a:pt x="87744" y="5562"/>
                  </a:lnTo>
                  <a:lnTo>
                    <a:pt x="88709" y="4330"/>
                  </a:lnTo>
                  <a:lnTo>
                    <a:pt x="88950" y="2705"/>
                  </a:lnTo>
                  <a:close/>
                </a:path>
                <a:path w="240665" h="488314">
                  <a:moveTo>
                    <a:pt x="195732" y="460730"/>
                  </a:moveTo>
                  <a:lnTo>
                    <a:pt x="195618" y="459625"/>
                  </a:lnTo>
                  <a:lnTo>
                    <a:pt x="195186" y="457987"/>
                  </a:lnTo>
                  <a:lnTo>
                    <a:pt x="194221" y="456590"/>
                  </a:lnTo>
                  <a:lnTo>
                    <a:pt x="193154" y="455079"/>
                  </a:lnTo>
                  <a:lnTo>
                    <a:pt x="192544" y="454012"/>
                  </a:lnTo>
                  <a:lnTo>
                    <a:pt x="191579" y="453009"/>
                  </a:lnTo>
                  <a:lnTo>
                    <a:pt x="190614" y="452564"/>
                  </a:lnTo>
                  <a:lnTo>
                    <a:pt x="189115" y="452843"/>
                  </a:lnTo>
                  <a:lnTo>
                    <a:pt x="188048" y="453631"/>
                  </a:lnTo>
                  <a:lnTo>
                    <a:pt x="186829" y="454837"/>
                  </a:lnTo>
                  <a:lnTo>
                    <a:pt x="187007" y="456107"/>
                  </a:lnTo>
                  <a:lnTo>
                    <a:pt x="187071" y="457250"/>
                  </a:lnTo>
                  <a:lnTo>
                    <a:pt x="188379" y="459435"/>
                  </a:lnTo>
                  <a:lnTo>
                    <a:pt x="189191" y="459727"/>
                  </a:lnTo>
                  <a:lnTo>
                    <a:pt x="189890" y="459917"/>
                  </a:lnTo>
                  <a:lnTo>
                    <a:pt x="190817" y="460375"/>
                  </a:lnTo>
                  <a:lnTo>
                    <a:pt x="191795" y="460895"/>
                  </a:lnTo>
                  <a:lnTo>
                    <a:pt x="192963" y="461225"/>
                  </a:lnTo>
                  <a:lnTo>
                    <a:pt x="194792" y="461429"/>
                  </a:lnTo>
                  <a:lnTo>
                    <a:pt x="195237" y="461187"/>
                  </a:lnTo>
                  <a:lnTo>
                    <a:pt x="195732" y="460730"/>
                  </a:lnTo>
                  <a:close/>
                </a:path>
                <a:path w="240665" h="488314">
                  <a:moveTo>
                    <a:pt x="240207" y="481342"/>
                  </a:moveTo>
                  <a:lnTo>
                    <a:pt x="240118" y="480923"/>
                  </a:lnTo>
                  <a:lnTo>
                    <a:pt x="239661" y="480415"/>
                  </a:lnTo>
                  <a:lnTo>
                    <a:pt x="239547" y="479882"/>
                  </a:lnTo>
                  <a:lnTo>
                    <a:pt x="239814" y="479704"/>
                  </a:lnTo>
                  <a:lnTo>
                    <a:pt x="239877" y="479272"/>
                  </a:lnTo>
                  <a:lnTo>
                    <a:pt x="239763" y="478726"/>
                  </a:lnTo>
                  <a:lnTo>
                    <a:pt x="239801" y="477024"/>
                  </a:lnTo>
                  <a:lnTo>
                    <a:pt x="237756" y="473748"/>
                  </a:lnTo>
                  <a:lnTo>
                    <a:pt x="237109" y="473049"/>
                  </a:lnTo>
                  <a:lnTo>
                    <a:pt x="236448" y="472744"/>
                  </a:lnTo>
                  <a:lnTo>
                    <a:pt x="235305" y="470966"/>
                  </a:lnTo>
                  <a:lnTo>
                    <a:pt x="234213" y="468896"/>
                  </a:lnTo>
                  <a:lnTo>
                    <a:pt x="233273" y="468172"/>
                  </a:lnTo>
                  <a:lnTo>
                    <a:pt x="232918" y="467550"/>
                  </a:lnTo>
                  <a:lnTo>
                    <a:pt x="232143" y="466686"/>
                  </a:lnTo>
                  <a:lnTo>
                    <a:pt x="231508" y="466267"/>
                  </a:lnTo>
                  <a:lnTo>
                    <a:pt x="230492" y="465950"/>
                  </a:lnTo>
                  <a:lnTo>
                    <a:pt x="229870" y="465518"/>
                  </a:lnTo>
                  <a:lnTo>
                    <a:pt x="230187" y="465086"/>
                  </a:lnTo>
                  <a:lnTo>
                    <a:pt x="230759" y="464934"/>
                  </a:lnTo>
                  <a:lnTo>
                    <a:pt x="231368" y="464451"/>
                  </a:lnTo>
                  <a:lnTo>
                    <a:pt x="231457" y="462330"/>
                  </a:lnTo>
                  <a:lnTo>
                    <a:pt x="231914" y="461556"/>
                  </a:lnTo>
                  <a:lnTo>
                    <a:pt x="232791" y="460629"/>
                  </a:lnTo>
                  <a:lnTo>
                    <a:pt x="233133" y="460375"/>
                  </a:lnTo>
                  <a:lnTo>
                    <a:pt x="233210" y="460019"/>
                  </a:lnTo>
                  <a:lnTo>
                    <a:pt x="233197" y="459397"/>
                  </a:lnTo>
                  <a:lnTo>
                    <a:pt x="233375" y="459092"/>
                  </a:lnTo>
                  <a:lnTo>
                    <a:pt x="233629" y="458939"/>
                  </a:lnTo>
                  <a:lnTo>
                    <a:pt x="234048" y="458914"/>
                  </a:lnTo>
                  <a:lnTo>
                    <a:pt x="234340" y="458990"/>
                  </a:lnTo>
                  <a:lnTo>
                    <a:pt x="234391" y="459219"/>
                  </a:lnTo>
                  <a:lnTo>
                    <a:pt x="233934" y="459587"/>
                  </a:lnTo>
                  <a:lnTo>
                    <a:pt x="233260" y="460857"/>
                  </a:lnTo>
                  <a:lnTo>
                    <a:pt x="233273" y="461060"/>
                  </a:lnTo>
                  <a:lnTo>
                    <a:pt x="233387" y="461213"/>
                  </a:lnTo>
                  <a:lnTo>
                    <a:pt x="233845" y="461098"/>
                  </a:lnTo>
                  <a:lnTo>
                    <a:pt x="234696" y="460667"/>
                  </a:lnTo>
                  <a:lnTo>
                    <a:pt x="235496" y="460070"/>
                  </a:lnTo>
                  <a:lnTo>
                    <a:pt x="236143" y="458978"/>
                  </a:lnTo>
                  <a:lnTo>
                    <a:pt x="236893" y="457987"/>
                  </a:lnTo>
                  <a:lnTo>
                    <a:pt x="233133" y="452564"/>
                  </a:lnTo>
                  <a:lnTo>
                    <a:pt x="231838" y="452843"/>
                  </a:lnTo>
                  <a:lnTo>
                    <a:pt x="229908" y="453771"/>
                  </a:lnTo>
                  <a:lnTo>
                    <a:pt x="228434" y="454279"/>
                  </a:lnTo>
                  <a:lnTo>
                    <a:pt x="228320" y="457174"/>
                  </a:lnTo>
                  <a:lnTo>
                    <a:pt x="227063" y="458990"/>
                  </a:lnTo>
                  <a:lnTo>
                    <a:pt x="226771" y="459524"/>
                  </a:lnTo>
                  <a:lnTo>
                    <a:pt x="225501" y="460349"/>
                  </a:lnTo>
                  <a:lnTo>
                    <a:pt x="224485" y="460756"/>
                  </a:lnTo>
                  <a:lnTo>
                    <a:pt x="222808" y="461060"/>
                  </a:lnTo>
                  <a:lnTo>
                    <a:pt x="222415" y="461492"/>
                  </a:lnTo>
                  <a:lnTo>
                    <a:pt x="222453" y="462203"/>
                  </a:lnTo>
                  <a:lnTo>
                    <a:pt x="222415" y="462940"/>
                  </a:lnTo>
                  <a:lnTo>
                    <a:pt x="222580" y="463664"/>
                  </a:lnTo>
                  <a:lnTo>
                    <a:pt x="222948" y="464756"/>
                  </a:lnTo>
                  <a:lnTo>
                    <a:pt x="222948" y="465569"/>
                  </a:lnTo>
                  <a:lnTo>
                    <a:pt x="222796" y="466445"/>
                  </a:lnTo>
                  <a:lnTo>
                    <a:pt x="223024" y="466610"/>
                  </a:lnTo>
                  <a:lnTo>
                    <a:pt x="223634" y="466445"/>
                  </a:lnTo>
                  <a:lnTo>
                    <a:pt x="224434" y="466763"/>
                  </a:lnTo>
                  <a:lnTo>
                    <a:pt x="225209" y="466496"/>
                  </a:lnTo>
                  <a:lnTo>
                    <a:pt x="225628" y="466725"/>
                  </a:lnTo>
                  <a:lnTo>
                    <a:pt x="225717" y="467360"/>
                  </a:lnTo>
                  <a:lnTo>
                    <a:pt x="225336" y="467575"/>
                  </a:lnTo>
                  <a:lnTo>
                    <a:pt x="224726" y="467410"/>
                  </a:lnTo>
                  <a:lnTo>
                    <a:pt x="224663" y="467639"/>
                  </a:lnTo>
                  <a:lnTo>
                    <a:pt x="225234" y="468210"/>
                  </a:lnTo>
                  <a:lnTo>
                    <a:pt x="225183" y="468642"/>
                  </a:lnTo>
                  <a:lnTo>
                    <a:pt x="224726" y="468845"/>
                  </a:lnTo>
                  <a:lnTo>
                    <a:pt x="224269" y="468693"/>
                  </a:lnTo>
                  <a:lnTo>
                    <a:pt x="223697" y="467817"/>
                  </a:lnTo>
                  <a:lnTo>
                    <a:pt x="223532" y="467855"/>
                  </a:lnTo>
                  <a:lnTo>
                    <a:pt x="223532" y="468452"/>
                  </a:lnTo>
                  <a:lnTo>
                    <a:pt x="223989" y="469671"/>
                  </a:lnTo>
                  <a:lnTo>
                    <a:pt x="224688" y="469925"/>
                  </a:lnTo>
                  <a:lnTo>
                    <a:pt x="225272" y="469531"/>
                  </a:lnTo>
                  <a:lnTo>
                    <a:pt x="225818" y="469328"/>
                  </a:lnTo>
                  <a:lnTo>
                    <a:pt x="225907" y="469696"/>
                  </a:lnTo>
                  <a:lnTo>
                    <a:pt x="225729" y="470128"/>
                  </a:lnTo>
                  <a:lnTo>
                    <a:pt x="225386" y="470395"/>
                  </a:lnTo>
                  <a:lnTo>
                    <a:pt x="224790" y="470065"/>
                  </a:lnTo>
                  <a:lnTo>
                    <a:pt x="224599" y="470281"/>
                  </a:lnTo>
                  <a:lnTo>
                    <a:pt x="225120" y="471208"/>
                  </a:lnTo>
                  <a:lnTo>
                    <a:pt x="226314" y="472795"/>
                  </a:lnTo>
                  <a:lnTo>
                    <a:pt x="227507" y="474014"/>
                  </a:lnTo>
                  <a:lnTo>
                    <a:pt x="227799" y="474179"/>
                  </a:lnTo>
                  <a:lnTo>
                    <a:pt x="227990" y="473519"/>
                  </a:lnTo>
                  <a:lnTo>
                    <a:pt x="228625" y="473544"/>
                  </a:lnTo>
                  <a:lnTo>
                    <a:pt x="229095" y="473837"/>
                  </a:lnTo>
                  <a:lnTo>
                    <a:pt x="229692" y="473875"/>
                  </a:lnTo>
                  <a:lnTo>
                    <a:pt x="229958" y="473062"/>
                  </a:lnTo>
                  <a:lnTo>
                    <a:pt x="229704" y="472147"/>
                  </a:lnTo>
                  <a:lnTo>
                    <a:pt x="229920" y="470979"/>
                  </a:lnTo>
                  <a:lnTo>
                    <a:pt x="230174" y="470331"/>
                  </a:lnTo>
                  <a:lnTo>
                    <a:pt x="230670" y="471551"/>
                  </a:lnTo>
                  <a:lnTo>
                    <a:pt x="230555" y="472681"/>
                  </a:lnTo>
                  <a:lnTo>
                    <a:pt x="230619" y="473900"/>
                  </a:lnTo>
                  <a:lnTo>
                    <a:pt x="230581" y="475068"/>
                  </a:lnTo>
                  <a:lnTo>
                    <a:pt x="230035" y="474776"/>
                  </a:lnTo>
                  <a:lnTo>
                    <a:pt x="228879" y="474637"/>
                  </a:lnTo>
                  <a:lnTo>
                    <a:pt x="228511" y="475043"/>
                  </a:lnTo>
                  <a:lnTo>
                    <a:pt x="228460" y="475627"/>
                  </a:lnTo>
                  <a:lnTo>
                    <a:pt x="228854" y="476173"/>
                  </a:lnTo>
                  <a:lnTo>
                    <a:pt x="229120" y="477151"/>
                  </a:lnTo>
                  <a:lnTo>
                    <a:pt x="229184" y="478167"/>
                  </a:lnTo>
                  <a:lnTo>
                    <a:pt x="229412" y="479907"/>
                  </a:lnTo>
                  <a:lnTo>
                    <a:pt x="229628" y="480695"/>
                  </a:lnTo>
                  <a:lnTo>
                    <a:pt x="230060" y="480606"/>
                  </a:lnTo>
                  <a:lnTo>
                    <a:pt x="230492" y="480390"/>
                  </a:lnTo>
                  <a:lnTo>
                    <a:pt x="230517" y="478993"/>
                  </a:lnTo>
                  <a:lnTo>
                    <a:pt x="229870" y="478726"/>
                  </a:lnTo>
                  <a:lnTo>
                    <a:pt x="230530" y="478028"/>
                  </a:lnTo>
                  <a:lnTo>
                    <a:pt x="231394" y="477850"/>
                  </a:lnTo>
                  <a:lnTo>
                    <a:pt x="232956" y="476504"/>
                  </a:lnTo>
                  <a:lnTo>
                    <a:pt x="233565" y="475615"/>
                  </a:lnTo>
                  <a:lnTo>
                    <a:pt x="233286" y="475297"/>
                  </a:lnTo>
                  <a:lnTo>
                    <a:pt x="233095" y="474929"/>
                  </a:lnTo>
                  <a:lnTo>
                    <a:pt x="233222" y="474751"/>
                  </a:lnTo>
                  <a:lnTo>
                    <a:pt x="233730" y="474814"/>
                  </a:lnTo>
                  <a:lnTo>
                    <a:pt x="234188" y="475157"/>
                  </a:lnTo>
                  <a:lnTo>
                    <a:pt x="234454" y="474865"/>
                  </a:lnTo>
                  <a:lnTo>
                    <a:pt x="234962" y="474522"/>
                  </a:lnTo>
                  <a:lnTo>
                    <a:pt x="235204" y="474700"/>
                  </a:lnTo>
                  <a:lnTo>
                    <a:pt x="234962" y="475488"/>
                  </a:lnTo>
                  <a:lnTo>
                    <a:pt x="235508" y="475475"/>
                  </a:lnTo>
                  <a:lnTo>
                    <a:pt x="236308" y="475132"/>
                  </a:lnTo>
                  <a:lnTo>
                    <a:pt x="236855" y="474967"/>
                  </a:lnTo>
                  <a:lnTo>
                    <a:pt x="236994" y="475335"/>
                  </a:lnTo>
                  <a:lnTo>
                    <a:pt x="236689" y="475678"/>
                  </a:lnTo>
                  <a:lnTo>
                    <a:pt x="235991" y="475957"/>
                  </a:lnTo>
                  <a:lnTo>
                    <a:pt x="235204" y="476758"/>
                  </a:lnTo>
                  <a:lnTo>
                    <a:pt x="235331" y="477062"/>
                  </a:lnTo>
                  <a:lnTo>
                    <a:pt x="235635" y="477291"/>
                  </a:lnTo>
                  <a:lnTo>
                    <a:pt x="235864" y="477240"/>
                  </a:lnTo>
                  <a:lnTo>
                    <a:pt x="236220" y="476821"/>
                  </a:lnTo>
                  <a:lnTo>
                    <a:pt x="236766" y="476669"/>
                  </a:lnTo>
                  <a:lnTo>
                    <a:pt x="237299" y="477342"/>
                  </a:lnTo>
                  <a:lnTo>
                    <a:pt x="237045" y="477304"/>
                  </a:lnTo>
                  <a:lnTo>
                    <a:pt x="236816" y="477532"/>
                  </a:lnTo>
                  <a:lnTo>
                    <a:pt x="236677" y="477799"/>
                  </a:lnTo>
                  <a:lnTo>
                    <a:pt x="236283" y="477875"/>
                  </a:lnTo>
                  <a:lnTo>
                    <a:pt x="235915" y="478193"/>
                  </a:lnTo>
                  <a:lnTo>
                    <a:pt x="236016" y="478853"/>
                  </a:lnTo>
                  <a:lnTo>
                    <a:pt x="236372" y="479552"/>
                  </a:lnTo>
                  <a:lnTo>
                    <a:pt x="235953" y="479742"/>
                  </a:lnTo>
                  <a:lnTo>
                    <a:pt x="235496" y="479615"/>
                  </a:lnTo>
                  <a:lnTo>
                    <a:pt x="235356" y="479780"/>
                  </a:lnTo>
                  <a:lnTo>
                    <a:pt x="235280" y="480199"/>
                  </a:lnTo>
                  <a:lnTo>
                    <a:pt x="234911" y="480390"/>
                  </a:lnTo>
                  <a:lnTo>
                    <a:pt x="234442" y="480263"/>
                  </a:lnTo>
                  <a:lnTo>
                    <a:pt x="233984" y="479894"/>
                  </a:lnTo>
                  <a:lnTo>
                    <a:pt x="233946" y="479450"/>
                  </a:lnTo>
                  <a:lnTo>
                    <a:pt x="234048" y="478561"/>
                  </a:lnTo>
                  <a:lnTo>
                    <a:pt x="234010" y="477862"/>
                  </a:lnTo>
                  <a:lnTo>
                    <a:pt x="233756" y="477672"/>
                  </a:lnTo>
                  <a:lnTo>
                    <a:pt x="233337" y="477697"/>
                  </a:lnTo>
                  <a:lnTo>
                    <a:pt x="233095" y="478180"/>
                  </a:lnTo>
                  <a:lnTo>
                    <a:pt x="233019" y="478802"/>
                  </a:lnTo>
                  <a:lnTo>
                    <a:pt x="232600" y="479221"/>
                  </a:lnTo>
                  <a:lnTo>
                    <a:pt x="232537" y="479552"/>
                  </a:lnTo>
                  <a:lnTo>
                    <a:pt x="233197" y="479691"/>
                  </a:lnTo>
                  <a:lnTo>
                    <a:pt x="233476" y="480288"/>
                  </a:lnTo>
                  <a:lnTo>
                    <a:pt x="233527" y="480796"/>
                  </a:lnTo>
                  <a:lnTo>
                    <a:pt x="233299" y="482193"/>
                  </a:lnTo>
                  <a:lnTo>
                    <a:pt x="232918" y="482117"/>
                  </a:lnTo>
                  <a:lnTo>
                    <a:pt x="232486" y="481888"/>
                  </a:lnTo>
                  <a:lnTo>
                    <a:pt x="232308" y="481571"/>
                  </a:lnTo>
                  <a:lnTo>
                    <a:pt x="232143" y="481647"/>
                  </a:lnTo>
                  <a:lnTo>
                    <a:pt x="231990" y="482028"/>
                  </a:lnTo>
                  <a:lnTo>
                    <a:pt x="231673" y="482028"/>
                  </a:lnTo>
                  <a:lnTo>
                    <a:pt x="230327" y="481685"/>
                  </a:lnTo>
                  <a:lnTo>
                    <a:pt x="229870" y="481368"/>
                  </a:lnTo>
                  <a:lnTo>
                    <a:pt x="229603" y="481469"/>
                  </a:lnTo>
                  <a:lnTo>
                    <a:pt x="229819" y="483514"/>
                  </a:lnTo>
                  <a:lnTo>
                    <a:pt x="230251" y="485902"/>
                  </a:lnTo>
                  <a:lnTo>
                    <a:pt x="231076" y="487527"/>
                  </a:lnTo>
                  <a:lnTo>
                    <a:pt x="231216" y="488061"/>
                  </a:lnTo>
                  <a:lnTo>
                    <a:pt x="232029" y="487641"/>
                  </a:lnTo>
                  <a:lnTo>
                    <a:pt x="233019" y="487286"/>
                  </a:lnTo>
                  <a:lnTo>
                    <a:pt x="233527" y="486664"/>
                  </a:lnTo>
                  <a:lnTo>
                    <a:pt x="233641" y="485698"/>
                  </a:lnTo>
                  <a:lnTo>
                    <a:pt x="234149" y="485368"/>
                  </a:lnTo>
                  <a:lnTo>
                    <a:pt x="234226" y="485038"/>
                  </a:lnTo>
                  <a:lnTo>
                    <a:pt x="233870" y="484759"/>
                  </a:lnTo>
                  <a:lnTo>
                    <a:pt x="233705" y="484479"/>
                  </a:lnTo>
                  <a:lnTo>
                    <a:pt x="233514" y="483946"/>
                  </a:lnTo>
                  <a:lnTo>
                    <a:pt x="233413" y="482917"/>
                  </a:lnTo>
                  <a:lnTo>
                    <a:pt x="233527" y="482701"/>
                  </a:lnTo>
                  <a:lnTo>
                    <a:pt x="234276" y="482485"/>
                  </a:lnTo>
                  <a:lnTo>
                    <a:pt x="234797" y="482409"/>
                  </a:lnTo>
                  <a:lnTo>
                    <a:pt x="235597" y="482053"/>
                  </a:lnTo>
                  <a:lnTo>
                    <a:pt x="235661" y="481749"/>
                  </a:lnTo>
                  <a:lnTo>
                    <a:pt x="235813" y="481533"/>
                  </a:lnTo>
                  <a:lnTo>
                    <a:pt x="236270" y="481495"/>
                  </a:lnTo>
                  <a:lnTo>
                    <a:pt x="236537" y="481660"/>
                  </a:lnTo>
                  <a:lnTo>
                    <a:pt x="236626" y="481304"/>
                  </a:lnTo>
                  <a:lnTo>
                    <a:pt x="236537" y="480847"/>
                  </a:lnTo>
                  <a:lnTo>
                    <a:pt x="236943" y="480288"/>
                  </a:lnTo>
                  <a:lnTo>
                    <a:pt x="237629" y="480237"/>
                  </a:lnTo>
                  <a:lnTo>
                    <a:pt x="238467" y="480326"/>
                  </a:lnTo>
                  <a:lnTo>
                    <a:pt x="239052" y="480923"/>
                  </a:lnTo>
                  <a:lnTo>
                    <a:pt x="239331" y="481571"/>
                  </a:lnTo>
                  <a:lnTo>
                    <a:pt x="239534" y="481711"/>
                  </a:lnTo>
                  <a:lnTo>
                    <a:pt x="240106" y="481609"/>
                  </a:lnTo>
                  <a:lnTo>
                    <a:pt x="240207" y="481342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455015" y="3281836"/>
          <a:ext cx="3546474" cy="13917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96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598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7701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57491">
                <a:tc>
                  <a:txBody>
                    <a:bodyPr/>
                    <a:lstStyle/>
                    <a:p>
                      <a:pPr marL="31750">
                        <a:lnSpc>
                          <a:spcPts val="2715"/>
                        </a:lnSpc>
                      </a:pPr>
                      <a:r>
                        <a:rPr sz="2400" b="1" spc="-5" dirty="0">
                          <a:solidFill>
                            <a:srgbClr val="D69203"/>
                          </a:solidFill>
                          <a:latin typeface="Trebuchet MS"/>
                          <a:cs typeface="Trebuchet MS"/>
                        </a:rPr>
                        <a:t>448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ts val="2715"/>
                        </a:lnSpc>
                      </a:pPr>
                      <a:r>
                        <a:rPr sz="2400" b="1" spc="-5" dirty="0">
                          <a:solidFill>
                            <a:srgbClr val="D69203"/>
                          </a:solidFill>
                          <a:latin typeface="Trebuchet MS"/>
                          <a:cs typeface="Trebuchet MS"/>
                        </a:rPr>
                        <a:t>29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2715"/>
                        </a:lnSpc>
                      </a:pPr>
                      <a:r>
                        <a:rPr sz="2400" b="1" dirty="0">
                          <a:solidFill>
                            <a:srgbClr val="D69203"/>
                          </a:solidFill>
                          <a:latin typeface="Trebuchet MS"/>
                          <a:cs typeface="Trebuchet MS"/>
                        </a:rPr>
                        <a:t>6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2012">
                <a:tc>
                  <a:txBody>
                    <a:bodyPr/>
                    <a:lstStyle/>
                    <a:p>
                      <a:pPr marL="31750">
                        <a:lnSpc>
                          <a:spcPts val="1570"/>
                        </a:lnSpc>
                      </a:pPr>
                      <a:r>
                        <a:rPr sz="1350" b="1" spc="-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Districts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ts val="1570"/>
                        </a:lnSpc>
                      </a:pPr>
                      <a:r>
                        <a:rPr sz="1350" b="1" spc="-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States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570"/>
                        </a:lnSpc>
                      </a:pPr>
                      <a:r>
                        <a:rPr sz="1350" b="1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Union</a:t>
                      </a:r>
                      <a:r>
                        <a:rPr sz="1350" b="1" spc="-9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50" b="1" spc="-1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Territories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1877">
                <a:tc>
                  <a:txBody>
                    <a:bodyPr/>
                    <a:lstStyle/>
                    <a:p>
                      <a:pPr marL="31750">
                        <a:lnSpc>
                          <a:spcPts val="2495"/>
                        </a:lnSpc>
                        <a:spcBef>
                          <a:spcPts val="1200"/>
                        </a:spcBef>
                      </a:pPr>
                      <a:r>
                        <a:rPr sz="2100" b="1" dirty="0">
                          <a:solidFill>
                            <a:srgbClr val="D69203"/>
                          </a:solidFill>
                          <a:latin typeface="Trebuchet MS"/>
                          <a:cs typeface="Trebuchet MS"/>
                        </a:rPr>
                        <a:t>56%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</a:txBody>
                  <a:tcPr marL="0" marR="0" marT="152400" marB="0"/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ts val="2495"/>
                        </a:lnSpc>
                        <a:spcBef>
                          <a:spcPts val="1200"/>
                        </a:spcBef>
                      </a:pPr>
                      <a:r>
                        <a:rPr sz="2100" b="1" dirty="0">
                          <a:solidFill>
                            <a:srgbClr val="D69203"/>
                          </a:solidFill>
                          <a:latin typeface="Trebuchet MS"/>
                          <a:cs typeface="Trebuchet MS"/>
                        </a:rPr>
                        <a:t>27%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</a:txBody>
                  <a:tcPr marL="0" marR="0" marT="15240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2495"/>
                        </a:lnSpc>
                        <a:spcBef>
                          <a:spcPts val="1200"/>
                        </a:spcBef>
                      </a:pPr>
                      <a:r>
                        <a:rPr sz="2100" b="1" dirty="0">
                          <a:solidFill>
                            <a:srgbClr val="D69203"/>
                          </a:solidFill>
                          <a:latin typeface="Trebuchet MS"/>
                          <a:cs typeface="Trebuchet MS"/>
                        </a:rPr>
                        <a:t>17%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</a:txBody>
                  <a:tcPr marL="0" marR="0" marT="15240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0332">
                <a:tc>
                  <a:txBody>
                    <a:bodyPr/>
                    <a:lstStyle/>
                    <a:p>
                      <a:pPr marL="31750">
                        <a:lnSpc>
                          <a:spcPts val="1320"/>
                        </a:lnSpc>
                      </a:pPr>
                      <a:r>
                        <a:rPr sz="1200" b="1" spc="-2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Tier</a:t>
                      </a:r>
                      <a:r>
                        <a:rPr sz="1200" b="1" spc="-1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b="1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1200" b="1" spc="-2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Cities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ts val="1320"/>
                        </a:lnSpc>
                      </a:pPr>
                      <a:r>
                        <a:rPr sz="1200" b="1" spc="-2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Tier</a:t>
                      </a:r>
                      <a:r>
                        <a:rPr sz="1200" b="1" spc="-1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b="1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1200" b="1" spc="-2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Cities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320"/>
                        </a:lnSpc>
                      </a:pPr>
                      <a:r>
                        <a:rPr sz="1200" b="1" spc="-2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Tier</a:t>
                      </a:r>
                      <a:r>
                        <a:rPr sz="1200" b="1" spc="-1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b="1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r>
                        <a:rPr sz="1200" b="1" spc="-2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Cities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" name="object 22"/>
          <p:cNvSpPr txBox="1">
            <a:spLocks noGrp="1"/>
          </p:cNvSpPr>
          <p:nvPr>
            <p:ph type="title" idx="4294967295"/>
          </p:nvPr>
        </p:nvSpPr>
        <p:spPr>
          <a:xfrm>
            <a:off x="305206" y="947420"/>
            <a:ext cx="3568065" cy="751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304"/>
              </a:lnSpc>
              <a:spcBef>
                <a:spcPts val="105"/>
              </a:spcBef>
            </a:pPr>
            <a:r>
              <a:rPr sz="2850" b="1" dirty="0">
                <a:latin typeface="Trebuchet MS"/>
                <a:cs typeface="Trebuchet MS"/>
              </a:rPr>
              <a:t>Startup</a:t>
            </a:r>
            <a:r>
              <a:rPr sz="2850" b="1" spc="-85" dirty="0">
                <a:latin typeface="Trebuchet MS"/>
                <a:cs typeface="Trebuchet MS"/>
              </a:rPr>
              <a:t> </a:t>
            </a:r>
            <a:r>
              <a:rPr sz="2850" b="1" spc="-5" dirty="0">
                <a:latin typeface="Trebuchet MS"/>
                <a:cs typeface="Trebuchet MS"/>
              </a:rPr>
              <a:t>India</a:t>
            </a:r>
            <a:endParaRPr sz="2850">
              <a:latin typeface="Trebuchet MS"/>
              <a:cs typeface="Trebuchet MS"/>
            </a:endParaRPr>
          </a:p>
          <a:p>
            <a:pPr marL="12700">
              <a:lnSpc>
                <a:spcPts val="2405"/>
              </a:lnSpc>
            </a:pPr>
            <a:r>
              <a:rPr sz="2100" b="1" spc="-5" dirty="0">
                <a:solidFill>
                  <a:srgbClr val="0E6EC5"/>
                </a:solidFill>
                <a:latin typeface="Trebuchet MS"/>
                <a:cs typeface="Trebuchet MS"/>
              </a:rPr>
              <a:t>Starting</a:t>
            </a:r>
            <a:r>
              <a:rPr sz="2100" b="1" dirty="0">
                <a:solidFill>
                  <a:srgbClr val="0E6EC5"/>
                </a:solidFill>
                <a:latin typeface="Trebuchet MS"/>
                <a:cs typeface="Trebuchet MS"/>
              </a:rPr>
              <a:t> a</a:t>
            </a:r>
            <a:r>
              <a:rPr sz="2100" b="1" spc="-15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2100" b="1" spc="-5" dirty="0">
                <a:solidFill>
                  <a:srgbClr val="0E6EC5"/>
                </a:solidFill>
                <a:latin typeface="Trebuchet MS"/>
                <a:cs typeface="Trebuchet MS"/>
              </a:rPr>
              <a:t>startup</a:t>
            </a:r>
            <a:r>
              <a:rPr sz="2100" b="1" spc="-10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2100" b="1" spc="-5" dirty="0">
                <a:solidFill>
                  <a:srgbClr val="0E6EC5"/>
                </a:solidFill>
                <a:latin typeface="Trebuchet MS"/>
                <a:cs typeface="Trebuchet MS"/>
              </a:rPr>
              <a:t>revolution</a:t>
            </a:r>
            <a:endParaRPr sz="21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4267200" y="152400"/>
            <a:ext cx="480822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85" dirty="0">
                <a:solidFill>
                  <a:schemeClr val="accent6"/>
                </a:solidFill>
              </a:rPr>
              <a:t>WHAT IS A STARTUP?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1143000"/>
            <a:ext cx="7848600" cy="533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" y="968121"/>
            <a:ext cx="9067801" cy="5607556"/>
            <a:chOff x="0" y="0"/>
            <a:chExt cx="9143999" cy="6857998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685799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27660" y="2232659"/>
              <a:ext cx="8560435" cy="2484120"/>
            </a:xfrm>
            <a:custGeom>
              <a:avLst/>
              <a:gdLst/>
              <a:ahLst/>
              <a:cxnLst/>
              <a:rect l="l" t="t" r="r" b="b"/>
              <a:pathLst>
                <a:path w="8560435" h="2484120">
                  <a:moveTo>
                    <a:pt x="4177284" y="0"/>
                  </a:moveTo>
                  <a:lnTo>
                    <a:pt x="0" y="0"/>
                  </a:lnTo>
                  <a:lnTo>
                    <a:pt x="0" y="2484120"/>
                  </a:lnTo>
                  <a:lnTo>
                    <a:pt x="4177284" y="2484120"/>
                  </a:lnTo>
                  <a:lnTo>
                    <a:pt x="4177284" y="0"/>
                  </a:lnTo>
                  <a:close/>
                </a:path>
                <a:path w="8560435" h="2484120">
                  <a:moveTo>
                    <a:pt x="8560308" y="0"/>
                  </a:moveTo>
                  <a:lnTo>
                    <a:pt x="4614672" y="0"/>
                  </a:lnTo>
                  <a:lnTo>
                    <a:pt x="4614672" y="2484120"/>
                  </a:lnTo>
                  <a:lnTo>
                    <a:pt x="8560308" y="2484120"/>
                  </a:lnTo>
                  <a:lnTo>
                    <a:pt x="856030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02580" y="2001011"/>
              <a:ext cx="3624072" cy="31257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23176" y="2564892"/>
              <a:ext cx="859535" cy="85953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82283" y="2606039"/>
              <a:ext cx="845819" cy="84734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241803" y="2606039"/>
              <a:ext cx="2049780" cy="1626235"/>
            </a:xfrm>
            <a:custGeom>
              <a:avLst/>
              <a:gdLst/>
              <a:ahLst/>
              <a:cxnLst/>
              <a:rect l="l" t="t" r="r" b="b"/>
              <a:pathLst>
                <a:path w="2049779" h="1626235">
                  <a:moveTo>
                    <a:pt x="2049780" y="0"/>
                  </a:moveTo>
                  <a:lnTo>
                    <a:pt x="506348" y="0"/>
                  </a:lnTo>
                  <a:lnTo>
                    <a:pt x="457583" y="2317"/>
                  </a:lnTo>
                  <a:lnTo>
                    <a:pt x="410129" y="9130"/>
                  </a:lnTo>
                  <a:lnTo>
                    <a:pt x="364199" y="20224"/>
                  </a:lnTo>
                  <a:lnTo>
                    <a:pt x="320005" y="35388"/>
                  </a:lnTo>
                  <a:lnTo>
                    <a:pt x="277759" y="54410"/>
                  </a:lnTo>
                  <a:lnTo>
                    <a:pt x="237673" y="77078"/>
                  </a:lnTo>
                  <a:lnTo>
                    <a:pt x="199961" y="103179"/>
                  </a:lnTo>
                  <a:lnTo>
                    <a:pt x="164832" y="132501"/>
                  </a:lnTo>
                  <a:lnTo>
                    <a:pt x="132501" y="164832"/>
                  </a:lnTo>
                  <a:lnTo>
                    <a:pt x="103179" y="199961"/>
                  </a:lnTo>
                  <a:lnTo>
                    <a:pt x="77078" y="237673"/>
                  </a:lnTo>
                  <a:lnTo>
                    <a:pt x="54410" y="277759"/>
                  </a:lnTo>
                  <a:lnTo>
                    <a:pt x="35388" y="320005"/>
                  </a:lnTo>
                  <a:lnTo>
                    <a:pt x="20224" y="364199"/>
                  </a:lnTo>
                  <a:lnTo>
                    <a:pt x="9130" y="410129"/>
                  </a:lnTo>
                  <a:lnTo>
                    <a:pt x="2317" y="457583"/>
                  </a:lnTo>
                  <a:lnTo>
                    <a:pt x="0" y="506349"/>
                  </a:lnTo>
                  <a:lnTo>
                    <a:pt x="0" y="1626108"/>
                  </a:lnTo>
                  <a:lnTo>
                    <a:pt x="1543431" y="1626108"/>
                  </a:lnTo>
                  <a:lnTo>
                    <a:pt x="1592196" y="1623790"/>
                  </a:lnTo>
                  <a:lnTo>
                    <a:pt x="1639650" y="1616977"/>
                  </a:lnTo>
                  <a:lnTo>
                    <a:pt x="1685580" y="1605883"/>
                  </a:lnTo>
                  <a:lnTo>
                    <a:pt x="1729774" y="1590719"/>
                  </a:lnTo>
                  <a:lnTo>
                    <a:pt x="1772020" y="1571697"/>
                  </a:lnTo>
                  <a:lnTo>
                    <a:pt x="1812106" y="1549029"/>
                  </a:lnTo>
                  <a:lnTo>
                    <a:pt x="1849818" y="1522928"/>
                  </a:lnTo>
                  <a:lnTo>
                    <a:pt x="1884947" y="1493606"/>
                  </a:lnTo>
                  <a:lnTo>
                    <a:pt x="1917278" y="1461275"/>
                  </a:lnTo>
                  <a:lnTo>
                    <a:pt x="1946600" y="1426146"/>
                  </a:lnTo>
                  <a:lnTo>
                    <a:pt x="1972701" y="1388434"/>
                  </a:lnTo>
                  <a:lnTo>
                    <a:pt x="1995369" y="1348348"/>
                  </a:lnTo>
                  <a:lnTo>
                    <a:pt x="2014391" y="1306102"/>
                  </a:lnTo>
                  <a:lnTo>
                    <a:pt x="2029555" y="1261908"/>
                  </a:lnTo>
                  <a:lnTo>
                    <a:pt x="2040649" y="1215978"/>
                  </a:lnTo>
                  <a:lnTo>
                    <a:pt x="2047462" y="1168524"/>
                  </a:lnTo>
                  <a:lnTo>
                    <a:pt x="2049780" y="1119759"/>
                  </a:lnTo>
                  <a:lnTo>
                    <a:pt x="2049780" y="0"/>
                  </a:lnTo>
                  <a:close/>
                </a:path>
              </a:pathLst>
            </a:custGeom>
            <a:solidFill>
              <a:srgbClr val="7BC9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23088" y="2232660"/>
            <a:ext cx="4186554" cy="248412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5350" dirty="0">
              <a:latin typeface="Times New Roman"/>
              <a:cs typeface="Times New Roman"/>
            </a:endParaRPr>
          </a:p>
          <a:p>
            <a:pPr marL="2192020">
              <a:lnSpc>
                <a:spcPct val="100000"/>
              </a:lnSpc>
            </a:pPr>
            <a:r>
              <a:rPr sz="3300" b="1" dirty="0">
                <a:solidFill>
                  <a:srgbClr val="FFFFFF"/>
                </a:solidFill>
                <a:latin typeface="Trebuchet MS"/>
                <a:cs typeface="Trebuchet MS"/>
              </a:rPr>
              <a:t>12</a:t>
            </a:r>
            <a:r>
              <a:rPr sz="3300" b="1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00" b="1" dirty="0">
                <a:solidFill>
                  <a:srgbClr val="FFFFFF"/>
                </a:solidFill>
                <a:latin typeface="Trebuchet MS"/>
                <a:cs typeface="Trebuchet MS"/>
              </a:rPr>
              <a:t>Jobs</a:t>
            </a:r>
            <a:endParaRPr sz="3300" dirty="0">
              <a:latin typeface="Trebuchet MS"/>
              <a:cs typeface="Trebuchet MS"/>
            </a:endParaRPr>
          </a:p>
          <a:p>
            <a:pPr marL="2294255">
              <a:lnSpc>
                <a:spcPct val="100000"/>
              </a:lnSpc>
              <a:spcBef>
                <a:spcPts val="45"/>
              </a:spcBef>
            </a:pP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per</a:t>
            </a:r>
            <a:r>
              <a:rPr sz="1800" b="1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startup*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3088" y="4716779"/>
            <a:ext cx="4186554" cy="464820"/>
          </a:xfrm>
          <a:prstGeom prst="rect">
            <a:avLst/>
          </a:prstGeom>
          <a:solidFill>
            <a:srgbClr val="887C5D"/>
          </a:solidFill>
        </p:spPr>
        <p:txBody>
          <a:bodyPr vert="horz" wrap="square" lIns="0" tIns="41910" rIns="0" bIns="0" rtlCol="0">
            <a:spAutoFit/>
          </a:bodyPr>
          <a:lstStyle/>
          <a:p>
            <a:pPr marL="727075" marR="719455" indent="69850">
              <a:lnSpc>
                <a:spcPct val="100000"/>
              </a:lnSpc>
              <a:spcBef>
                <a:spcPts val="330"/>
              </a:spcBef>
            </a:pPr>
            <a:r>
              <a:rPr sz="1200" b="1" spc="-5" dirty="0">
                <a:solidFill>
                  <a:srgbClr val="FFFFFF"/>
                </a:solidFill>
                <a:latin typeface="Trebuchet MS"/>
                <a:cs typeface="Trebuchet MS"/>
              </a:rPr>
              <a:t>*1,06,618 JOBS </a:t>
            </a:r>
            <a:r>
              <a:rPr sz="1200" b="1" spc="-10" dirty="0">
                <a:solidFill>
                  <a:srgbClr val="FFFFFF"/>
                </a:solidFill>
                <a:latin typeface="Trebuchet MS"/>
                <a:cs typeface="Trebuchet MS"/>
              </a:rPr>
              <a:t>REPORTED </a:t>
            </a:r>
            <a:r>
              <a:rPr sz="1200" b="1" dirty="0">
                <a:solidFill>
                  <a:srgbClr val="FFFFFF"/>
                </a:solidFill>
                <a:latin typeface="Trebuchet MS"/>
                <a:cs typeface="Trebuchet MS"/>
              </a:rPr>
              <a:t>BY 9,091 </a:t>
            </a:r>
            <a:r>
              <a:rPr sz="1200" b="1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b="1" spc="-25" dirty="0">
                <a:solidFill>
                  <a:srgbClr val="FFFFFF"/>
                </a:solidFill>
                <a:latin typeface="Trebuchet MS"/>
                <a:cs typeface="Trebuchet MS"/>
              </a:rPr>
              <a:t>STARTUP</a:t>
            </a:r>
            <a:r>
              <a:rPr sz="1200" b="1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rebuchet MS"/>
                <a:cs typeface="Trebuchet MS"/>
              </a:rPr>
              <a:t>INDIA</a:t>
            </a:r>
            <a:r>
              <a:rPr sz="1200" b="1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rebuchet MS"/>
                <a:cs typeface="Trebuchet MS"/>
              </a:rPr>
              <a:t>RECOGNISED</a:t>
            </a:r>
            <a:r>
              <a:rPr sz="1200" b="1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b="1" spc="-25" dirty="0">
                <a:solidFill>
                  <a:srgbClr val="FFFFFF"/>
                </a:solidFill>
                <a:latin typeface="Trebuchet MS"/>
                <a:cs typeface="Trebuchet MS"/>
              </a:rPr>
              <a:t>STARTUPS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937569" y="4712017"/>
            <a:ext cx="3955415" cy="469900"/>
            <a:chOff x="4937569" y="4712017"/>
            <a:chExt cx="3955415" cy="469900"/>
          </a:xfrm>
        </p:grpSpPr>
        <p:sp>
          <p:nvSpPr>
            <p:cNvPr id="14" name="object 14"/>
            <p:cNvSpPr/>
            <p:nvPr/>
          </p:nvSpPr>
          <p:spPr>
            <a:xfrm>
              <a:off x="4942332" y="4716779"/>
              <a:ext cx="3945890" cy="460375"/>
            </a:xfrm>
            <a:custGeom>
              <a:avLst/>
              <a:gdLst/>
              <a:ahLst/>
              <a:cxnLst/>
              <a:rect l="l" t="t" r="r" b="b"/>
              <a:pathLst>
                <a:path w="3945890" h="460375">
                  <a:moveTo>
                    <a:pt x="3945636" y="0"/>
                  </a:moveTo>
                  <a:lnTo>
                    <a:pt x="0" y="0"/>
                  </a:lnTo>
                  <a:lnTo>
                    <a:pt x="0" y="460248"/>
                  </a:lnTo>
                  <a:lnTo>
                    <a:pt x="3945636" y="460248"/>
                  </a:lnTo>
                  <a:lnTo>
                    <a:pt x="3945636" y="0"/>
                  </a:lnTo>
                  <a:close/>
                </a:path>
              </a:pathLst>
            </a:custGeom>
            <a:solidFill>
              <a:srgbClr val="887C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42332" y="4716779"/>
              <a:ext cx="3945890" cy="460375"/>
            </a:xfrm>
            <a:custGeom>
              <a:avLst/>
              <a:gdLst/>
              <a:ahLst/>
              <a:cxnLst/>
              <a:rect l="l" t="t" r="r" b="b"/>
              <a:pathLst>
                <a:path w="3945890" h="460375">
                  <a:moveTo>
                    <a:pt x="0" y="460248"/>
                  </a:moveTo>
                  <a:lnTo>
                    <a:pt x="3945636" y="460248"/>
                  </a:lnTo>
                  <a:lnTo>
                    <a:pt x="3945636" y="0"/>
                  </a:lnTo>
                  <a:lnTo>
                    <a:pt x="0" y="0"/>
                  </a:lnTo>
                  <a:lnTo>
                    <a:pt x="0" y="460248"/>
                  </a:lnTo>
                  <a:close/>
                </a:path>
              </a:pathLst>
            </a:custGeom>
            <a:ln w="9144">
              <a:solidFill>
                <a:srgbClr val="887C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937759" y="4716779"/>
            <a:ext cx="3954779" cy="46482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988694" marR="250190" indent="-728980">
              <a:lnSpc>
                <a:spcPct val="100000"/>
              </a:lnSpc>
              <a:spcBef>
                <a:spcPts val="330"/>
              </a:spcBef>
            </a:pPr>
            <a:r>
              <a:rPr sz="1200" b="1" dirty="0">
                <a:solidFill>
                  <a:srgbClr val="FFFFFF"/>
                </a:solidFill>
                <a:latin typeface="Trebuchet MS"/>
                <a:cs typeface="Trebuchet MS"/>
              </a:rPr>
              <a:t>DISTRIBUTION </a:t>
            </a:r>
            <a:r>
              <a:rPr sz="1200" b="1" spc="-5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1200" b="1" spc="-25" dirty="0">
                <a:solidFill>
                  <a:srgbClr val="FFFFFF"/>
                </a:solidFill>
                <a:latin typeface="Trebuchet MS"/>
                <a:cs typeface="Trebuchet MS"/>
              </a:rPr>
              <a:t>STARTUPS </a:t>
            </a:r>
            <a:r>
              <a:rPr sz="1200" b="1" spc="-5" dirty="0">
                <a:solidFill>
                  <a:srgbClr val="FFFFFF"/>
                </a:solidFill>
                <a:latin typeface="Trebuchet MS"/>
                <a:cs typeface="Trebuchet MS"/>
              </a:rPr>
              <a:t>WITH </a:t>
            </a:r>
            <a:r>
              <a:rPr sz="1200" b="1" spc="-20" dirty="0">
                <a:solidFill>
                  <a:srgbClr val="FFFFFF"/>
                </a:solidFill>
                <a:latin typeface="Trebuchet MS"/>
                <a:cs typeface="Trebuchet MS"/>
              </a:rPr>
              <a:t>ATLEAST </a:t>
            </a:r>
            <a:r>
              <a:rPr sz="1200" b="1" dirty="0">
                <a:solidFill>
                  <a:srgbClr val="FFFFFF"/>
                </a:solidFill>
                <a:latin typeface="Trebuchet MS"/>
                <a:cs typeface="Trebuchet MS"/>
              </a:rPr>
              <a:t>1 </a:t>
            </a:r>
            <a:r>
              <a:rPr sz="1200" b="1" spc="-5" dirty="0">
                <a:solidFill>
                  <a:srgbClr val="FFFFFF"/>
                </a:solidFill>
                <a:latin typeface="Trebuchet MS"/>
                <a:cs typeface="Trebuchet MS"/>
              </a:rPr>
              <a:t>OR </a:t>
            </a:r>
            <a:r>
              <a:rPr sz="1200" b="1" spc="-3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rebuchet MS"/>
                <a:cs typeface="Trebuchet MS"/>
              </a:rPr>
              <a:t>MORE</a:t>
            </a:r>
            <a:r>
              <a:rPr sz="1200" b="1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rebuchet MS"/>
                <a:cs typeface="Trebuchet MS"/>
              </a:rPr>
              <a:t>WOMEN</a:t>
            </a:r>
            <a:r>
              <a:rPr sz="1200" b="1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b="1" spc="-15" dirty="0">
                <a:solidFill>
                  <a:srgbClr val="FFFFFF"/>
                </a:solidFill>
                <a:latin typeface="Trebuchet MS"/>
                <a:cs typeface="Trebuchet MS"/>
              </a:rPr>
              <a:t>DIRECTOR</a:t>
            </a:r>
            <a:r>
              <a:rPr sz="1200" b="1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rebuchet MS"/>
                <a:cs typeface="Trebuchet MS"/>
              </a:rPr>
              <a:t>(S)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5572" y="2584704"/>
            <a:ext cx="1763267" cy="1763268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title" idx="4294967295"/>
          </p:nvPr>
        </p:nvSpPr>
        <p:spPr>
          <a:xfrm>
            <a:off x="305206" y="968121"/>
            <a:ext cx="3840479" cy="711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325"/>
              </a:lnSpc>
              <a:spcBef>
                <a:spcPts val="105"/>
              </a:spcBef>
            </a:pPr>
            <a:r>
              <a:rPr sz="2850" b="1" spc="-5" dirty="0">
                <a:latin typeface="Trebuchet MS"/>
                <a:cs typeface="Trebuchet MS"/>
              </a:rPr>
              <a:t>Nation</a:t>
            </a:r>
            <a:r>
              <a:rPr sz="2850" b="1" spc="-35" dirty="0">
                <a:latin typeface="Trebuchet MS"/>
                <a:cs typeface="Trebuchet MS"/>
              </a:rPr>
              <a:t> </a:t>
            </a:r>
            <a:r>
              <a:rPr sz="2850" b="1" dirty="0">
                <a:latin typeface="Trebuchet MS"/>
                <a:cs typeface="Trebuchet MS"/>
              </a:rPr>
              <a:t>of</a:t>
            </a:r>
            <a:r>
              <a:rPr sz="2850" b="1" spc="-15" dirty="0">
                <a:latin typeface="Trebuchet MS"/>
                <a:cs typeface="Trebuchet MS"/>
              </a:rPr>
              <a:t> </a:t>
            </a:r>
            <a:r>
              <a:rPr sz="2850" b="1" dirty="0">
                <a:latin typeface="Trebuchet MS"/>
                <a:cs typeface="Trebuchet MS"/>
              </a:rPr>
              <a:t>Job</a:t>
            </a:r>
            <a:r>
              <a:rPr sz="2850" b="1" spc="-40" dirty="0">
                <a:latin typeface="Trebuchet MS"/>
                <a:cs typeface="Trebuchet MS"/>
              </a:rPr>
              <a:t> </a:t>
            </a:r>
            <a:r>
              <a:rPr sz="2850" b="1" dirty="0">
                <a:latin typeface="Trebuchet MS"/>
                <a:cs typeface="Trebuchet MS"/>
              </a:rPr>
              <a:t>Creators</a:t>
            </a:r>
            <a:endParaRPr sz="2850">
              <a:latin typeface="Trebuchet MS"/>
              <a:cs typeface="Trebuchet MS"/>
            </a:endParaRPr>
          </a:p>
          <a:p>
            <a:pPr marL="12700">
              <a:lnSpc>
                <a:spcPts val="2065"/>
              </a:lnSpc>
            </a:pPr>
            <a:r>
              <a:rPr sz="1800" b="1" spc="-5" dirty="0">
                <a:solidFill>
                  <a:srgbClr val="0E6EC5"/>
                </a:solidFill>
                <a:latin typeface="Trebuchet MS"/>
                <a:cs typeface="Trebuchet MS"/>
              </a:rPr>
              <a:t>Shaping</a:t>
            </a:r>
            <a:r>
              <a:rPr sz="1800" b="1" spc="-35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0E6EC5"/>
                </a:solidFill>
                <a:latin typeface="Trebuchet MS"/>
                <a:cs typeface="Trebuchet MS"/>
              </a:rPr>
              <a:t>a</a:t>
            </a:r>
            <a:r>
              <a:rPr sz="1800" b="1" spc="-15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0E6EC5"/>
                </a:solidFill>
                <a:latin typeface="Trebuchet MS"/>
                <a:cs typeface="Trebuchet MS"/>
              </a:rPr>
              <a:t>New</a:t>
            </a:r>
            <a:r>
              <a:rPr sz="1800" b="1" spc="-20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0E6EC5"/>
                </a:solidFill>
                <a:latin typeface="Trebuchet MS"/>
                <a:cs typeface="Trebuchet MS"/>
              </a:rPr>
              <a:t>India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815722"/>
            <a:ext cx="8915401" cy="5585078"/>
            <a:chOff x="0" y="0"/>
            <a:chExt cx="9143999" cy="6857998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685799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43356" y="4680203"/>
              <a:ext cx="7886700" cy="696595"/>
            </a:xfrm>
            <a:custGeom>
              <a:avLst/>
              <a:gdLst/>
              <a:ahLst/>
              <a:cxnLst/>
              <a:rect l="l" t="t" r="r" b="b"/>
              <a:pathLst>
                <a:path w="7886700" h="696595">
                  <a:moveTo>
                    <a:pt x="0" y="696468"/>
                  </a:moveTo>
                  <a:lnTo>
                    <a:pt x="7886700" y="696468"/>
                  </a:lnTo>
                  <a:lnTo>
                    <a:pt x="7886700" y="0"/>
                  </a:lnTo>
                  <a:lnTo>
                    <a:pt x="0" y="0"/>
                  </a:lnTo>
                  <a:lnTo>
                    <a:pt x="0" y="696468"/>
                  </a:lnTo>
                  <a:close/>
                </a:path>
              </a:pathLst>
            </a:custGeom>
            <a:solidFill>
              <a:srgbClr val="DFDC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43356" y="3861815"/>
              <a:ext cx="7886700" cy="698500"/>
            </a:xfrm>
            <a:custGeom>
              <a:avLst/>
              <a:gdLst/>
              <a:ahLst/>
              <a:cxnLst/>
              <a:rect l="l" t="t" r="r" b="b"/>
              <a:pathLst>
                <a:path w="7886700" h="698500">
                  <a:moveTo>
                    <a:pt x="0" y="697992"/>
                  </a:moveTo>
                  <a:lnTo>
                    <a:pt x="7886700" y="697992"/>
                  </a:lnTo>
                  <a:lnTo>
                    <a:pt x="7886700" y="0"/>
                  </a:lnTo>
                  <a:lnTo>
                    <a:pt x="0" y="0"/>
                  </a:lnTo>
                  <a:lnTo>
                    <a:pt x="0" y="697992"/>
                  </a:lnTo>
                  <a:close/>
                </a:path>
              </a:pathLst>
            </a:custGeom>
            <a:solidFill>
              <a:srgbClr val="EEEB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4968" y="4681728"/>
              <a:ext cx="818515" cy="696595"/>
            </a:xfrm>
            <a:custGeom>
              <a:avLst/>
              <a:gdLst/>
              <a:ahLst/>
              <a:cxnLst/>
              <a:rect l="l" t="t" r="r" b="b"/>
              <a:pathLst>
                <a:path w="818515" h="696595">
                  <a:moveTo>
                    <a:pt x="818388" y="0"/>
                  </a:moveTo>
                  <a:lnTo>
                    <a:pt x="0" y="0"/>
                  </a:lnTo>
                  <a:lnTo>
                    <a:pt x="0" y="696468"/>
                  </a:lnTo>
                  <a:lnTo>
                    <a:pt x="818388" y="696468"/>
                  </a:lnTo>
                  <a:lnTo>
                    <a:pt x="81838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07975" y="4851019"/>
            <a:ext cx="65341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5" dirty="0">
                <a:solidFill>
                  <a:srgbClr val="FFFFFF"/>
                </a:solidFill>
                <a:latin typeface="Trebuchet MS"/>
                <a:cs typeface="Trebuchet MS"/>
              </a:rPr>
              <a:t>2014</a:t>
            </a:r>
            <a:endParaRPr sz="210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517903" y="2132076"/>
            <a:ext cx="5386070" cy="1057910"/>
            <a:chOff x="1517903" y="2132076"/>
            <a:chExt cx="5386070" cy="105791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7903" y="2196084"/>
              <a:ext cx="781811" cy="78181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76371" y="2159508"/>
              <a:ext cx="943355" cy="94335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53912" y="2217420"/>
              <a:ext cx="749808" cy="74980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57115" y="2132076"/>
              <a:ext cx="1176527" cy="1057656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314450" y="3172155"/>
            <a:ext cx="118808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001F5F"/>
                </a:solidFill>
                <a:latin typeface="Trebuchet MS"/>
                <a:cs typeface="Trebuchet MS"/>
              </a:rPr>
              <a:t>Government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b="1" spc="-5" dirty="0">
                <a:solidFill>
                  <a:srgbClr val="001F5F"/>
                </a:solidFill>
                <a:latin typeface="Trebuchet MS"/>
                <a:cs typeface="Trebuchet MS"/>
              </a:rPr>
              <a:t>Procurement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78607" y="3172155"/>
            <a:ext cx="73914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100"/>
              </a:spcBef>
            </a:pPr>
            <a:r>
              <a:rPr sz="1500" b="1" spc="-15" dirty="0">
                <a:solidFill>
                  <a:srgbClr val="001F5F"/>
                </a:solidFill>
                <a:latin typeface="Trebuchet MS"/>
                <a:cs typeface="Trebuchet MS"/>
              </a:rPr>
              <a:t>Patent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b="1" spc="-5" dirty="0">
                <a:solidFill>
                  <a:srgbClr val="001F5F"/>
                </a:solidFill>
                <a:latin typeface="Trebuchet MS"/>
                <a:cs typeface="Trebuchet MS"/>
              </a:rPr>
              <a:t>G</a:t>
            </a:r>
            <a:r>
              <a:rPr sz="1500" b="1" spc="-55" dirty="0">
                <a:solidFill>
                  <a:srgbClr val="001F5F"/>
                </a:solidFill>
                <a:latin typeface="Trebuchet MS"/>
                <a:cs typeface="Trebuchet MS"/>
              </a:rPr>
              <a:t>r</a:t>
            </a:r>
            <a:r>
              <a:rPr sz="1500" b="1" dirty="0">
                <a:solidFill>
                  <a:srgbClr val="001F5F"/>
                </a:solidFill>
                <a:latin typeface="Trebuchet MS"/>
                <a:cs typeface="Trebuchet MS"/>
              </a:rPr>
              <a:t>a</a:t>
            </a:r>
            <a:r>
              <a:rPr sz="1500" b="1" spc="-5" dirty="0">
                <a:solidFill>
                  <a:srgbClr val="001F5F"/>
                </a:solidFill>
                <a:latin typeface="Trebuchet MS"/>
                <a:cs typeface="Trebuchet MS"/>
              </a:rPr>
              <a:t>n</a:t>
            </a:r>
            <a:r>
              <a:rPr sz="1500" b="1" spc="5" dirty="0">
                <a:solidFill>
                  <a:srgbClr val="001F5F"/>
                </a:solidFill>
                <a:latin typeface="Trebuchet MS"/>
                <a:cs typeface="Trebuchet MS"/>
              </a:rPr>
              <a:t>t</a:t>
            </a:r>
            <a:r>
              <a:rPr sz="1500" b="1" dirty="0">
                <a:solidFill>
                  <a:srgbClr val="001F5F"/>
                </a:solidFill>
                <a:latin typeface="Trebuchet MS"/>
                <a:cs typeface="Trebuchet MS"/>
              </a:rPr>
              <a:t>ed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09338" y="3172155"/>
            <a:ext cx="67246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500" b="1" spc="-60" dirty="0">
                <a:solidFill>
                  <a:srgbClr val="001F5F"/>
                </a:solidFill>
                <a:latin typeface="Trebuchet MS"/>
                <a:cs typeface="Trebuchet MS"/>
              </a:rPr>
              <a:t>Tax</a:t>
            </a:r>
            <a:endParaRPr sz="15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500" b="1" spc="-5" dirty="0">
                <a:solidFill>
                  <a:srgbClr val="001F5F"/>
                </a:solidFill>
                <a:latin typeface="Trebuchet MS"/>
                <a:cs typeface="Trebuchet MS"/>
              </a:rPr>
              <a:t>Benefit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00369" y="3172155"/>
            <a:ext cx="105981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001F5F"/>
                </a:solidFill>
                <a:latin typeface="Trebuchet MS"/>
                <a:cs typeface="Trebuchet MS"/>
              </a:rPr>
              <a:t>Compliance</a:t>
            </a:r>
            <a:endParaRPr sz="15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500" b="1" spc="-5" dirty="0">
                <a:solidFill>
                  <a:srgbClr val="001F5F"/>
                </a:solidFill>
                <a:latin typeface="Trebuchet MS"/>
                <a:cs typeface="Trebuchet MS"/>
              </a:rPr>
              <a:t>Regime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24968" y="3858767"/>
            <a:ext cx="818515" cy="698500"/>
          </a:xfrm>
          <a:custGeom>
            <a:avLst/>
            <a:gdLst/>
            <a:ahLst/>
            <a:cxnLst/>
            <a:rect l="l" t="t" r="r" b="b"/>
            <a:pathLst>
              <a:path w="818515" h="698500">
                <a:moveTo>
                  <a:pt x="818388" y="0"/>
                </a:moveTo>
                <a:lnTo>
                  <a:pt x="0" y="0"/>
                </a:lnTo>
                <a:lnTo>
                  <a:pt x="0" y="697991"/>
                </a:lnTo>
                <a:lnTo>
                  <a:pt x="818388" y="697991"/>
                </a:lnTo>
                <a:lnTo>
                  <a:pt x="818388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07975" y="4028313"/>
            <a:ext cx="65341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5" dirty="0">
                <a:solidFill>
                  <a:srgbClr val="FFFFFF"/>
                </a:solidFill>
                <a:latin typeface="Trebuchet MS"/>
                <a:cs typeface="Trebuchet MS"/>
              </a:rPr>
              <a:t>2018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29944" y="4044441"/>
            <a:ext cx="1010919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b="1" spc="-5" dirty="0">
                <a:solidFill>
                  <a:srgbClr val="00AF50"/>
                </a:solidFill>
                <a:latin typeface="Trebuchet MS"/>
                <a:cs typeface="Trebuchet MS"/>
              </a:rPr>
              <a:t>Exempted</a:t>
            </a:r>
            <a:endParaRPr sz="1650" dirty="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59153" y="4698619"/>
            <a:ext cx="10541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rebuchet MS"/>
                <a:cs typeface="Trebuchet MS"/>
              </a:rPr>
              <a:t>Experience, </a:t>
            </a:r>
            <a:r>
              <a:rPr sz="1200" b="1" dirty="0">
                <a:latin typeface="Trebuchet MS"/>
                <a:cs typeface="Trebuchet MS"/>
              </a:rPr>
              <a:t> </a:t>
            </a:r>
            <a:r>
              <a:rPr sz="1200" b="1" spc="-114" dirty="0">
                <a:latin typeface="Trebuchet MS"/>
                <a:cs typeface="Trebuchet MS"/>
              </a:rPr>
              <a:t>T</a:t>
            </a:r>
            <a:r>
              <a:rPr sz="1200" b="1" dirty="0">
                <a:latin typeface="Trebuchet MS"/>
                <a:cs typeface="Trebuchet MS"/>
              </a:rPr>
              <a:t>urn</a:t>
            </a:r>
            <a:r>
              <a:rPr sz="1200" b="1" spc="5" dirty="0">
                <a:latin typeface="Trebuchet MS"/>
                <a:cs typeface="Trebuchet MS"/>
              </a:rPr>
              <a:t>o</a:t>
            </a:r>
            <a:r>
              <a:rPr sz="1200" b="1" spc="-5" dirty="0">
                <a:latin typeface="Trebuchet MS"/>
                <a:cs typeface="Trebuchet MS"/>
              </a:rPr>
              <a:t>ve</a:t>
            </a:r>
            <a:r>
              <a:rPr sz="1200" b="1" spc="-135" dirty="0">
                <a:latin typeface="Trebuchet MS"/>
                <a:cs typeface="Trebuchet MS"/>
              </a:rPr>
              <a:t>r</a:t>
            </a:r>
            <a:r>
              <a:rPr sz="1200" b="1" dirty="0">
                <a:latin typeface="Trebuchet MS"/>
                <a:cs typeface="Trebuchet MS"/>
              </a:rPr>
              <a:t>,</a:t>
            </a:r>
            <a:r>
              <a:rPr sz="1200" b="1" spc="-5" dirty="0">
                <a:latin typeface="Trebuchet MS"/>
                <a:cs typeface="Trebuchet MS"/>
              </a:rPr>
              <a:t> </a:t>
            </a:r>
            <a:r>
              <a:rPr sz="1200" b="1" dirty="0">
                <a:latin typeface="Trebuchet MS"/>
                <a:cs typeface="Trebuchet MS"/>
              </a:rPr>
              <a:t>EMD  </a:t>
            </a:r>
            <a:r>
              <a:rPr sz="1200" b="1" spc="-5" dirty="0">
                <a:latin typeface="Trebuchet MS"/>
                <a:cs typeface="Trebuchet MS"/>
              </a:rPr>
              <a:t>required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96310" y="4698619"/>
            <a:ext cx="7943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200" b="1" spc="-20" dirty="0">
                <a:latin typeface="Trebuchet MS"/>
                <a:cs typeface="Trebuchet MS"/>
              </a:rPr>
              <a:t>Time </a:t>
            </a:r>
            <a:r>
              <a:rPr sz="1200" b="1" spc="-15" dirty="0">
                <a:latin typeface="Trebuchet MS"/>
                <a:cs typeface="Trebuchet MS"/>
              </a:rPr>
              <a:t> </a:t>
            </a:r>
            <a:r>
              <a:rPr sz="1200" b="1" dirty="0">
                <a:latin typeface="Trebuchet MS"/>
                <a:cs typeface="Trebuchet MS"/>
              </a:rPr>
              <a:t>Consuming  </a:t>
            </a:r>
            <a:r>
              <a:rPr sz="1200" b="1" spc="-5" dirty="0">
                <a:latin typeface="Trebuchet MS"/>
                <a:cs typeface="Trebuchet MS"/>
              </a:rPr>
              <a:t>Process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71901" y="3942410"/>
            <a:ext cx="1238885" cy="530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8270">
              <a:lnSpc>
                <a:spcPct val="100000"/>
              </a:lnSpc>
              <a:spcBef>
                <a:spcPts val="105"/>
              </a:spcBef>
            </a:pPr>
            <a:r>
              <a:rPr sz="1650" b="1" spc="-15" dirty="0">
                <a:solidFill>
                  <a:srgbClr val="00AF50"/>
                </a:solidFill>
                <a:latin typeface="Trebuchet MS"/>
                <a:cs typeface="Trebuchet MS"/>
              </a:rPr>
              <a:t>Fast</a:t>
            </a:r>
            <a:r>
              <a:rPr sz="1650" b="1" spc="-110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1650" b="1" spc="-40" dirty="0">
                <a:solidFill>
                  <a:srgbClr val="00AF50"/>
                </a:solidFill>
                <a:latin typeface="Trebuchet MS"/>
                <a:cs typeface="Trebuchet MS"/>
              </a:rPr>
              <a:t>Track</a:t>
            </a:r>
            <a:endParaRPr sz="16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50" b="1" spc="-5" dirty="0">
                <a:solidFill>
                  <a:srgbClr val="00AF50"/>
                </a:solidFill>
                <a:latin typeface="Trebuchet MS"/>
                <a:cs typeface="Trebuchet MS"/>
              </a:rPr>
              <a:t>Examination</a:t>
            </a:r>
            <a:endParaRPr sz="1650" dirty="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322445" y="3906392"/>
            <a:ext cx="1129030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005" marR="5080" indent="-27940">
              <a:lnSpc>
                <a:spcPct val="100000"/>
              </a:lnSpc>
              <a:spcBef>
                <a:spcPts val="105"/>
              </a:spcBef>
            </a:pPr>
            <a:r>
              <a:rPr sz="1650" b="1" dirty="0">
                <a:solidFill>
                  <a:srgbClr val="00AF50"/>
                </a:solidFill>
                <a:latin typeface="Trebuchet MS"/>
                <a:cs typeface="Trebuchet MS"/>
              </a:rPr>
              <a:t>Income</a:t>
            </a:r>
            <a:r>
              <a:rPr sz="1650" b="1" spc="-125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1650" b="1" spc="-60" dirty="0">
                <a:solidFill>
                  <a:srgbClr val="00AF50"/>
                </a:solidFill>
                <a:latin typeface="Trebuchet MS"/>
                <a:cs typeface="Trebuchet MS"/>
              </a:rPr>
              <a:t>Tax </a:t>
            </a:r>
            <a:r>
              <a:rPr sz="1650" b="1" spc="-480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1650" b="1" spc="-5" dirty="0">
                <a:solidFill>
                  <a:srgbClr val="00AF50"/>
                </a:solidFill>
                <a:latin typeface="Trebuchet MS"/>
                <a:cs typeface="Trebuchet MS"/>
              </a:rPr>
              <a:t>Exemption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780026" y="4900041"/>
            <a:ext cx="21780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rebuchet MS"/>
                <a:cs typeface="Trebuchet MS"/>
              </a:rPr>
              <a:t>N</a:t>
            </a:r>
            <a:r>
              <a:rPr sz="1200" b="1" spc="-5" dirty="0">
                <a:latin typeface="Trebuchet MS"/>
                <a:cs typeface="Trebuchet MS"/>
              </a:rPr>
              <a:t>il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824854" y="3896614"/>
            <a:ext cx="1259840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650" b="1" dirty="0">
                <a:solidFill>
                  <a:srgbClr val="00AF50"/>
                </a:solidFill>
                <a:latin typeface="Trebuchet MS"/>
                <a:cs typeface="Trebuchet MS"/>
              </a:rPr>
              <a:t>Self</a:t>
            </a:r>
            <a:endParaRPr sz="16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1650" b="1" spc="-5" dirty="0">
                <a:solidFill>
                  <a:srgbClr val="00AF50"/>
                </a:solidFill>
                <a:latin typeface="Trebuchet MS"/>
                <a:cs typeface="Trebuchet MS"/>
              </a:rPr>
              <a:t>Certification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725159" y="4900041"/>
            <a:ext cx="1379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rebuchet MS"/>
                <a:cs typeface="Trebuchet MS"/>
              </a:rPr>
              <a:t>Physical</a:t>
            </a:r>
            <a:r>
              <a:rPr sz="1200" b="1" spc="-50" dirty="0">
                <a:latin typeface="Trebuchet MS"/>
                <a:cs typeface="Trebuchet MS"/>
              </a:rPr>
              <a:t> </a:t>
            </a:r>
            <a:r>
              <a:rPr sz="1200" b="1" spc="-5" dirty="0">
                <a:latin typeface="Trebuchet MS"/>
                <a:cs typeface="Trebuchet MS"/>
              </a:rPr>
              <a:t>Inspection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29" name="object 2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08392" y="2220467"/>
            <a:ext cx="775716" cy="775715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7784338" y="3172155"/>
            <a:ext cx="57975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5" dirty="0">
                <a:solidFill>
                  <a:srgbClr val="001F5F"/>
                </a:solidFill>
                <a:latin typeface="Trebuchet MS"/>
                <a:cs typeface="Trebuchet MS"/>
              </a:rPr>
              <a:t>Faster</a:t>
            </a:r>
            <a:endParaRPr sz="1500">
              <a:latin typeface="Trebuchet MS"/>
              <a:cs typeface="Trebuchet MS"/>
            </a:endParaRPr>
          </a:p>
          <a:p>
            <a:pPr marL="116205">
              <a:lnSpc>
                <a:spcPct val="100000"/>
              </a:lnSpc>
              <a:spcBef>
                <a:spcPts val="5"/>
              </a:spcBef>
            </a:pPr>
            <a:r>
              <a:rPr sz="1500" b="1" spc="-5" dirty="0">
                <a:solidFill>
                  <a:srgbClr val="001F5F"/>
                </a:solidFill>
                <a:latin typeface="Trebuchet MS"/>
                <a:cs typeface="Trebuchet MS"/>
              </a:rPr>
              <a:t>Exit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706106" y="4889119"/>
            <a:ext cx="6743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rebuchet MS"/>
                <a:cs typeface="Trebuchet MS"/>
              </a:rPr>
              <a:t>&gt;</a:t>
            </a:r>
            <a:r>
              <a:rPr sz="1200" b="1" spc="-35" dirty="0">
                <a:latin typeface="Trebuchet MS"/>
                <a:cs typeface="Trebuchet MS"/>
              </a:rPr>
              <a:t> </a:t>
            </a:r>
            <a:r>
              <a:rPr sz="1200" b="1" dirty="0">
                <a:latin typeface="Trebuchet MS"/>
                <a:cs typeface="Trebuchet MS"/>
              </a:rPr>
              <a:t>4</a:t>
            </a:r>
            <a:r>
              <a:rPr sz="1200" b="1" spc="-50" dirty="0">
                <a:latin typeface="Trebuchet MS"/>
                <a:cs typeface="Trebuchet MS"/>
              </a:rPr>
              <a:t> </a:t>
            </a:r>
            <a:r>
              <a:rPr sz="1200" b="1" spc="-10" dirty="0">
                <a:latin typeface="Trebuchet MS"/>
                <a:cs typeface="Trebuchet MS"/>
              </a:rPr>
              <a:t>years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657592" y="4047489"/>
            <a:ext cx="78486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b="1" dirty="0">
                <a:solidFill>
                  <a:srgbClr val="00AF50"/>
                </a:solidFill>
                <a:latin typeface="Trebuchet MS"/>
                <a:cs typeface="Trebuchet MS"/>
              </a:rPr>
              <a:t>90</a:t>
            </a:r>
            <a:r>
              <a:rPr sz="1650" b="1" spc="-80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1650" b="1" dirty="0">
                <a:solidFill>
                  <a:srgbClr val="00AF50"/>
                </a:solidFill>
                <a:latin typeface="Trebuchet MS"/>
                <a:cs typeface="Trebuchet MS"/>
              </a:rPr>
              <a:t>Days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title" idx="4294967295"/>
          </p:nvPr>
        </p:nvSpPr>
        <p:spPr>
          <a:xfrm>
            <a:off x="305206" y="968121"/>
            <a:ext cx="3707129" cy="711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325"/>
              </a:lnSpc>
              <a:spcBef>
                <a:spcPts val="105"/>
              </a:spcBef>
            </a:pPr>
            <a:r>
              <a:rPr sz="2850" b="1" dirty="0">
                <a:latin typeface="Trebuchet MS"/>
                <a:cs typeface="Trebuchet MS"/>
              </a:rPr>
              <a:t>Process</a:t>
            </a:r>
            <a:r>
              <a:rPr sz="2850" b="1" spc="-80" dirty="0">
                <a:latin typeface="Trebuchet MS"/>
                <a:cs typeface="Trebuchet MS"/>
              </a:rPr>
              <a:t> </a:t>
            </a:r>
            <a:r>
              <a:rPr sz="2850" b="1" dirty="0">
                <a:latin typeface="Trebuchet MS"/>
                <a:cs typeface="Trebuchet MS"/>
              </a:rPr>
              <a:t>simplification</a:t>
            </a:r>
            <a:endParaRPr sz="2850">
              <a:latin typeface="Trebuchet MS"/>
              <a:cs typeface="Trebuchet MS"/>
            </a:endParaRPr>
          </a:p>
          <a:p>
            <a:pPr marL="12700">
              <a:lnSpc>
                <a:spcPts val="2065"/>
              </a:lnSpc>
            </a:pPr>
            <a:r>
              <a:rPr sz="1800" b="1" spc="-5" dirty="0">
                <a:solidFill>
                  <a:srgbClr val="0E6EC5"/>
                </a:solidFill>
                <a:latin typeface="Trebuchet MS"/>
                <a:cs typeface="Trebuchet MS"/>
              </a:rPr>
              <a:t>Encouraging</a:t>
            </a:r>
            <a:r>
              <a:rPr sz="1800" b="1" spc="-55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0E6EC5"/>
                </a:solidFill>
                <a:latin typeface="Trebuchet MS"/>
                <a:cs typeface="Trebuchet MS"/>
              </a:rPr>
              <a:t>startups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68120"/>
            <a:ext cx="9143999" cy="588987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605277" y="2333244"/>
            <a:ext cx="1386840" cy="481965"/>
          </a:xfrm>
          <a:prstGeom prst="rect">
            <a:avLst/>
          </a:prstGeom>
          <a:solidFill>
            <a:srgbClr val="A9A47B"/>
          </a:solidFill>
        </p:spPr>
        <p:txBody>
          <a:bodyPr vert="horz" wrap="square" lIns="0" tIns="100965" rIns="0" bIns="0" rtlCol="0">
            <a:spAutoFit/>
          </a:bodyPr>
          <a:lstStyle/>
          <a:p>
            <a:pPr marL="431800">
              <a:lnSpc>
                <a:spcPct val="100000"/>
              </a:lnSpc>
              <a:spcBef>
                <a:spcPts val="795"/>
              </a:spcBef>
            </a:pP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SIDBI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896036" y="2333180"/>
            <a:ext cx="2111375" cy="490855"/>
            <a:chOff x="6896036" y="2333180"/>
            <a:chExt cx="2111375" cy="490855"/>
          </a:xfrm>
        </p:grpSpPr>
        <p:sp>
          <p:nvSpPr>
            <p:cNvPr id="8" name="object 8"/>
            <p:cNvSpPr/>
            <p:nvPr/>
          </p:nvSpPr>
          <p:spPr>
            <a:xfrm>
              <a:off x="6909053" y="2346197"/>
              <a:ext cx="2085339" cy="464820"/>
            </a:xfrm>
            <a:custGeom>
              <a:avLst/>
              <a:gdLst/>
              <a:ahLst/>
              <a:cxnLst/>
              <a:rect l="l" t="t" r="r" b="b"/>
              <a:pathLst>
                <a:path w="2085340" h="464819">
                  <a:moveTo>
                    <a:pt x="2084831" y="0"/>
                  </a:moveTo>
                  <a:lnTo>
                    <a:pt x="0" y="0"/>
                  </a:lnTo>
                  <a:lnTo>
                    <a:pt x="0" y="464820"/>
                  </a:lnTo>
                  <a:lnTo>
                    <a:pt x="2084831" y="464820"/>
                  </a:lnTo>
                  <a:lnTo>
                    <a:pt x="2084831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909053" y="2346197"/>
              <a:ext cx="2085339" cy="464820"/>
            </a:xfrm>
            <a:custGeom>
              <a:avLst/>
              <a:gdLst/>
              <a:ahLst/>
              <a:cxnLst/>
              <a:rect l="l" t="t" r="r" b="b"/>
              <a:pathLst>
                <a:path w="2085340" h="464819">
                  <a:moveTo>
                    <a:pt x="0" y="464820"/>
                  </a:moveTo>
                  <a:lnTo>
                    <a:pt x="2084831" y="464820"/>
                  </a:lnTo>
                  <a:lnTo>
                    <a:pt x="2084831" y="0"/>
                  </a:lnTo>
                  <a:lnTo>
                    <a:pt x="0" y="0"/>
                  </a:lnTo>
                  <a:lnTo>
                    <a:pt x="0" y="464820"/>
                  </a:lnTo>
                  <a:close/>
                </a:path>
              </a:pathLst>
            </a:custGeom>
            <a:ln w="25908">
              <a:solidFill>
                <a:srgbClr val="A9A4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896100" y="2333244"/>
            <a:ext cx="2110740" cy="49085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79730">
              <a:lnSpc>
                <a:spcPct val="100000"/>
              </a:lnSpc>
              <a:spcBef>
                <a:spcPts val="795"/>
              </a:spcBef>
            </a:pP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142</a:t>
            </a:r>
            <a:r>
              <a:rPr sz="1800" b="1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Startups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908292" y="2827020"/>
            <a:ext cx="2085339" cy="601980"/>
          </a:xfrm>
          <a:custGeom>
            <a:avLst/>
            <a:gdLst/>
            <a:ahLst/>
            <a:cxnLst/>
            <a:rect l="l" t="t" r="r" b="b"/>
            <a:pathLst>
              <a:path w="2085340" h="601979">
                <a:moveTo>
                  <a:pt x="0" y="601979"/>
                </a:moveTo>
                <a:lnTo>
                  <a:pt x="2084831" y="601979"/>
                </a:lnTo>
                <a:lnTo>
                  <a:pt x="2084831" y="0"/>
                </a:lnTo>
                <a:lnTo>
                  <a:pt x="0" y="0"/>
                </a:lnTo>
                <a:lnTo>
                  <a:pt x="0" y="601979"/>
                </a:lnTo>
                <a:close/>
              </a:path>
            </a:pathLst>
          </a:custGeom>
          <a:ln w="1219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996810" y="2863342"/>
            <a:ext cx="1908175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5" dirty="0">
                <a:latin typeface="Trebuchet MS"/>
                <a:cs typeface="Trebuchet MS"/>
              </a:rPr>
              <a:t>Catalyze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spc="5" dirty="0">
                <a:latin typeface="Trebuchet MS"/>
                <a:cs typeface="Trebuchet MS"/>
              </a:rPr>
              <a:t>investment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11593" y="3110230"/>
            <a:ext cx="1080770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dirty="0">
                <a:latin typeface="Trebuchet MS"/>
                <a:cs typeface="Trebuchet MS"/>
              </a:rPr>
              <a:t>of</a:t>
            </a:r>
            <a:r>
              <a:rPr sz="1600" spc="-5" dirty="0">
                <a:latin typeface="Trebuchet MS"/>
                <a:cs typeface="Trebuchet MS"/>
              </a:rPr>
              <a:t> </a:t>
            </a:r>
            <a:r>
              <a:rPr sz="1600" spc="10" dirty="0">
                <a:latin typeface="Trebuchet MS"/>
                <a:cs typeface="Trebuchet MS"/>
              </a:rPr>
              <a:t>₹</a:t>
            </a:r>
            <a:r>
              <a:rPr sz="1600" spc="-20" dirty="0">
                <a:latin typeface="Trebuchet MS"/>
                <a:cs typeface="Trebuchet MS"/>
              </a:rPr>
              <a:t> </a:t>
            </a:r>
            <a:r>
              <a:rPr sz="1600" spc="5" dirty="0">
                <a:latin typeface="Trebuchet MS"/>
                <a:cs typeface="Trebuchet MS"/>
              </a:rPr>
              <a:t>600</a:t>
            </a:r>
            <a:r>
              <a:rPr sz="1600" spc="-25" dirty="0">
                <a:latin typeface="Trebuchet MS"/>
                <a:cs typeface="Trebuchet MS"/>
              </a:rPr>
              <a:t> </a:t>
            </a:r>
            <a:r>
              <a:rPr sz="1600" spc="-70" dirty="0">
                <a:latin typeface="Trebuchet MS"/>
                <a:cs typeface="Trebuchet MS"/>
              </a:rPr>
              <a:t>Cr.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02302" y="2827782"/>
            <a:ext cx="1355090" cy="601980"/>
          </a:xfrm>
          <a:prstGeom prst="rect">
            <a:avLst/>
          </a:prstGeom>
          <a:ln w="25907">
            <a:solidFill>
              <a:srgbClr val="2E2B1F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73685">
              <a:lnSpc>
                <a:spcPct val="100000"/>
              </a:lnSpc>
              <a:spcBef>
                <a:spcPts val="400"/>
              </a:spcBef>
            </a:pPr>
            <a:r>
              <a:rPr sz="1600" spc="10" dirty="0">
                <a:latin typeface="Trebuchet MS"/>
                <a:cs typeface="Trebuchet MS"/>
              </a:rPr>
              <a:t>₹</a:t>
            </a:r>
            <a:r>
              <a:rPr sz="1600" spc="-30" dirty="0">
                <a:latin typeface="Trebuchet MS"/>
                <a:cs typeface="Trebuchet MS"/>
              </a:rPr>
              <a:t> </a:t>
            </a:r>
            <a:r>
              <a:rPr sz="1600" spc="5" dirty="0">
                <a:latin typeface="Trebuchet MS"/>
                <a:cs typeface="Trebuchet MS"/>
              </a:rPr>
              <a:t>180</a:t>
            </a:r>
            <a:r>
              <a:rPr sz="1600" spc="-25" dirty="0">
                <a:latin typeface="Trebuchet MS"/>
                <a:cs typeface="Trebuchet MS"/>
              </a:rPr>
              <a:t> </a:t>
            </a:r>
            <a:r>
              <a:rPr sz="1600" spc="-65" dirty="0">
                <a:latin typeface="Trebuchet MS"/>
                <a:cs typeface="Trebuchet MS"/>
              </a:rPr>
              <a:t>Cr.</a:t>
            </a:r>
            <a:endParaRPr sz="1600">
              <a:latin typeface="Trebuchet MS"/>
              <a:cs typeface="Trebuchet MS"/>
            </a:endParaRPr>
          </a:p>
          <a:p>
            <a:pPr marL="240029">
              <a:lnSpc>
                <a:spcPct val="100000"/>
              </a:lnSpc>
              <a:spcBef>
                <a:spcPts val="25"/>
              </a:spcBef>
            </a:pPr>
            <a:r>
              <a:rPr sz="1600" spc="5" dirty="0">
                <a:latin typeface="Trebuchet MS"/>
                <a:cs typeface="Trebuchet MS"/>
              </a:rPr>
              <a:t>disbursed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05277" y="2827782"/>
            <a:ext cx="1386840" cy="601980"/>
          </a:xfrm>
          <a:prstGeom prst="rect">
            <a:avLst/>
          </a:prstGeom>
          <a:ln w="25907">
            <a:solidFill>
              <a:srgbClr val="2E2B1F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400"/>
              </a:spcBef>
            </a:pPr>
            <a:r>
              <a:rPr sz="1600" spc="10" dirty="0">
                <a:latin typeface="Trebuchet MS"/>
                <a:cs typeface="Trebuchet MS"/>
              </a:rPr>
              <a:t>₹</a:t>
            </a:r>
            <a:r>
              <a:rPr sz="1600" spc="-30" dirty="0">
                <a:latin typeface="Trebuchet MS"/>
                <a:cs typeface="Trebuchet MS"/>
              </a:rPr>
              <a:t> </a:t>
            </a:r>
            <a:r>
              <a:rPr sz="1600" spc="10" dirty="0">
                <a:latin typeface="Trebuchet MS"/>
                <a:cs typeface="Trebuchet MS"/>
              </a:rPr>
              <a:t>1,285.7</a:t>
            </a:r>
            <a:r>
              <a:rPr sz="1600" spc="-25" dirty="0">
                <a:latin typeface="Trebuchet MS"/>
                <a:cs typeface="Trebuchet MS"/>
              </a:rPr>
              <a:t> </a:t>
            </a:r>
            <a:r>
              <a:rPr sz="1600" spc="-70" dirty="0">
                <a:latin typeface="Trebuchet MS"/>
                <a:cs typeface="Trebuchet MS"/>
              </a:rPr>
              <a:t>Cr.</a:t>
            </a:r>
            <a:endParaRPr sz="1600">
              <a:latin typeface="Trebuchet MS"/>
              <a:cs typeface="Trebuchet MS"/>
            </a:endParaRPr>
          </a:p>
          <a:p>
            <a:pPr marL="191135">
              <a:lnSpc>
                <a:spcPct val="100000"/>
              </a:lnSpc>
              <a:spcBef>
                <a:spcPts val="25"/>
              </a:spcBef>
            </a:pPr>
            <a:r>
              <a:rPr sz="1600" spc="5" dirty="0">
                <a:latin typeface="Trebuchet MS"/>
                <a:cs typeface="Trebuchet MS"/>
              </a:rPr>
              <a:t>committed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1741" y="2333244"/>
            <a:ext cx="1673860" cy="481965"/>
          </a:xfrm>
          <a:prstGeom prst="rect">
            <a:avLst/>
          </a:prstGeom>
          <a:solidFill>
            <a:srgbClr val="A9A47B"/>
          </a:solidFill>
        </p:spPr>
        <p:txBody>
          <a:bodyPr vert="horz" wrap="square" lIns="0" tIns="1009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95"/>
              </a:spcBef>
            </a:pP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DIPP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1741" y="2827782"/>
            <a:ext cx="1673860" cy="601980"/>
          </a:xfrm>
          <a:prstGeom prst="rect">
            <a:avLst/>
          </a:prstGeom>
          <a:ln w="25908">
            <a:solidFill>
              <a:srgbClr val="2E2B1F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339090">
              <a:lnSpc>
                <a:spcPct val="100000"/>
              </a:lnSpc>
              <a:spcBef>
                <a:spcPts val="400"/>
              </a:spcBef>
            </a:pPr>
            <a:r>
              <a:rPr sz="1600" spc="10" dirty="0">
                <a:latin typeface="Trebuchet MS"/>
                <a:cs typeface="Trebuchet MS"/>
              </a:rPr>
              <a:t>₹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spc="5" dirty="0">
                <a:latin typeface="Trebuchet MS"/>
                <a:cs typeface="Trebuchet MS"/>
              </a:rPr>
              <a:t>2,200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spc="-70" dirty="0">
                <a:latin typeface="Trebuchet MS"/>
                <a:cs typeface="Trebuchet MS"/>
              </a:rPr>
              <a:t>Cr.</a:t>
            </a:r>
            <a:endParaRPr sz="1600">
              <a:latin typeface="Trebuchet MS"/>
              <a:cs typeface="Trebuchet MS"/>
            </a:endParaRPr>
          </a:p>
          <a:p>
            <a:pPr marL="340360">
              <a:lnSpc>
                <a:spcPct val="100000"/>
              </a:lnSpc>
              <a:spcBef>
                <a:spcPts val="25"/>
              </a:spcBef>
            </a:pPr>
            <a:r>
              <a:rPr sz="1600" spc="5" dirty="0">
                <a:latin typeface="Trebuchet MS"/>
                <a:cs typeface="Trebuchet MS"/>
              </a:rPr>
              <a:t>Authorised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02302" y="2333244"/>
            <a:ext cx="1355090" cy="481965"/>
          </a:xfrm>
          <a:prstGeom prst="rect">
            <a:avLst/>
          </a:prstGeom>
          <a:solidFill>
            <a:srgbClr val="A9A47B"/>
          </a:solidFill>
        </p:spPr>
        <p:txBody>
          <a:bodyPr vert="horz" wrap="square" lIns="0" tIns="96520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760"/>
              </a:spcBef>
            </a:pP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27</a:t>
            </a:r>
            <a:r>
              <a:rPr sz="1800" b="1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VCFs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33983" y="2714244"/>
            <a:ext cx="7809230" cy="2078989"/>
            <a:chOff x="633983" y="2714244"/>
            <a:chExt cx="7809230" cy="2078989"/>
          </a:xfrm>
        </p:grpSpPr>
        <p:sp>
          <p:nvSpPr>
            <p:cNvPr id="20" name="object 20"/>
            <p:cNvSpPr/>
            <p:nvPr/>
          </p:nvSpPr>
          <p:spPr>
            <a:xfrm>
              <a:off x="2106168" y="2714243"/>
              <a:ext cx="4472940" cy="167640"/>
            </a:xfrm>
            <a:custGeom>
              <a:avLst/>
              <a:gdLst/>
              <a:ahLst/>
              <a:cxnLst/>
              <a:rect l="l" t="t" r="r" b="b"/>
              <a:pathLst>
                <a:path w="4472940" h="167639">
                  <a:moveTo>
                    <a:pt x="355092" y="89154"/>
                  </a:moveTo>
                  <a:lnTo>
                    <a:pt x="276606" y="10668"/>
                  </a:lnTo>
                  <a:lnTo>
                    <a:pt x="0" y="10668"/>
                  </a:lnTo>
                  <a:lnTo>
                    <a:pt x="78486" y="89154"/>
                  </a:lnTo>
                  <a:lnTo>
                    <a:pt x="0" y="167640"/>
                  </a:lnTo>
                  <a:lnTo>
                    <a:pt x="276606" y="167640"/>
                  </a:lnTo>
                  <a:lnTo>
                    <a:pt x="355092" y="89154"/>
                  </a:lnTo>
                  <a:close/>
                </a:path>
                <a:path w="4472940" h="167639">
                  <a:moveTo>
                    <a:pt x="2427732" y="89154"/>
                  </a:moveTo>
                  <a:lnTo>
                    <a:pt x="2349246" y="10668"/>
                  </a:lnTo>
                  <a:lnTo>
                    <a:pt x="2074164" y="10668"/>
                  </a:lnTo>
                  <a:lnTo>
                    <a:pt x="2152650" y="89154"/>
                  </a:lnTo>
                  <a:lnTo>
                    <a:pt x="2074164" y="167640"/>
                  </a:lnTo>
                  <a:lnTo>
                    <a:pt x="2349246" y="167640"/>
                  </a:lnTo>
                  <a:lnTo>
                    <a:pt x="2427732" y="89154"/>
                  </a:lnTo>
                  <a:close/>
                </a:path>
                <a:path w="4472940" h="167639">
                  <a:moveTo>
                    <a:pt x="4472927" y="78486"/>
                  </a:moveTo>
                  <a:lnTo>
                    <a:pt x="4394454" y="0"/>
                  </a:lnTo>
                  <a:lnTo>
                    <a:pt x="4117848" y="0"/>
                  </a:lnTo>
                  <a:lnTo>
                    <a:pt x="4196334" y="78486"/>
                  </a:lnTo>
                  <a:lnTo>
                    <a:pt x="4117848" y="156972"/>
                  </a:lnTo>
                  <a:lnTo>
                    <a:pt x="4394454" y="156972"/>
                  </a:lnTo>
                  <a:lnTo>
                    <a:pt x="4472927" y="78486"/>
                  </a:lnTo>
                  <a:close/>
                </a:path>
              </a:pathLst>
            </a:custGeom>
            <a:solidFill>
              <a:srgbClr val="675E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3983" y="3934968"/>
              <a:ext cx="7808976" cy="858012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6699250" y="4817745"/>
            <a:ext cx="1214755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b="1" spc="10" dirty="0">
                <a:latin typeface="Trebuchet MS"/>
                <a:cs typeface="Trebuchet MS"/>
              </a:rPr>
              <a:t>₹</a:t>
            </a:r>
            <a:r>
              <a:rPr sz="1600" b="1" spc="-35" dirty="0">
                <a:latin typeface="Trebuchet MS"/>
                <a:cs typeface="Trebuchet MS"/>
              </a:rPr>
              <a:t> </a:t>
            </a:r>
            <a:r>
              <a:rPr sz="1600" b="1" spc="10" dirty="0">
                <a:latin typeface="Trebuchet MS"/>
                <a:cs typeface="Trebuchet MS"/>
              </a:rPr>
              <a:t>13,888</a:t>
            </a:r>
            <a:r>
              <a:rPr sz="1600" b="1" spc="-35" dirty="0">
                <a:latin typeface="Trebuchet MS"/>
                <a:cs typeface="Trebuchet MS"/>
              </a:rPr>
              <a:t> </a:t>
            </a:r>
            <a:r>
              <a:rPr sz="1600" b="1" spc="-55" dirty="0">
                <a:latin typeface="Trebuchet MS"/>
                <a:cs typeface="Trebuchet MS"/>
              </a:rPr>
              <a:t>Cr.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43504" y="4817745"/>
            <a:ext cx="1496695" cy="6477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62865" algn="ctr">
              <a:lnSpc>
                <a:spcPts val="1889"/>
              </a:lnSpc>
              <a:spcBef>
                <a:spcPts val="120"/>
              </a:spcBef>
            </a:pPr>
            <a:r>
              <a:rPr sz="1600" b="1" spc="10" dirty="0">
                <a:latin typeface="Trebuchet MS"/>
                <a:cs typeface="Trebuchet MS"/>
              </a:rPr>
              <a:t>₹</a:t>
            </a:r>
            <a:r>
              <a:rPr sz="1600" b="1" spc="-20" dirty="0">
                <a:latin typeface="Trebuchet MS"/>
                <a:cs typeface="Trebuchet MS"/>
              </a:rPr>
              <a:t> </a:t>
            </a:r>
            <a:r>
              <a:rPr sz="1600" b="1" spc="10" dirty="0">
                <a:latin typeface="Trebuchet MS"/>
                <a:cs typeface="Trebuchet MS"/>
              </a:rPr>
              <a:t>7,036</a:t>
            </a:r>
            <a:r>
              <a:rPr sz="1600" b="1" spc="-15" dirty="0">
                <a:latin typeface="Trebuchet MS"/>
                <a:cs typeface="Trebuchet MS"/>
              </a:rPr>
              <a:t> </a:t>
            </a:r>
            <a:r>
              <a:rPr sz="1600" b="1" spc="-55" dirty="0">
                <a:latin typeface="Trebuchet MS"/>
                <a:cs typeface="Trebuchet MS"/>
              </a:rPr>
              <a:t>Cr.</a:t>
            </a:r>
            <a:endParaRPr sz="1600">
              <a:latin typeface="Trebuchet MS"/>
              <a:cs typeface="Trebuchet MS"/>
            </a:endParaRPr>
          </a:p>
          <a:p>
            <a:pPr marL="12065" marR="5080" indent="-47625" algn="ctr">
              <a:lnSpc>
                <a:spcPts val="1510"/>
              </a:lnSpc>
              <a:spcBef>
                <a:spcPts val="15"/>
              </a:spcBef>
            </a:pPr>
            <a:r>
              <a:rPr sz="1250" dirty="0">
                <a:latin typeface="Trebuchet MS"/>
                <a:cs typeface="Trebuchet MS"/>
              </a:rPr>
              <a:t>Corpus made </a:t>
            </a:r>
            <a:r>
              <a:rPr sz="1250" spc="5" dirty="0">
                <a:latin typeface="Trebuchet MS"/>
                <a:cs typeface="Trebuchet MS"/>
              </a:rPr>
              <a:t> </a:t>
            </a:r>
            <a:r>
              <a:rPr sz="1250" spc="-5" dirty="0">
                <a:latin typeface="Trebuchet MS"/>
                <a:cs typeface="Trebuchet MS"/>
              </a:rPr>
              <a:t>available </a:t>
            </a:r>
            <a:r>
              <a:rPr sz="1250" dirty="0">
                <a:latin typeface="Trebuchet MS"/>
                <a:cs typeface="Trebuchet MS"/>
              </a:rPr>
              <a:t>to</a:t>
            </a:r>
            <a:r>
              <a:rPr sz="1250" spc="-20" dirty="0">
                <a:latin typeface="Trebuchet MS"/>
                <a:cs typeface="Trebuchet MS"/>
              </a:rPr>
              <a:t> </a:t>
            </a:r>
            <a:r>
              <a:rPr sz="1250" dirty="0">
                <a:latin typeface="Trebuchet MS"/>
                <a:cs typeface="Trebuchet MS"/>
              </a:rPr>
              <a:t>startups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331711" y="5055870"/>
            <a:ext cx="186880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-25" dirty="0">
                <a:latin typeface="Trebuchet MS"/>
                <a:cs typeface="Trebuchet MS"/>
              </a:rPr>
              <a:t>Target</a:t>
            </a:r>
            <a:r>
              <a:rPr sz="1250" spc="-15" dirty="0">
                <a:latin typeface="Trebuchet MS"/>
                <a:cs typeface="Trebuchet MS"/>
              </a:rPr>
              <a:t> </a:t>
            </a:r>
            <a:r>
              <a:rPr sz="1250" dirty="0">
                <a:latin typeface="Trebuchet MS"/>
                <a:cs typeface="Trebuchet MS"/>
              </a:rPr>
              <a:t>Corpus</a:t>
            </a:r>
            <a:r>
              <a:rPr sz="1250" spc="-35" dirty="0">
                <a:latin typeface="Trebuchet MS"/>
                <a:cs typeface="Trebuchet MS"/>
              </a:rPr>
              <a:t> </a:t>
            </a:r>
            <a:r>
              <a:rPr sz="1250" dirty="0">
                <a:latin typeface="Trebuchet MS"/>
                <a:cs typeface="Trebuchet MS"/>
              </a:rPr>
              <a:t>to</a:t>
            </a:r>
            <a:r>
              <a:rPr sz="1250" spc="-15" dirty="0">
                <a:latin typeface="Trebuchet MS"/>
                <a:cs typeface="Trebuchet MS"/>
              </a:rPr>
              <a:t> </a:t>
            </a:r>
            <a:r>
              <a:rPr sz="1250" dirty="0">
                <a:latin typeface="Trebuchet MS"/>
                <a:cs typeface="Trebuchet MS"/>
              </a:rPr>
              <a:t>be</a:t>
            </a:r>
            <a:r>
              <a:rPr sz="1250" spc="-20" dirty="0">
                <a:latin typeface="Trebuchet MS"/>
                <a:cs typeface="Trebuchet MS"/>
              </a:rPr>
              <a:t> </a:t>
            </a:r>
            <a:r>
              <a:rPr sz="1250" dirty="0">
                <a:latin typeface="Trebuchet MS"/>
                <a:cs typeface="Trebuchet MS"/>
              </a:rPr>
              <a:t>made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542023" y="5247894"/>
            <a:ext cx="149669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-5" dirty="0">
                <a:latin typeface="Trebuchet MS"/>
                <a:cs typeface="Trebuchet MS"/>
              </a:rPr>
              <a:t>available</a:t>
            </a:r>
            <a:r>
              <a:rPr sz="1250" dirty="0">
                <a:latin typeface="Trebuchet MS"/>
                <a:cs typeface="Trebuchet MS"/>
              </a:rPr>
              <a:t> to</a:t>
            </a:r>
            <a:r>
              <a:rPr sz="1250" spc="-25" dirty="0">
                <a:latin typeface="Trebuchet MS"/>
                <a:cs typeface="Trebuchet MS"/>
              </a:rPr>
              <a:t> </a:t>
            </a:r>
            <a:r>
              <a:rPr sz="1250" dirty="0">
                <a:latin typeface="Trebuchet MS"/>
                <a:cs typeface="Trebuchet MS"/>
              </a:rPr>
              <a:t>startups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50849" y="4870195"/>
            <a:ext cx="1230630" cy="6477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ts val="1889"/>
              </a:lnSpc>
              <a:spcBef>
                <a:spcPts val="120"/>
              </a:spcBef>
            </a:pPr>
            <a:r>
              <a:rPr sz="1600" b="1" spc="10" dirty="0">
                <a:latin typeface="Trebuchet MS"/>
                <a:cs typeface="Trebuchet MS"/>
              </a:rPr>
              <a:t>₹1,285.7</a:t>
            </a:r>
            <a:r>
              <a:rPr sz="1600" b="1" spc="-45" dirty="0">
                <a:latin typeface="Trebuchet MS"/>
                <a:cs typeface="Trebuchet MS"/>
              </a:rPr>
              <a:t> </a:t>
            </a:r>
            <a:r>
              <a:rPr sz="1600" b="1" spc="-55" dirty="0">
                <a:latin typeface="Trebuchet MS"/>
                <a:cs typeface="Trebuchet MS"/>
              </a:rPr>
              <a:t>Cr.</a:t>
            </a:r>
            <a:endParaRPr sz="1600">
              <a:latin typeface="Trebuchet MS"/>
              <a:cs typeface="Trebuchet MS"/>
            </a:endParaRPr>
          </a:p>
          <a:p>
            <a:pPr marL="153035" marR="143510" algn="ctr">
              <a:lnSpc>
                <a:spcPts val="1510"/>
              </a:lnSpc>
              <a:spcBef>
                <a:spcPts val="15"/>
              </a:spcBef>
            </a:pPr>
            <a:r>
              <a:rPr sz="1250" dirty="0">
                <a:latin typeface="Trebuchet MS"/>
                <a:cs typeface="Trebuchet MS"/>
              </a:rPr>
              <a:t>Government </a:t>
            </a:r>
            <a:r>
              <a:rPr sz="1250" spc="-365" dirty="0">
                <a:latin typeface="Trebuchet MS"/>
                <a:cs typeface="Trebuchet MS"/>
              </a:rPr>
              <a:t> </a:t>
            </a:r>
            <a:r>
              <a:rPr sz="1250" dirty="0">
                <a:latin typeface="Trebuchet MS"/>
                <a:cs typeface="Trebuchet MS"/>
              </a:rPr>
              <a:t>Commitm</a:t>
            </a:r>
            <a:r>
              <a:rPr sz="1250" spc="-5" dirty="0">
                <a:latin typeface="Trebuchet MS"/>
                <a:cs typeface="Trebuchet MS"/>
              </a:rPr>
              <a:t>e</a:t>
            </a:r>
            <a:r>
              <a:rPr sz="1250" dirty="0">
                <a:latin typeface="Trebuchet MS"/>
                <a:cs typeface="Trebuchet MS"/>
              </a:rPr>
              <a:t>nt</a:t>
            </a:r>
            <a:endParaRPr sz="1250">
              <a:latin typeface="Trebuchet MS"/>
              <a:cs typeface="Trebuchet M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098803" y="4576571"/>
            <a:ext cx="6169660" cy="211454"/>
            <a:chOff x="1098803" y="4576571"/>
            <a:chExt cx="6169660" cy="211454"/>
          </a:xfrm>
        </p:grpSpPr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8803" y="4576571"/>
              <a:ext cx="76200" cy="21107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53611" y="4576571"/>
              <a:ext cx="76200" cy="21107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91756" y="4576571"/>
              <a:ext cx="76200" cy="211073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1348866" y="3844289"/>
            <a:ext cx="5774690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b="1" spc="5" dirty="0">
                <a:latin typeface="Trebuchet MS"/>
                <a:cs typeface="Trebuchet MS"/>
              </a:rPr>
              <a:t>Government</a:t>
            </a:r>
            <a:r>
              <a:rPr sz="1600" b="1" spc="-20" dirty="0">
                <a:latin typeface="Trebuchet MS"/>
                <a:cs typeface="Trebuchet MS"/>
              </a:rPr>
              <a:t> </a:t>
            </a:r>
            <a:r>
              <a:rPr sz="1600" b="1" spc="5" dirty="0">
                <a:latin typeface="Trebuchet MS"/>
                <a:cs typeface="Trebuchet MS"/>
              </a:rPr>
              <a:t>Contribution</a:t>
            </a:r>
            <a:r>
              <a:rPr sz="1600" b="1" spc="-10" dirty="0">
                <a:latin typeface="Trebuchet MS"/>
                <a:cs typeface="Trebuchet MS"/>
              </a:rPr>
              <a:t> </a:t>
            </a:r>
            <a:r>
              <a:rPr sz="1600" b="1" spc="5" dirty="0">
                <a:latin typeface="Trebuchet MS"/>
                <a:cs typeface="Trebuchet MS"/>
              </a:rPr>
              <a:t>Catalysing </a:t>
            </a:r>
            <a:r>
              <a:rPr sz="1600" b="1" spc="10" dirty="0">
                <a:latin typeface="Trebuchet MS"/>
                <a:cs typeface="Trebuchet MS"/>
              </a:rPr>
              <a:t>10X</a:t>
            </a:r>
            <a:r>
              <a:rPr sz="1600" b="1" spc="25" dirty="0">
                <a:latin typeface="Trebuchet MS"/>
                <a:cs typeface="Trebuchet MS"/>
              </a:rPr>
              <a:t> </a:t>
            </a:r>
            <a:r>
              <a:rPr sz="1600" b="1" spc="-5" dirty="0">
                <a:latin typeface="Trebuchet MS"/>
                <a:cs typeface="Trebuchet MS"/>
              </a:rPr>
              <a:t>Funds</a:t>
            </a:r>
            <a:r>
              <a:rPr sz="1600" b="1" spc="20" dirty="0">
                <a:latin typeface="Trebuchet MS"/>
                <a:cs typeface="Trebuchet MS"/>
              </a:rPr>
              <a:t> </a:t>
            </a:r>
            <a:r>
              <a:rPr sz="1600" b="1" spc="5" dirty="0">
                <a:latin typeface="Trebuchet MS"/>
                <a:cs typeface="Trebuchet MS"/>
              </a:rPr>
              <a:t>for</a:t>
            </a:r>
            <a:r>
              <a:rPr sz="1600" b="1" spc="15" dirty="0">
                <a:latin typeface="Trebuchet MS"/>
                <a:cs typeface="Trebuchet MS"/>
              </a:rPr>
              <a:t> </a:t>
            </a:r>
            <a:r>
              <a:rPr sz="1600" b="1" spc="5" dirty="0">
                <a:latin typeface="Trebuchet MS"/>
                <a:cs typeface="Trebuchet MS"/>
              </a:rPr>
              <a:t>Startups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32" name="object 3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99616" y="3611879"/>
            <a:ext cx="5725668" cy="204215"/>
          </a:xfrm>
          <a:prstGeom prst="rect">
            <a:avLst/>
          </a:prstGeom>
        </p:spPr>
      </p:pic>
      <p:sp>
        <p:nvSpPr>
          <p:cNvPr id="33" name="object 33"/>
          <p:cNvSpPr txBox="1">
            <a:spLocks noGrp="1"/>
          </p:cNvSpPr>
          <p:nvPr>
            <p:ph type="title" idx="4294967295"/>
          </p:nvPr>
        </p:nvSpPr>
        <p:spPr>
          <a:xfrm>
            <a:off x="305206" y="968121"/>
            <a:ext cx="3261360" cy="4610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50" b="1" spc="-20" dirty="0">
                <a:latin typeface="Trebuchet MS"/>
                <a:cs typeface="Trebuchet MS"/>
              </a:rPr>
              <a:t>Funding</a:t>
            </a:r>
            <a:r>
              <a:rPr sz="2850" b="1" spc="-70" dirty="0">
                <a:latin typeface="Trebuchet MS"/>
                <a:cs typeface="Trebuchet MS"/>
              </a:rPr>
              <a:t> </a:t>
            </a:r>
            <a:r>
              <a:rPr sz="2850" b="1" dirty="0">
                <a:latin typeface="Trebuchet MS"/>
                <a:cs typeface="Trebuchet MS"/>
              </a:rPr>
              <a:t>Innovation</a:t>
            </a:r>
            <a:endParaRPr sz="285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05206" y="1296143"/>
            <a:ext cx="7378700" cy="92075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800" b="1" spc="-20" dirty="0">
                <a:solidFill>
                  <a:srgbClr val="0E6EC5"/>
                </a:solidFill>
                <a:latin typeface="Trebuchet MS"/>
                <a:cs typeface="Trebuchet MS"/>
              </a:rPr>
              <a:t>Fund</a:t>
            </a:r>
            <a:r>
              <a:rPr sz="1800" b="1" spc="-55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0E6EC5"/>
                </a:solidFill>
                <a:latin typeface="Trebuchet MS"/>
                <a:cs typeface="Trebuchet MS"/>
              </a:rPr>
              <a:t>of</a:t>
            </a:r>
            <a:r>
              <a:rPr sz="1800" b="1" spc="-50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1800" b="1" spc="-15" dirty="0">
                <a:solidFill>
                  <a:srgbClr val="0E6EC5"/>
                </a:solidFill>
                <a:latin typeface="Trebuchet MS"/>
                <a:cs typeface="Trebuchet MS"/>
              </a:rPr>
              <a:t>Funds</a:t>
            </a:r>
            <a:endParaRPr sz="1800">
              <a:latin typeface="Trebuchet MS"/>
              <a:cs typeface="Trebuchet MS"/>
            </a:endParaRPr>
          </a:p>
          <a:p>
            <a:pPr marL="1191260">
              <a:lnSpc>
                <a:spcPct val="100000"/>
              </a:lnSpc>
              <a:spcBef>
                <a:spcPts val="990"/>
              </a:spcBef>
            </a:pPr>
            <a:r>
              <a:rPr sz="2700" b="1" dirty="0">
                <a:solidFill>
                  <a:srgbClr val="C80D61"/>
                </a:solidFill>
                <a:latin typeface="Trebuchet MS"/>
                <a:cs typeface="Trebuchet MS"/>
              </a:rPr>
              <a:t>₹</a:t>
            </a:r>
            <a:r>
              <a:rPr sz="2700" b="1" spc="-5" dirty="0">
                <a:solidFill>
                  <a:srgbClr val="C80D61"/>
                </a:solidFill>
                <a:latin typeface="Trebuchet MS"/>
                <a:cs typeface="Trebuchet MS"/>
              </a:rPr>
              <a:t> </a:t>
            </a:r>
            <a:r>
              <a:rPr sz="2700" b="1" dirty="0">
                <a:solidFill>
                  <a:srgbClr val="C80D61"/>
                </a:solidFill>
                <a:latin typeface="Trebuchet MS"/>
                <a:cs typeface="Trebuchet MS"/>
              </a:rPr>
              <a:t>10,000 </a:t>
            </a:r>
            <a:r>
              <a:rPr sz="2700" b="1" spc="-5" dirty="0">
                <a:solidFill>
                  <a:srgbClr val="C80D61"/>
                </a:solidFill>
                <a:latin typeface="Trebuchet MS"/>
                <a:cs typeface="Trebuchet MS"/>
              </a:rPr>
              <a:t>Cr</a:t>
            </a:r>
            <a:r>
              <a:rPr sz="2400" b="1" spc="-5" dirty="0">
                <a:solidFill>
                  <a:srgbClr val="C80D61"/>
                </a:solidFill>
                <a:latin typeface="Trebuchet MS"/>
                <a:cs typeface="Trebuchet MS"/>
              </a:rPr>
              <a:t>.</a:t>
            </a:r>
            <a:r>
              <a:rPr sz="2400" b="1" spc="-90" dirty="0">
                <a:solidFill>
                  <a:srgbClr val="C80D61"/>
                </a:solidFill>
                <a:latin typeface="Trebuchet MS"/>
                <a:cs typeface="Trebuchet MS"/>
              </a:rPr>
              <a:t> </a:t>
            </a:r>
            <a:r>
              <a:rPr sz="2100" b="1" dirty="0">
                <a:solidFill>
                  <a:srgbClr val="C80D61"/>
                </a:solidFill>
                <a:latin typeface="Trebuchet MS"/>
                <a:cs typeface="Trebuchet MS"/>
              </a:rPr>
              <a:t>corpus</a:t>
            </a:r>
            <a:r>
              <a:rPr sz="2100" b="1" spc="-5" dirty="0">
                <a:solidFill>
                  <a:srgbClr val="C80D61"/>
                </a:solidFill>
                <a:latin typeface="Trebuchet MS"/>
                <a:cs typeface="Trebuchet MS"/>
              </a:rPr>
              <a:t> to</a:t>
            </a:r>
            <a:r>
              <a:rPr sz="2100" b="1" spc="10" dirty="0">
                <a:solidFill>
                  <a:srgbClr val="C80D61"/>
                </a:solidFill>
                <a:latin typeface="Trebuchet MS"/>
                <a:cs typeface="Trebuchet MS"/>
              </a:rPr>
              <a:t> </a:t>
            </a:r>
            <a:r>
              <a:rPr sz="2100" b="1" dirty="0">
                <a:solidFill>
                  <a:srgbClr val="C80D61"/>
                </a:solidFill>
                <a:latin typeface="Trebuchet MS"/>
                <a:cs typeface="Trebuchet MS"/>
              </a:rPr>
              <a:t>be</a:t>
            </a:r>
            <a:r>
              <a:rPr sz="2100" b="1" spc="10" dirty="0">
                <a:solidFill>
                  <a:srgbClr val="C80D61"/>
                </a:solidFill>
                <a:latin typeface="Trebuchet MS"/>
                <a:cs typeface="Trebuchet MS"/>
              </a:rPr>
              <a:t> </a:t>
            </a:r>
            <a:r>
              <a:rPr sz="2100" b="1" spc="5" dirty="0">
                <a:solidFill>
                  <a:srgbClr val="C80D61"/>
                </a:solidFill>
                <a:latin typeface="Trebuchet MS"/>
                <a:cs typeface="Trebuchet MS"/>
              </a:rPr>
              <a:t>provided</a:t>
            </a:r>
            <a:r>
              <a:rPr sz="2100" b="1" spc="25" dirty="0">
                <a:solidFill>
                  <a:srgbClr val="C80D61"/>
                </a:solidFill>
                <a:latin typeface="Trebuchet MS"/>
                <a:cs typeface="Trebuchet MS"/>
              </a:rPr>
              <a:t> </a:t>
            </a:r>
            <a:r>
              <a:rPr sz="2100" b="1" dirty="0">
                <a:solidFill>
                  <a:srgbClr val="C80D61"/>
                </a:solidFill>
                <a:latin typeface="Trebuchet MS"/>
                <a:cs typeface="Trebuchet MS"/>
              </a:rPr>
              <a:t>by </a:t>
            </a:r>
            <a:r>
              <a:rPr sz="2100" b="1" spc="-5" dirty="0">
                <a:solidFill>
                  <a:srgbClr val="C80D61"/>
                </a:solidFill>
                <a:latin typeface="Trebuchet MS"/>
                <a:cs typeface="Trebuchet MS"/>
              </a:rPr>
              <a:t>Mar’25</a:t>
            </a:r>
            <a:endParaRPr sz="21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47420"/>
            <a:ext cx="9144000" cy="5910580"/>
            <a:chOff x="0" y="0"/>
            <a:chExt cx="9143999" cy="6857998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685799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74903" y="2519172"/>
              <a:ext cx="2056130" cy="2286000"/>
            </a:xfrm>
            <a:custGeom>
              <a:avLst/>
              <a:gdLst/>
              <a:ahLst/>
              <a:cxnLst/>
              <a:rect l="l" t="t" r="r" b="b"/>
              <a:pathLst>
                <a:path w="2056130" h="2286000">
                  <a:moveTo>
                    <a:pt x="1713229" y="0"/>
                  </a:moveTo>
                  <a:lnTo>
                    <a:pt x="342658" y="0"/>
                  </a:lnTo>
                  <a:lnTo>
                    <a:pt x="296162" y="3128"/>
                  </a:lnTo>
                  <a:lnTo>
                    <a:pt x="251567" y="12240"/>
                  </a:lnTo>
                  <a:lnTo>
                    <a:pt x="209281" y="26927"/>
                  </a:lnTo>
                  <a:lnTo>
                    <a:pt x="169713" y="46783"/>
                  </a:lnTo>
                  <a:lnTo>
                    <a:pt x="133271" y="71397"/>
                  </a:lnTo>
                  <a:lnTo>
                    <a:pt x="100363" y="100361"/>
                  </a:lnTo>
                  <a:lnTo>
                    <a:pt x="71397" y="133268"/>
                  </a:lnTo>
                  <a:lnTo>
                    <a:pt x="46783" y="169709"/>
                  </a:lnTo>
                  <a:lnTo>
                    <a:pt x="26928" y="209276"/>
                  </a:lnTo>
                  <a:lnTo>
                    <a:pt x="12240" y="251559"/>
                  </a:lnTo>
                  <a:lnTo>
                    <a:pt x="3128" y="296152"/>
                  </a:lnTo>
                  <a:lnTo>
                    <a:pt x="0" y="342645"/>
                  </a:lnTo>
                  <a:lnTo>
                    <a:pt x="0" y="1943353"/>
                  </a:lnTo>
                  <a:lnTo>
                    <a:pt x="3128" y="1989847"/>
                  </a:lnTo>
                  <a:lnTo>
                    <a:pt x="12240" y="2034440"/>
                  </a:lnTo>
                  <a:lnTo>
                    <a:pt x="26928" y="2076723"/>
                  </a:lnTo>
                  <a:lnTo>
                    <a:pt x="46783" y="2116290"/>
                  </a:lnTo>
                  <a:lnTo>
                    <a:pt x="71397" y="2152731"/>
                  </a:lnTo>
                  <a:lnTo>
                    <a:pt x="100363" y="2185638"/>
                  </a:lnTo>
                  <a:lnTo>
                    <a:pt x="133271" y="2214602"/>
                  </a:lnTo>
                  <a:lnTo>
                    <a:pt x="169713" y="2239216"/>
                  </a:lnTo>
                  <a:lnTo>
                    <a:pt x="209281" y="2259072"/>
                  </a:lnTo>
                  <a:lnTo>
                    <a:pt x="251567" y="2273759"/>
                  </a:lnTo>
                  <a:lnTo>
                    <a:pt x="296162" y="2282871"/>
                  </a:lnTo>
                  <a:lnTo>
                    <a:pt x="342658" y="2286000"/>
                  </a:lnTo>
                  <a:lnTo>
                    <a:pt x="1713229" y="2286000"/>
                  </a:lnTo>
                  <a:lnTo>
                    <a:pt x="1759723" y="2282871"/>
                  </a:lnTo>
                  <a:lnTo>
                    <a:pt x="1804316" y="2273759"/>
                  </a:lnTo>
                  <a:lnTo>
                    <a:pt x="1846599" y="2259072"/>
                  </a:lnTo>
                  <a:lnTo>
                    <a:pt x="1886166" y="2239216"/>
                  </a:lnTo>
                  <a:lnTo>
                    <a:pt x="1922607" y="2214602"/>
                  </a:lnTo>
                  <a:lnTo>
                    <a:pt x="1955514" y="2185638"/>
                  </a:lnTo>
                  <a:lnTo>
                    <a:pt x="1984478" y="2152731"/>
                  </a:lnTo>
                  <a:lnTo>
                    <a:pt x="2009092" y="2116290"/>
                  </a:lnTo>
                  <a:lnTo>
                    <a:pt x="2028948" y="2076723"/>
                  </a:lnTo>
                  <a:lnTo>
                    <a:pt x="2043635" y="2034440"/>
                  </a:lnTo>
                  <a:lnTo>
                    <a:pt x="2052747" y="1989847"/>
                  </a:lnTo>
                  <a:lnTo>
                    <a:pt x="2055876" y="1943353"/>
                  </a:lnTo>
                  <a:lnTo>
                    <a:pt x="2055876" y="342645"/>
                  </a:lnTo>
                  <a:lnTo>
                    <a:pt x="2052747" y="296152"/>
                  </a:lnTo>
                  <a:lnTo>
                    <a:pt x="2043635" y="251559"/>
                  </a:lnTo>
                  <a:lnTo>
                    <a:pt x="2028948" y="209276"/>
                  </a:lnTo>
                  <a:lnTo>
                    <a:pt x="2009092" y="169709"/>
                  </a:lnTo>
                  <a:lnTo>
                    <a:pt x="1984478" y="133268"/>
                  </a:lnTo>
                  <a:lnTo>
                    <a:pt x="1955514" y="100361"/>
                  </a:lnTo>
                  <a:lnTo>
                    <a:pt x="1922607" y="71397"/>
                  </a:lnTo>
                  <a:lnTo>
                    <a:pt x="1886166" y="46783"/>
                  </a:lnTo>
                  <a:lnTo>
                    <a:pt x="1846599" y="26927"/>
                  </a:lnTo>
                  <a:lnTo>
                    <a:pt x="1804316" y="12240"/>
                  </a:lnTo>
                  <a:lnTo>
                    <a:pt x="1759723" y="3128"/>
                  </a:lnTo>
                  <a:lnTo>
                    <a:pt x="171322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8931" y="2933700"/>
              <a:ext cx="1606295" cy="160782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 idx="4294967295"/>
          </p:nvPr>
        </p:nvSpPr>
        <p:spPr>
          <a:xfrm>
            <a:off x="305206" y="947420"/>
            <a:ext cx="2202180" cy="4610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50" b="1" dirty="0">
                <a:latin typeface="Trebuchet MS"/>
                <a:cs typeface="Trebuchet MS"/>
              </a:rPr>
              <a:t>Startup</a:t>
            </a:r>
            <a:r>
              <a:rPr sz="2850" b="1" spc="-125" dirty="0">
                <a:latin typeface="Trebuchet MS"/>
                <a:cs typeface="Trebuchet MS"/>
              </a:rPr>
              <a:t> </a:t>
            </a:r>
            <a:r>
              <a:rPr sz="2850" b="1" spc="-5" dirty="0">
                <a:latin typeface="Trebuchet MS"/>
                <a:cs typeface="Trebuchet MS"/>
              </a:rPr>
              <a:t>India</a:t>
            </a:r>
            <a:endParaRPr sz="28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5206" y="1352803"/>
            <a:ext cx="7494270" cy="3689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solidFill>
                  <a:srgbClr val="0E6EC5"/>
                </a:solidFill>
                <a:latin typeface="Trebuchet MS"/>
                <a:cs typeface="Trebuchet MS"/>
              </a:rPr>
              <a:t>Benefits</a:t>
            </a:r>
            <a:r>
              <a:rPr sz="2100" b="1" spc="-25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2100" b="1" dirty="0">
                <a:solidFill>
                  <a:srgbClr val="0E6EC5"/>
                </a:solidFill>
                <a:latin typeface="Trebuchet MS"/>
                <a:cs typeface="Trebuchet MS"/>
              </a:rPr>
              <a:t>for</a:t>
            </a:r>
            <a:r>
              <a:rPr sz="2100" b="1" spc="-15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2100" b="1" spc="-5" dirty="0">
                <a:solidFill>
                  <a:srgbClr val="0E6EC5"/>
                </a:solidFill>
                <a:latin typeface="Trebuchet MS"/>
                <a:cs typeface="Trebuchet MS"/>
              </a:rPr>
              <a:t>startups</a:t>
            </a:r>
            <a:endParaRPr sz="2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900">
              <a:latin typeface="Trebuchet MS"/>
              <a:cs typeface="Trebuchet MS"/>
            </a:endParaRPr>
          </a:p>
          <a:p>
            <a:pPr marL="153670" algn="ctr">
              <a:lnSpc>
                <a:spcPct val="100000"/>
              </a:lnSpc>
            </a:pPr>
            <a:r>
              <a:rPr sz="2400" b="1" dirty="0">
                <a:solidFill>
                  <a:srgbClr val="FF6600"/>
                </a:solidFill>
                <a:latin typeface="Trebuchet MS"/>
                <a:cs typeface="Trebuchet MS"/>
              </a:rPr>
              <a:t>Relaxation</a:t>
            </a:r>
            <a:r>
              <a:rPr sz="2400" b="1" spc="-30" dirty="0">
                <a:solidFill>
                  <a:srgbClr val="FF6600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FF6600"/>
                </a:solidFill>
                <a:latin typeface="Trebuchet MS"/>
                <a:cs typeface="Trebuchet MS"/>
              </a:rPr>
              <a:t>of</a:t>
            </a:r>
            <a:r>
              <a:rPr sz="2400" b="1" spc="-15" dirty="0">
                <a:solidFill>
                  <a:srgbClr val="FF6600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FF6600"/>
                </a:solidFill>
                <a:latin typeface="Trebuchet MS"/>
                <a:cs typeface="Trebuchet MS"/>
              </a:rPr>
              <a:t>Public</a:t>
            </a:r>
            <a:r>
              <a:rPr sz="2400" b="1" spc="-15" dirty="0">
                <a:solidFill>
                  <a:srgbClr val="FF6600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FF6600"/>
                </a:solidFill>
                <a:latin typeface="Trebuchet MS"/>
                <a:cs typeface="Trebuchet MS"/>
              </a:rPr>
              <a:t>Procurement</a:t>
            </a:r>
            <a:r>
              <a:rPr sz="2400" b="1" spc="-15" dirty="0">
                <a:solidFill>
                  <a:srgbClr val="FF6600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FF6600"/>
                </a:solidFill>
                <a:latin typeface="Trebuchet MS"/>
                <a:cs typeface="Trebuchet MS"/>
              </a:rPr>
              <a:t>Norms</a:t>
            </a:r>
            <a:endParaRPr sz="2400">
              <a:latin typeface="Trebuchet MS"/>
              <a:cs typeface="Trebuchet MS"/>
            </a:endParaRPr>
          </a:p>
          <a:p>
            <a:pPr marL="2592070" marR="538480" indent="-257810">
              <a:lnSpc>
                <a:spcPct val="100000"/>
              </a:lnSpc>
              <a:spcBef>
                <a:spcPts val="1795"/>
              </a:spcBef>
              <a:buFont typeface="Wingdings"/>
              <a:buChar char=""/>
              <a:tabLst>
                <a:tab pos="2592705" algn="l"/>
              </a:tabLst>
            </a:pPr>
            <a:r>
              <a:rPr sz="1800" spc="-15" dirty="0">
                <a:latin typeface="Trebuchet MS"/>
                <a:cs typeface="Trebuchet MS"/>
              </a:rPr>
              <a:t>Relaxation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of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turnover,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experience, </a:t>
            </a:r>
            <a:r>
              <a:rPr sz="1800" dirty="0">
                <a:latin typeface="Trebuchet MS"/>
                <a:cs typeface="Trebuchet MS"/>
              </a:rPr>
              <a:t>&amp;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EMD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condition</a:t>
            </a:r>
            <a:r>
              <a:rPr sz="1800" spc="-10" dirty="0">
                <a:latin typeface="Trebuchet MS"/>
                <a:cs typeface="Trebuchet MS"/>
              </a:rPr>
              <a:t> for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startups</a:t>
            </a:r>
            <a:endParaRPr sz="1800">
              <a:latin typeface="Trebuchet MS"/>
              <a:cs typeface="Trebuchet MS"/>
            </a:endParaRPr>
          </a:p>
          <a:p>
            <a:pPr marL="2592070" marR="5080" indent="-257810">
              <a:lnSpc>
                <a:spcPct val="100000"/>
              </a:lnSpc>
              <a:buFont typeface="Wingdings"/>
              <a:buChar char=""/>
              <a:tabLst>
                <a:tab pos="2592705" algn="l"/>
              </a:tabLst>
            </a:pPr>
            <a:r>
              <a:rPr sz="1800" spc="-5" dirty="0">
                <a:latin typeface="Trebuchet MS"/>
                <a:cs typeface="Trebuchet MS"/>
              </a:rPr>
              <a:t>All Central </a:t>
            </a:r>
            <a:r>
              <a:rPr sz="1800" dirty="0">
                <a:latin typeface="Trebuchet MS"/>
                <a:cs typeface="Trebuchet MS"/>
              </a:rPr>
              <a:t>Public </a:t>
            </a:r>
            <a:r>
              <a:rPr sz="1800" spc="-5" dirty="0">
                <a:latin typeface="Trebuchet MS"/>
                <a:cs typeface="Trebuchet MS"/>
              </a:rPr>
              <a:t>Sector Undertakings to </a:t>
            </a:r>
            <a:r>
              <a:rPr sz="1800" spc="-10" dirty="0">
                <a:latin typeface="Trebuchet MS"/>
                <a:cs typeface="Trebuchet MS"/>
              </a:rPr>
              <a:t>follow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procedures and give preferential treatment to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startups</a:t>
            </a:r>
            <a:endParaRPr sz="1800">
              <a:latin typeface="Trebuchet MS"/>
              <a:cs typeface="Trebuchet MS"/>
            </a:endParaRPr>
          </a:p>
          <a:p>
            <a:pPr marL="2592070" marR="130175" indent="-257810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2592705" algn="l"/>
              </a:tabLst>
            </a:pPr>
            <a:r>
              <a:rPr sz="1800" spc="-5" dirty="0">
                <a:latin typeface="Trebuchet MS"/>
                <a:cs typeface="Trebuchet MS"/>
              </a:rPr>
              <a:t>DIPP </a:t>
            </a:r>
            <a:r>
              <a:rPr sz="1800" spc="-10" dirty="0">
                <a:latin typeface="Trebuchet MS"/>
                <a:cs typeface="Trebuchet MS"/>
              </a:rPr>
              <a:t>Recognised </a:t>
            </a:r>
            <a:r>
              <a:rPr sz="1800" spc="-5" dirty="0">
                <a:latin typeface="Trebuchet MS"/>
                <a:cs typeface="Trebuchet MS"/>
              </a:rPr>
              <a:t>startups can directly </a:t>
            </a:r>
            <a:r>
              <a:rPr sz="1800" dirty="0">
                <a:latin typeface="Trebuchet MS"/>
                <a:cs typeface="Trebuchet MS"/>
              </a:rPr>
              <a:t>register 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and </a:t>
            </a:r>
            <a:r>
              <a:rPr sz="1800" dirty="0">
                <a:latin typeface="Trebuchet MS"/>
                <a:cs typeface="Trebuchet MS"/>
              </a:rPr>
              <a:t>sell </a:t>
            </a:r>
            <a:r>
              <a:rPr sz="1800" spc="-5" dirty="0">
                <a:latin typeface="Trebuchet MS"/>
                <a:cs typeface="Trebuchet MS"/>
              </a:rPr>
              <a:t>on Government-e-marketplace (GeM)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with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no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requirement of</a:t>
            </a:r>
            <a:r>
              <a:rPr sz="1800" spc="-10" dirty="0">
                <a:latin typeface="Trebuchet MS"/>
                <a:cs typeface="Trebuchet MS"/>
              </a:rPr>
              <a:t> turnover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&amp; </a:t>
            </a:r>
            <a:r>
              <a:rPr sz="1800" spc="-5" dirty="0">
                <a:latin typeface="Trebuchet MS"/>
                <a:cs typeface="Trebuchet MS"/>
              </a:rPr>
              <a:t>experience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criteria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 idx="4294967295"/>
          </p:nvPr>
        </p:nvSpPr>
        <p:spPr>
          <a:xfrm>
            <a:off x="305206" y="947420"/>
            <a:ext cx="2202180" cy="4610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50" b="1" dirty="0">
                <a:latin typeface="Trebuchet MS"/>
                <a:cs typeface="Trebuchet MS"/>
              </a:rPr>
              <a:t>Startup</a:t>
            </a:r>
            <a:r>
              <a:rPr sz="2850" b="1" spc="-125" dirty="0">
                <a:latin typeface="Trebuchet MS"/>
                <a:cs typeface="Trebuchet MS"/>
              </a:rPr>
              <a:t> </a:t>
            </a:r>
            <a:r>
              <a:rPr sz="2850" b="1" spc="-5" dirty="0">
                <a:latin typeface="Trebuchet MS"/>
                <a:cs typeface="Trebuchet MS"/>
              </a:rPr>
              <a:t>India</a:t>
            </a:r>
            <a:endParaRPr sz="2850" dirty="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5591" y="2805683"/>
            <a:ext cx="1694688" cy="16779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05206" y="1352803"/>
            <a:ext cx="7710805" cy="3689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solidFill>
                  <a:srgbClr val="0E6EC5"/>
                </a:solidFill>
                <a:latin typeface="Trebuchet MS"/>
                <a:cs typeface="Trebuchet MS"/>
              </a:rPr>
              <a:t>Benefits</a:t>
            </a:r>
            <a:r>
              <a:rPr sz="2100" b="1" spc="-25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2100" b="1" dirty="0">
                <a:solidFill>
                  <a:srgbClr val="0E6EC5"/>
                </a:solidFill>
                <a:latin typeface="Trebuchet MS"/>
                <a:cs typeface="Trebuchet MS"/>
              </a:rPr>
              <a:t>for</a:t>
            </a:r>
            <a:r>
              <a:rPr sz="2100" b="1" spc="-15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2100" b="1" spc="-5" dirty="0">
                <a:solidFill>
                  <a:srgbClr val="0E6EC5"/>
                </a:solidFill>
                <a:latin typeface="Trebuchet MS"/>
                <a:cs typeface="Trebuchet MS"/>
              </a:rPr>
              <a:t>startups</a:t>
            </a:r>
            <a:endParaRPr sz="21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900" dirty="0">
              <a:latin typeface="Trebuchet MS"/>
              <a:cs typeface="Trebuchet MS"/>
            </a:endParaRPr>
          </a:p>
          <a:p>
            <a:pPr marR="52069" algn="ctr">
              <a:lnSpc>
                <a:spcPct val="100000"/>
              </a:lnSpc>
            </a:pPr>
            <a:r>
              <a:rPr sz="2400" b="1" spc="-25" dirty="0">
                <a:solidFill>
                  <a:srgbClr val="FF6600"/>
                </a:solidFill>
                <a:latin typeface="Trebuchet MS"/>
                <a:cs typeface="Trebuchet MS"/>
              </a:rPr>
              <a:t>Patent</a:t>
            </a:r>
            <a:r>
              <a:rPr sz="2400" b="1" spc="-15" dirty="0">
                <a:solidFill>
                  <a:srgbClr val="FF6600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FF6600"/>
                </a:solidFill>
                <a:latin typeface="Trebuchet MS"/>
                <a:cs typeface="Trebuchet MS"/>
              </a:rPr>
              <a:t>&amp;</a:t>
            </a:r>
            <a:r>
              <a:rPr sz="2400" b="1" spc="-45" dirty="0">
                <a:solidFill>
                  <a:srgbClr val="FF6600"/>
                </a:solidFill>
                <a:latin typeface="Trebuchet MS"/>
                <a:cs typeface="Trebuchet MS"/>
              </a:rPr>
              <a:t> </a:t>
            </a:r>
            <a:r>
              <a:rPr sz="2400" b="1" spc="-35" dirty="0">
                <a:solidFill>
                  <a:srgbClr val="FF6600"/>
                </a:solidFill>
                <a:latin typeface="Trebuchet MS"/>
                <a:cs typeface="Trebuchet MS"/>
              </a:rPr>
              <a:t>Trademark</a:t>
            </a:r>
            <a:r>
              <a:rPr sz="2400" b="1" spc="-45" dirty="0">
                <a:solidFill>
                  <a:srgbClr val="FF6600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FF6600"/>
                </a:solidFill>
                <a:latin typeface="Trebuchet MS"/>
                <a:cs typeface="Trebuchet MS"/>
              </a:rPr>
              <a:t>Benefits</a:t>
            </a:r>
            <a:endParaRPr sz="2400" dirty="0">
              <a:latin typeface="Trebuchet MS"/>
              <a:cs typeface="Trebuchet MS"/>
            </a:endParaRPr>
          </a:p>
          <a:p>
            <a:pPr marL="2592070" indent="-258445">
              <a:lnSpc>
                <a:spcPct val="100000"/>
              </a:lnSpc>
              <a:spcBef>
                <a:spcPts val="1795"/>
              </a:spcBef>
              <a:buFont typeface="Wingdings"/>
              <a:buChar char=""/>
              <a:tabLst>
                <a:tab pos="2592705" algn="l"/>
              </a:tabLst>
            </a:pPr>
            <a:r>
              <a:rPr sz="1800" dirty="0">
                <a:latin typeface="Trebuchet MS"/>
                <a:cs typeface="Trebuchet MS"/>
              </a:rPr>
              <a:t>80%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rebate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in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patent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filing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fees</a:t>
            </a:r>
            <a:endParaRPr sz="1800" dirty="0">
              <a:latin typeface="Trebuchet MS"/>
              <a:cs typeface="Trebuchet MS"/>
            </a:endParaRPr>
          </a:p>
          <a:p>
            <a:pPr marL="2592070" indent="-258445">
              <a:lnSpc>
                <a:spcPct val="100000"/>
              </a:lnSpc>
              <a:buFont typeface="Wingdings"/>
              <a:buChar char=""/>
              <a:tabLst>
                <a:tab pos="2592705" algn="l"/>
              </a:tabLst>
            </a:pPr>
            <a:r>
              <a:rPr sz="1800" dirty="0">
                <a:latin typeface="Trebuchet MS"/>
                <a:cs typeface="Trebuchet MS"/>
              </a:rPr>
              <a:t>50%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rebate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in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trademark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filing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fees</a:t>
            </a:r>
            <a:endParaRPr sz="1800" dirty="0">
              <a:latin typeface="Trebuchet MS"/>
              <a:cs typeface="Trebuchet MS"/>
            </a:endParaRPr>
          </a:p>
          <a:p>
            <a:pPr marL="2592070" indent="-258445">
              <a:lnSpc>
                <a:spcPct val="100000"/>
              </a:lnSpc>
              <a:buFont typeface="Wingdings"/>
              <a:buChar char=""/>
              <a:tabLst>
                <a:tab pos="2592705" algn="l"/>
              </a:tabLst>
            </a:pPr>
            <a:r>
              <a:rPr sz="1800" spc="-5" dirty="0">
                <a:latin typeface="Trebuchet MS"/>
                <a:cs typeface="Trebuchet MS"/>
              </a:rPr>
              <a:t>Empanelled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1,019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facilitators</a:t>
            </a:r>
            <a:r>
              <a:rPr sz="1800" spc="-10" dirty="0">
                <a:latin typeface="Trebuchet MS"/>
                <a:cs typeface="Trebuchet MS"/>
              </a:rPr>
              <a:t> for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free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of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cost</a:t>
            </a:r>
            <a:endParaRPr sz="1800" dirty="0">
              <a:latin typeface="Trebuchet MS"/>
              <a:cs typeface="Trebuchet MS"/>
            </a:endParaRPr>
          </a:p>
          <a:p>
            <a:pPr marL="259207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Trebuchet MS"/>
                <a:cs typeface="Trebuchet MS"/>
              </a:rPr>
              <a:t>filing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&amp;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facilitation</a:t>
            </a:r>
            <a:endParaRPr sz="1800" dirty="0">
              <a:latin typeface="Trebuchet MS"/>
              <a:cs typeface="Trebuchet MS"/>
            </a:endParaRPr>
          </a:p>
          <a:p>
            <a:pPr marL="2592070" indent="-258445">
              <a:lnSpc>
                <a:spcPct val="100000"/>
              </a:lnSpc>
              <a:buFont typeface="Wingdings"/>
              <a:buChar char=""/>
              <a:tabLst>
                <a:tab pos="2592705" algn="l"/>
              </a:tabLst>
            </a:pPr>
            <a:r>
              <a:rPr sz="1800" spc="-5" dirty="0">
                <a:latin typeface="Trebuchet MS"/>
                <a:cs typeface="Trebuchet MS"/>
              </a:rPr>
              <a:t>Government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to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reimburse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facilitators’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cost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 dirty="0">
              <a:latin typeface="Trebuchet MS"/>
              <a:cs typeface="Trebuchet MS"/>
            </a:endParaRPr>
          </a:p>
          <a:p>
            <a:pPr marL="2592070" indent="-258445">
              <a:lnSpc>
                <a:spcPct val="100000"/>
              </a:lnSpc>
              <a:buFont typeface="Wingdings"/>
              <a:buChar char=""/>
              <a:tabLst>
                <a:tab pos="2592705" algn="l"/>
              </a:tabLst>
            </a:pPr>
            <a:r>
              <a:rPr sz="1800" dirty="0">
                <a:latin typeface="Trebuchet MS"/>
                <a:cs typeface="Trebuchet MS"/>
              </a:rPr>
              <a:t>801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applications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have</a:t>
            </a:r>
            <a:r>
              <a:rPr sz="1800" dirty="0">
                <a:latin typeface="Trebuchet MS"/>
                <a:cs typeface="Trebuchet MS"/>
              </a:rPr>
              <a:t> received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80%</a:t>
            </a:r>
            <a:r>
              <a:rPr sz="1800" spc="-5" dirty="0">
                <a:latin typeface="Trebuchet MS"/>
                <a:cs typeface="Trebuchet MS"/>
              </a:rPr>
              <a:t> patent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rebate</a:t>
            </a:r>
            <a:endParaRPr sz="1800" dirty="0">
              <a:latin typeface="Trebuchet MS"/>
              <a:cs typeface="Trebuchet MS"/>
            </a:endParaRPr>
          </a:p>
          <a:p>
            <a:pPr marL="2592070" indent="-258445">
              <a:lnSpc>
                <a:spcPct val="100000"/>
              </a:lnSpc>
              <a:buFont typeface="Wingdings"/>
              <a:buChar char=""/>
              <a:tabLst>
                <a:tab pos="2592705" algn="l"/>
              </a:tabLst>
            </a:pPr>
            <a:r>
              <a:rPr sz="1800" spc="-5" dirty="0">
                <a:latin typeface="Trebuchet MS"/>
                <a:cs typeface="Trebuchet MS"/>
              </a:rPr>
              <a:t>1,226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applications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have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received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50% trademark</a:t>
            </a:r>
            <a:endParaRPr sz="1800" dirty="0">
              <a:latin typeface="Trebuchet MS"/>
              <a:cs typeface="Trebuchet MS"/>
            </a:endParaRPr>
          </a:p>
          <a:p>
            <a:pPr marL="2592070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rebate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 idx="4294967295"/>
          </p:nvPr>
        </p:nvSpPr>
        <p:spPr>
          <a:xfrm>
            <a:off x="305206" y="947420"/>
            <a:ext cx="2202180" cy="4610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50" b="1" dirty="0">
                <a:latin typeface="Trebuchet MS"/>
                <a:cs typeface="Trebuchet MS"/>
              </a:rPr>
              <a:t>Startup</a:t>
            </a:r>
            <a:r>
              <a:rPr sz="2850" b="1" spc="-125" dirty="0">
                <a:latin typeface="Trebuchet MS"/>
                <a:cs typeface="Trebuchet MS"/>
              </a:rPr>
              <a:t> </a:t>
            </a:r>
            <a:r>
              <a:rPr sz="2850" b="1" spc="-5" dirty="0">
                <a:latin typeface="Trebuchet MS"/>
                <a:cs typeface="Trebuchet MS"/>
              </a:rPr>
              <a:t>India</a:t>
            </a:r>
            <a:endParaRPr sz="285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74904" y="2519172"/>
            <a:ext cx="2056130" cy="2286000"/>
            <a:chOff x="374904" y="2519172"/>
            <a:chExt cx="2056130" cy="2286000"/>
          </a:xfrm>
        </p:grpSpPr>
        <p:sp>
          <p:nvSpPr>
            <p:cNvPr id="8" name="object 8"/>
            <p:cNvSpPr/>
            <p:nvPr/>
          </p:nvSpPr>
          <p:spPr>
            <a:xfrm>
              <a:off x="374904" y="2519172"/>
              <a:ext cx="2056130" cy="2286000"/>
            </a:xfrm>
            <a:custGeom>
              <a:avLst/>
              <a:gdLst/>
              <a:ahLst/>
              <a:cxnLst/>
              <a:rect l="l" t="t" r="r" b="b"/>
              <a:pathLst>
                <a:path w="2056130" h="2286000">
                  <a:moveTo>
                    <a:pt x="1713229" y="0"/>
                  </a:moveTo>
                  <a:lnTo>
                    <a:pt x="342658" y="0"/>
                  </a:lnTo>
                  <a:lnTo>
                    <a:pt x="296162" y="3128"/>
                  </a:lnTo>
                  <a:lnTo>
                    <a:pt x="251567" y="12240"/>
                  </a:lnTo>
                  <a:lnTo>
                    <a:pt x="209281" y="26927"/>
                  </a:lnTo>
                  <a:lnTo>
                    <a:pt x="169713" y="46783"/>
                  </a:lnTo>
                  <a:lnTo>
                    <a:pt x="133271" y="71397"/>
                  </a:lnTo>
                  <a:lnTo>
                    <a:pt x="100363" y="100361"/>
                  </a:lnTo>
                  <a:lnTo>
                    <a:pt x="71397" y="133268"/>
                  </a:lnTo>
                  <a:lnTo>
                    <a:pt x="46783" y="169709"/>
                  </a:lnTo>
                  <a:lnTo>
                    <a:pt x="26928" y="209276"/>
                  </a:lnTo>
                  <a:lnTo>
                    <a:pt x="12240" y="251559"/>
                  </a:lnTo>
                  <a:lnTo>
                    <a:pt x="3128" y="296152"/>
                  </a:lnTo>
                  <a:lnTo>
                    <a:pt x="0" y="342645"/>
                  </a:lnTo>
                  <a:lnTo>
                    <a:pt x="0" y="1943353"/>
                  </a:lnTo>
                  <a:lnTo>
                    <a:pt x="3128" y="1989847"/>
                  </a:lnTo>
                  <a:lnTo>
                    <a:pt x="12240" y="2034440"/>
                  </a:lnTo>
                  <a:lnTo>
                    <a:pt x="26928" y="2076723"/>
                  </a:lnTo>
                  <a:lnTo>
                    <a:pt x="46783" y="2116290"/>
                  </a:lnTo>
                  <a:lnTo>
                    <a:pt x="71397" y="2152731"/>
                  </a:lnTo>
                  <a:lnTo>
                    <a:pt x="100363" y="2185638"/>
                  </a:lnTo>
                  <a:lnTo>
                    <a:pt x="133271" y="2214602"/>
                  </a:lnTo>
                  <a:lnTo>
                    <a:pt x="169713" y="2239216"/>
                  </a:lnTo>
                  <a:lnTo>
                    <a:pt x="209281" y="2259072"/>
                  </a:lnTo>
                  <a:lnTo>
                    <a:pt x="251567" y="2273759"/>
                  </a:lnTo>
                  <a:lnTo>
                    <a:pt x="296162" y="2282871"/>
                  </a:lnTo>
                  <a:lnTo>
                    <a:pt x="342658" y="2286000"/>
                  </a:lnTo>
                  <a:lnTo>
                    <a:pt x="1713229" y="2286000"/>
                  </a:lnTo>
                  <a:lnTo>
                    <a:pt x="1759723" y="2282871"/>
                  </a:lnTo>
                  <a:lnTo>
                    <a:pt x="1804316" y="2273759"/>
                  </a:lnTo>
                  <a:lnTo>
                    <a:pt x="1846599" y="2259072"/>
                  </a:lnTo>
                  <a:lnTo>
                    <a:pt x="1886166" y="2239216"/>
                  </a:lnTo>
                  <a:lnTo>
                    <a:pt x="1922607" y="2214602"/>
                  </a:lnTo>
                  <a:lnTo>
                    <a:pt x="1955514" y="2185638"/>
                  </a:lnTo>
                  <a:lnTo>
                    <a:pt x="1984478" y="2152731"/>
                  </a:lnTo>
                  <a:lnTo>
                    <a:pt x="2009092" y="2116290"/>
                  </a:lnTo>
                  <a:lnTo>
                    <a:pt x="2028948" y="2076723"/>
                  </a:lnTo>
                  <a:lnTo>
                    <a:pt x="2043635" y="2034440"/>
                  </a:lnTo>
                  <a:lnTo>
                    <a:pt x="2052747" y="1989847"/>
                  </a:lnTo>
                  <a:lnTo>
                    <a:pt x="2055876" y="1943353"/>
                  </a:lnTo>
                  <a:lnTo>
                    <a:pt x="2055876" y="342645"/>
                  </a:lnTo>
                  <a:lnTo>
                    <a:pt x="2052747" y="296152"/>
                  </a:lnTo>
                  <a:lnTo>
                    <a:pt x="2043635" y="251559"/>
                  </a:lnTo>
                  <a:lnTo>
                    <a:pt x="2028948" y="209276"/>
                  </a:lnTo>
                  <a:lnTo>
                    <a:pt x="2009092" y="169709"/>
                  </a:lnTo>
                  <a:lnTo>
                    <a:pt x="1984478" y="133268"/>
                  </a:lnTo>
                  <a:lnTo>
                    <a:pt x="1955514" y="100361"/>
                  </a:lnTo>
                  <a:lnTo>
                    <a:pt x="1922607" y="71397"/>
                  </a:lnTo>
                  <a:lnTo>
                    <a:pt x="1886166" y="46783"/>
                  </a:lnTo>
                  <a:lnTo>
                    <a:pt x="1846599" y="26927"/>
                  </a:lnTo>
                  <a:lnTo>
                    <a:pt x="1804316" y="12240"/>
                  </a:lnTo>
                  <a:lnTo>
                    <a:pt x="1759723" y="3128"/>
                  </a:lnTo>
                  <a:lnTo>
                    <a:pt x="171322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7031" y="2897124"/>
              <a:ext cx="1530095" cy="153009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305206" y="1352803"/>
            <a:ext cx="7698105" cy="3963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solidFill>
                  <a:srgbClr val="0E6EC5"/>
                </a:solidFill>
                <a:latin typeface="Trebuchet MS"/>
                <a:cs typeface="Trebuchet MS"/>
              </a:rPr>
              <a:t>Benefits</a:t>
            </a:r>
            <a:r>
              <a:rPr sz="2100" b="1" spc="-25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2100" b="1" dirty="0">
                <a:solidFill>
                  <a:srgbClr val="0E6EC5"/>
                </a:solidFill>
                <a:latin typeface="Trebuchet MS"/>
                <a:cs typeface="Trebuchet MS"/>
              </a:rPr>
              <a:t>for</a:t>
            </a:r>
            <a:r>
              <a:rPr sz="2100" b="1" spc="-15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2100" b="1" spc="-5" dirty="0">
                <a:solidFill>
                  <a:srgbClr val="0E6EC5"/>
                </a:solidFill>
                <a:latin typeface="Trebuchet MS"/>
                <a:cs typeface="Trebuchet MS"/>
              </a:rPr>
              <a:t>startups</a:t>
            </a:r>
            <a:endParaRPr sz="2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900">
              <a:latin typeface="Trebuchet MS"/>
              <a:cs typeface="Trebuchet MS"/>
            </a:endParaRPr>
          </a:p>
          <a:p>
            <a:pPr marR="46990" algn="ctr">
              <a:lnSpc>
                <a:spcPct val="100000"/>
              </a:lnSpc>
            </a:pPr>
            <a:r>
              <a:rPr sz="2400" b="1" spc="-15" dirty="0">
                <a:solidFill>
                  <a:srgbClr val="FF6600"/>
                </a:solidFill>
                <a:latin typeface="Trebuchet MS"/>
                <a:cs typeface="Trebuchet MS"/>
              </a:rPr>
              <a:t>Facilitation</a:t>
            </a:r>
            <a:r>
              <a:rPr sz="2400" b="1" spc="-50" dirty="0">
                <a:solidFill>
                  <a:srgbClr val="FF6600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FF6600"/>
                </a:solidFill>
                <a:latin typeface="Trebuchet MS"/>
                <a:cs typeface="Trebuchet MS"/>
              </a:rPr>
              <a:t>&amp;</a:t>
            </a:r>
            <a:r>
              <a:rPr sz="2400" b="1" spc="-5" dirty="0">
                <a:solidFill>
                  <a:srgbClr val="FF6600"/>
                </a:solidFill>
                <a:latin typeface="Trebuchet MS"/>
                <a:cs typeface="Trebuchet MS"/>
              </a:rPr>
              <a:t> Handholding</a:t>
            </a:r>
            <a:endParaRPr sz="2400">
              <a:latin typeface="Trebuchet MS"/>
              <a:cs typeface="Trebuchet MS"/>
            </a:endParaRPr>
          </a:p>
          <a:p>
            <a:pPr marL="2592070" marR="477520" indent="-257810">
              <a:lnSpc>
                <a:spcPct val="100000"/>
              </a:lnSpc>
              <a:spcBef>
                <a:spcPts val="1795"/>
              </a:spcBef>
              <a:buFont typeface="Wingdings"/>
              <a:buChar char=""/>
              <a:tabLst>
                <a:tab pos="2592705" algn="l"/>
              </a:tabLst>
            </a:pPr>
            <a:r>
              <a:rPr sz="1800" spc="-5" dirty="0">
                <a:latin typeface="Trebuchet MS"/>
                <a:cs typeface="Trebuchet MS"/>
              </a:rPr>
              <a:t>Dedicated facilitation support team at Invest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India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to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handhold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startups</a:t>
            </a:r>
            <a:endParaRPr sz="1800">
              <a:latin typeface="Trebuchet MS"/>
              <a:cs typeface="Trebuchet MS"/>
            </a:endParaRPr>
          </a:p>
          <a:p>
            <a:pPr marL="2592070" indent="-258445">
              <a:lnSpc>
                <a:spcPct val="100000"/>
              </a:lnSpc>
              <a:buFont typeface="Wingdings"/>
              <a:buChar char=""/>
              <a:tabLst>
                <a:tab pos="2592705" algn="l"/>
              </a:tabLst>
            </a:pPr>
            <a:r>
              <a:rPr sz="1800" spc="-5" dirty="0">
                <a:latin typeface="Trebuchet MS"/>
                <a:cs typeface="Trebuchet MS"/>
              </a:rPr>
              <a:t>48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hr </a:t>
            </a:r>
            <a:r>
              <a:rPr sz="1800" dirty="0">
                <a:latin typeface="Trebuchet MS"/>
                <a:cs typeface="Trebuchet MS"/>
              </a:rPr>
              <a:t>response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time </a:t>
            </a:r>
            <a:r>
              <a:rPr sz="1800" spc="-10" dirty="0">
                <a:latin typeface="Trebuchet MS"/>
                <a:cs typeface="Trebuchet MS"/>
              </a:rPr>
              <a:t>for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any startup enquiry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made</a:t>
            </a:r>
            <a:endParaRPr sz="1800">
              <a:latin typeface="Trebuchet MS"/>
              <a:cs typeface="Trebuchet MS"/>
            </a:endParaRPr>
          </a:p>
          <a:p>
            <a:pPr marL="259207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Trebuchet MS"/>
                <a:cs typeface="Trebuchet MS"/>
              </a:rPr>
              <a:t>via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email,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twitter,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or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call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centre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rebuchet MS"/>
              <a:cs typeface="Trebuchet MS"/>
            </a:endParaRPr>
          </a:p>
          <a:p>
            <a:pPr marL="2592070" marR="798195" indent="-257810">
              <a:lnSpc>
                <a:spcPct val="100000"/>
              </a:lnSpc>
              <a:buFont typeface="Wingdings"/>
              <a:buChar char=""/>
              <a:tabLst>
                <a:tab pos="2592705" algn="l"/>
              </a:tabLst>
            </a:pPr>
            <a:r>
              <a:rPr sz="1800" spc="-5" dirty="0">
                <a:latin typeface="Trebuchet MS"/>
                <a:cs typeface="Trebuchet MS"/>
              </a:rPr>
              <a:t>1,05,230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enquiries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have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been successfully </a:t>
            </a:r>
            <a:r>
              <a:rPr sz="1800" spc="-5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resolved</a:t>
            </a:r>
            <a:r>
              <a:rPr sz="1800" dirty="0">
                <a:latin typeface="Trebuchet MS"/>
                <a:cs typeface="Trebuchet MS"/>
              </a:rPr>
              <a:t> so</a:t>
            </a:r>
            <a:r>
              <a:rPr sz="1800" spc="-10" dirty="0">
                <a:latin typeface="Trebuchet MS"/>
                <a:cs typeface="Trebuchet MS"/>
              </a:rPr>
              <a:t> far</a:t>
            </a:r>
            <a:endParaRPr sz="1800">
              <a:latin typeface="Trebuchet MS"/>
              <a:cs typeface="Trebuchet MS"/>
            </a:endParaRPr>
          </a:p>
          <a:p>
            <a:pPr marL="2592070" marR="89535" indent="-257810">
              <a:lnSpc>
                <a:spcPct val="100000"/>
              </a:lnSpc>
              <a:buFont typeface="Wingdings"/>
              <a:buChar char=""/>
              <a:tabLst>
                <a:tab pos="2592705" algn="l"/>
              </a:tabLst>
            </a:pPr>
            <a:r>
              <a:rPr sz="1800" dirty="0">
                <a:latin typeface="Trebuchet MS"/>
                <a:cs typeface="Trebuchet MS"/>
              </a:rPr>
              <a:t>547 </a:t>
            </a:r>
            <a:r>
              <a:rPr sz="1800" spc="-5" dirty="0">
                <a:latin typeface="Trebuchet MS"/>
                <a:cs typeface="Trebuchet MS"/>
              </a:rPr>
              <a:t>startups mentored and facilitated by team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(such as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business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advisory,</a:t>
            </a:r>
            <a:r>
              <a:rPr sz="1800" spc="-5" dirty="0">
                <a:latin typeface="Trebuchet MS"/>
                <a:cs typeface="Trebuchet MS"/>
              </a:rPr>
              <a:t> financial </a:t>
            </a:r>
            <a:r>
              <a:rPr sz="1800" spc="-30" dirty="0">
                <a:latin typeface="Trebuchet MS"/>
                <a:cs typeface="Trebuchet MS"/>
              </a:rPr>
              <a:t>advisory,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tax </a:t>
            </a:r>
            <a:r>
              <a:rPr sz="1800" spc="-5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&amp;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legal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support,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stakeholder </a:t>
            </a:r>
            <a:r>
              <a:rPr sz="1800" spc="-10" dirty="0">
                <a:latin typeface="Trebuchet MS"/>
                <a:cs typeface="Trebuchet MS"/>
              </a:rPr>
              <a:t>introduction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etc.)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 idx="4294967295"/>
          </p:nvPr>
        </p:nvSpPr>
        <p:spPr>
          <a:xfrm>
            <a:off x="305206" y="947420"/>
            <a:ext cx="2202180" cy="4610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50" b="1" dirty="0">
                <a:latin typeface="Trebuchet MS"/>
                <a:cs typeface="Trebuchet MS"/>
              </a:rPr>
              <a:t>Startup</a:t>
            </a:r>
            <a:r>
              <a:rPr sz="2850" b="1" spc="-125" dirty="0">
                <a:latin typeface="Trebuchet MS"/>
                <a:cs typeface="Trebuchet MS"/>
              </a:rPr>
              <a:t> </a:t>
            </a:r>
            <a:r>
              <a:rPr sz="2850" b="1" spc="-5" dirty="0">
                <a:latin typeface="Trebuchet MS"/>
                <a:cs typeface="Trebuchet MS"/>
              </a:rPr>
              <a:t>India</a:t>
            </a:r>
            <a:endParaRPr sz="285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4904" y="2519172"/>
            <a:ext cx="2056130" cy="2286000"/>
          </a:xfrm>
          <a:custGeom>
            <a:avLst/>
            <a:gdLst/>
            <a:ahLst/>
            <a:cxnLst/>
            <a:rect l="l" t="t" r="r" b="b"/>
            <a:pathLst>
              <a:path w="2056130" h="2286000">
                <a:moveTo>
                  <a:pt x="1713229" y="0"/>
                </a:moveTo>
                <a:lnTo>
                  <a:pt x="342658" y="0"/>
                </a:lnTo>
                <a:lnTo>
                  <a:pt x="296162" y="3128"/>
                </a:lnTo>
                <a:lnTo>
                  <a:pt x="251567" y="12240"/>
                </a:lnTo>
                <a:lnTo>
                  <a:pt x="209281" y="26927"/>
                </a:lnTo>
                <a:lnTo>
                  <a:pt x="169713" y="46783"/>
                </a:lnTo>
                <a:lnTo>
                  <a:pt x="133271" y="71397"/>
                </a:lnTo>
                <a:lnTo>
                  <a:pt x="100363" y="100361"/>
                </a:lnTo>
                <a:lnTo>
                  <a:pt x="71397" y="133268"/>
                </a:lnTo>
                <a:lnTo>
                  <a:pt x="46783" y="169709"/>
                </a:lnTo>
                <a:lnTo>
                  <a:pt x="26928" y="209276"/>
                </a:lnTo>
                <a:lnTo>
                  <a:pt x="12240" y="251559"/>
                </a:lnTo>
                <a:lnTo>
                  <a:pt x="3128" y="296152"/>
                </a:lnTo>
                <a:lnTo>
                  <a:pt x="0" y="342645"/>
                </a:lnTo>
                <a:lnTo>
                  <a:pt x="0" y="1943353"/>
                </a:lnTo>
                <a:lnTo>
                  <a:pt x="3128" y="1989847"/>
                </a:lnTo>
                <a:lnTo>
                  <a:pt x="12240" y="2034440"/>
                </a:lnTo>
                <a:lnTo>
                  <a:pt x="26928" y="2076723"/>
                </a:lnTo>
                <a:lnTo>
                  <a:pt x="46783" y="2116290"/>
                </a:lnTo>
                <a:lnTo>
                  <a:pt x="71397" y="2152731"/>
                </a:lnTo>
                <a:lnTo>
                  <a:pt x="100363" y="2185638"/>
                </a:lnTo>
                <a:lnTo>
                  <a:pt x="133271" y="2214602"/>
                </a:lnTo>
                <a:lnTo>
                  <a:pt x="169713" y="2239216"/>
                </a:lnTo>
                <a:lnTo>
                  <a:pt x="209281" y="2259072"/>
                </a:lnTo>
                <a:lnTo>
                  <a:pt x="251567" y="2273759"/>
                </a:lnTo>
                <a:lnTo>
                  <a:pt x="296162" y="2282871"/>
                </a:lnTo>
                <a:lnTo>
                  <a:pt x="342658" y="2286000"/>
                </a:lnTo>
                <a:lnTo>
                  <a:pt x="1713229" y="2286000"/>
                </a:lnTo>
                <a:lnTo>
                  <a:pt x="1759723" y="2282871"/>
                </a:lnTo>
                <a:lnTo>
                  <a:pt x="1804316" y="2273759"/>
                </a:lnTo>
                <a:lnTo>
                  <a:pt x="1846599" y="2259072"/>
                </a:lnTo>
                <a:lnTo>
                  <a:pt x="1886166" y="2239216"/>
                </a:lnTo>
                <a:lnTo>
                  <a:pt x="1922607" y="2214602"/>
                </a:lnTo>
                <a:lnTo>
                  <a:pt x="1955514" y="2185638"/>
                </a:lnTo>
                <a:lnTo>
                  <a:pt x="1984478" y="2152731"/>
                </a:lnTo>
                <a:lnTo>
                  <a:pt x="2009092" y="2116290"/>
                </a:lnTo>
                <a:lnTo>
                  <a:pt x="2028948" y="2076723"/>
                </a:lnTo>
                <a:lnTo>
                  <a:pt x="2043635" y="2034440"/>
                </a:lnTo>
                <a:lnTo>
                  <a:pt x="2052747" y="1989847"/>
                </a:lnTo>
                <a:lnTo>
                  <a:pt x="2055876" y="1943353"/>
                </a:lnTo>
                <a:lnTo>
                  <a:pt x="2055876" y="342645"/>
                </a:lnTo>
                <a:lnTo>
                  <a:pt x="2052747" y="296152"/>
                </a:lnTo>
                <a:lnTo>
                  <a:pt x="2043635" y="251559"/>
                </a:lnTo>
                <a:lnTo>
                  <a:pt x="2028948" y="209276"/>
                </a:lnTo>
                <a:lnTo>
                  <a:pt x="2009092" y="169709"/>
                </a:lnTo>
                <a:lnTo>
                  <a:pt x="1984478" y="133268"/>
                </a:lnTo>
                <a:lnTo>
                  <a:pt x="1955514" y="100361"/>
                </a:lnTo>
                <a:lnTo>
                  <a:pt x="1922607" y="71397"/>
                </a:lnTo>
                <a:lnTo>
                  <a:pt x="1886166" y="46783"/>
                </a:lnTo>
                <a:lnTo>
                  <a:pt x="1846599" y="26927"/>
                </a:lnTo>
                <a:lnTo>
                  <a:pt x="1804316" y="12240"/>
                </a:lnTo>
                <a:lnTo>
                  <a:pt x="1759723" y="3128"/>
                </a:lnTo>
                <a:lnTo>
                  <a:pt x="171322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05206" y="1352803"/>
            <a:ext cx="7666355" cy="3689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solidFill>
                  <a:srgbClr val="0E6EC5"/>
                </a:solidFill>
                <a:latin typeface="Trebuchet MS"/>
                <a:cs typeface="Trebuchet MS"/>
              </a:rPr>
              <a:t>Benefits</a:t>
            </a:r>
            <a:r>
              <a:rPr sz="2100" b="1" spc="-25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2100" b="1" dirty="0">
                <a:solidFill>
                  <a:srgbClr val="0E6EC5"/>
                </a:solidFill>
                <a:latin typeface="Trebuchet MS"/>
                <a:cs typeface="Trebuchet MS"/>
              </a:rPr>
              <a:t>for</a:t>
            </a:r>
            <a:r>
              <a:rPr sz="2100" b="1" spc="-15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2100" b="1" spc="-5" dirty="0">
                <a:solidFill>
                  <a:srgbClr val="0E6EC5"/>
                </a:solidFill>
                <a:latin typeface="Trebuchet MS"/>
                <a:cs typeface="Trebuchet MS"/>
              </a:rPr>
              <a:t>startups</a:t>
            </a:r>
            <a:endParaRPr sz="2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900">
              <a:latin typeface="Trebuchet MS"/>
              <a:cs typeface="Trebuchet MS"/>
            </a:endParaRPr>
          </a:p>
          <a:p>
            <a:pPr marR="12065" algn="ctr">
              <a:lnSpc>
                <a:spcPct val="100000"/>
              </a:lnSpc>
            </a:pPr>
            <a:r>
              <a:rPr sz="2400" b="1" dirty="0">
                <a:solidFill>
                  <a:srgbClr val="FF6600"/>
                </a:solidFill>
                <a:latin typeface="Trebuchet MS"/>
                <a:cs typeface="Trebuchet MS"/>
              </a:rPr>
              <a:t>Easier</a:t>
            </a:r>
            <a:r>
              <a:rPr sz="2400" b="1" spc="-60" dirty="0">
                <a:solidFill>
                  <a:srgbClr val="FF6600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FF6600"/>
                </a:solidFill>
                <a:latin typeface="Trebuchet MS"/>
                <a:cs typeface="Trebuchet MS"/>
              </a:rPr>
              <a:t>Compliances</a:t>
            </a:r>
            <a:endParaRPr sz="2400">
              <a:latin typeface="Trebuchet MS"/>
              <a:cs typeface="Trebuchet MS"/>
            </a:endParaRPr>
          </a:p>
          <a:p>
            <a:pPr marL="2592070" marR="255904" indent="-257810">
              <a:lnSpc>
                <a:spcPct val="100000"/>
              </a:lnSpc>
              <a:spcBef>
                <a:spcPts val="1795"/>
              </a:spcBef>
              <a:buFont typeface="Wingdings"/>
              <a:buChar char=""/>
              <a:tabLst>
                <a:tab pos="2592705" algn="l"/>
              </a:tabLst>
            </a:pPr>
            <a:r>
              <a:rPr sz="1800" spc="-5" dirty="0">
                <a:latin typeface="Trebuchet MS"/>
                <a:cs typeface="Trebuchet MS"/>
              </a:rPr>
              <a:t>Inspections against </a:t>
            </a:r>
            <a:r>
              <a:rPr sz="1800" dirty="0">
                <a:latin typeface="Trebuchet MS"/>
                <a:cs typeface="Trebuchet MS"/>
              </a:rPr>
              <a:t>6 </a:t>
            </a:r>
            <a:r>
              <a:rPr sz="1800" spc="-5" dirty="0">
                <a:latin typeface="Trebuchet MS"/>
                <a:cs typeface="Trebuchet MS"/>
              </a:rPr>
              <a:t>labour </a:t>
            </a:r>
            <a:r>
              <a:rPr sz="1800" dirty="0">
                <a:latin typeface="Trebuchet MS"/>
                <a:cs typeface="Trebuchet MS"/>
              </a:rPr>
              <a:t>&amp; 3 </a:t>
            </a:r>
            <a:r>
              <a:rPr sz="1800" spc="-5" dirty="0">
                <a:latin typeface="Trebuchet MS"/>
                <a:cs typeface="Trebuchet MS"/>
              </a:rPr>
              <a:t>environmental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laws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relaxed </a:t>
            </a:r>
            <a:r>
              <a:rPr sz="1800" spc="-10" dirty="0">
                <a:latin typeface="Trebuchet MS"/>
                <a:cs typeface="Trebuchet MS"/>
              </a:rPr>
              <a:t>for </a:t>
            </a:r>
            <a:r>
              <a:rPr sz="1800" spc="-5" dirty="0">
                <a:latin typeface="Trebuchet MS"/>
                <a:cs typeface="Trebuchet MS"/>
              </a:rPr>
              <a:t>startups</a:t>
            </a:r>
            <a:endParaRPr sz="1800">
              <a:latin typeface="Trebuchet MS"/>
              <a:cs typeface="Trebuchet MS"/>
            </a:endParaRPr>
          </a:p>
          <a:p>
            <a:pPr marL="2592070" indent="-258445">
              <a:lnSpc>
                <a:spcPct val="100000"/>
              </a:lnSpc>
              <a:buFont typeface="Wingdings"/>
              <a:buChar char=""/>
              <a:tabLst>
                <a:tab pos="2592705" algn="l"/>
              </a:tabLst>
            </a:pPr>
            <a:r>
              <a:rPr sz="1800" spc="-5" dirty="0">
                <a:latin typeface="Trebuchet MS"/>
                <a:cs typeface="Trebuchet MS"/>
              </a:rPr>
              <a:t>Startups</a:t>
            </a:r>
            <a:r>
              <a:rPr sz="1800" spc="-10" dirty="0">
                <a:latin typeface="Trebuchet MS"/>
                <a:cs typeface="Trebuchet MS"/>
              </a:rPr>
              <a:t> now </a:t>
            </a:r>
            <a:r>
              <a:rPr sz="1800" spc="-5" dirty="0">
                <a:latin typeface="Trebuchet MS"/>
                <a:cs typeface="Trebuchet MS"/>
              </a:rPr>
              <a:t>allowed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to </a:t>
            </a:r>
            <a:r>
              <a:rPr sz="1800" dirty="0">
                <a:latin typeface="Trebuchet MS"/>
                <a:cs typeface="Trebuchet MS"/>
              </a:rPr>
              <a:t>self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certify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against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laws;</a:t>
            </a:r>
            <a:endParaRPr sz="1800">
              <a:latin typeface="Trebuchet MS"/>
              <a:cs typeface="Trebuchet MS"/>
            </a:endParaRPr>
          </a:p>
          <a:p>
            <a:pPr marL="259207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Trebuchet MS"/>
                <a:cs typeface="Trebuchet MS"/>
              </a:rPr>
              <a:t>easing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compliances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for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startups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rebuchet MS"/>
              <a:cs typeface="Trebuchet MS"/>
            </a:endParaRPr>
          </a:p>
          <a:p>
            <a:pPr marL="2592070" marR="310515" indent="-257810">
              <a:lnSpc>
                <a:spcPct val="100000"/>
              </a:lnSpc>
              <a:buFont typeface="Wingdings"/>
              <a:buChar char=""/>
              <a:tabLst>
                <a:tab pos="2592705" algn="l"/>
              </a:tabLst>
            </a:pPr>
            <a:r>
              <a:rPr sz="1800" spc="-5" dirty="0">
                <a:latin typeface="Trebuchet MS"/>
                <a:cs typeface="Trebuchet MS"/>
              </a:rPr>
              <a:t>Insolvency </a:t>
            </a:r>
            <a:r>
              <a:rPr sz="1800" dirty="0">
                <a:latin typeface="Trebuchet MS"/>
                <a:cs typeface="Trebuchet MS"/>
              </a:rPr>
              <a:t>&amp; Bankruptcy </a:t>
            </a:r>
            <a:r>
              <a:rPr sz="1800" spc="-5" dirty="0">
                <a:latin typeface="Trebuchet MS"/>
                <a:cs typeface="Trebuchet MS"/>
              </a:rPr>
              <a:t>board </a:t>
            </a:r>
            <a:r>
              <a:rPr sz="1800" spc="-10" dirty="0">
                <a:latin typeface="Trebuchet MS"/>
                <a:cs typeface="Trebuchet MS"/>
              </a:rPr>
              <a:t>constituted for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fast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track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exit</a:t>
            </a:r>
            <a:endParaRPr sz="1800">
              <a:latin typeface="Trebuchet MS"/>
              <a:cs typeface="Trebuchet MS"/>
            </a:endParaRPr>
          </a:p>
          <a:p>
            <a:pPr marL="2592070" indent="-258445">
              <a:lnSpc>
                <a:spcPct val="100000"/>
              </a:lnSpc>
              <a:buFont typeface="Wingdings"/>
              <a:buChar char=""/>
              <a:tabLst>
                <a:tab pos="2592705" algn="l"/>
              </a:tabLst>
            </a:pPr>
            <a:r>
              <a:rPr sz="1800" spc="-5" dirty="0">
                <a:latin typeface="Trebuchet MS"/>
                <a:cs typeface="Trebuchet MS"/>
              </a:rPr>
              <a:t>90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day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period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for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winding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up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operations as</a:t>
            </a:r>
            <a:endParaRPr sz="1800">
              <a:latin typeface="Trebuchet MS"/>
              <a:cs typeface="Trebuchet MS"/>
            </a:endParaRPr>
          </a:p>
          <a:p>
            <a:pPr marL="2592070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opposed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to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4 </a:t>
            </a:r>
            <a:r>
              <a:rPr sz="1800" spc="-5" dirty="0">
                <a:latin typeface="Trebuchet MS"/>
                <a:cs typeface="Trebuchet MS"/>
              </a:rPr>
              <a:t>yrs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earlier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8640" y="2958083"/>
            <a:ext cx="1705356" cy="1409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 idx="4294967295"/>
          </p:nvPr>
        </p:nvSpPr>
        <p:spPr>
          <a:xfrm>
            <a:off x="305206" y="947420"/>
            <a:ext cx="2582545" cy="751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304"/>
              </a:lnSpc>
              <a:spcBef>
                <a:spcPts val="105"/>
              </a:spcBef>
            </a:pPr>
            <a:r>
              <a:rPr sz="2850" b="1" dirty="0">
                <a:latin typeface="Trebuchet MS"/>
                <a:cs typeface="Trebuchet MS"/>
              </a:rPr>
              <a:t>Startup</a:t>
            </a:r>
            <a:r>
              <a:rPr sz="2850" b="1" spc="-85" dirty="0">
                <a:latin typeface="Trebuchet MS"/>
                <a:cs typeface="Trebuchet MS"/>
              </a:rPr>
              <a:t> </a:t>
            </a:r>
            <a:r>
              <a:rPr sz="2850" b="1" spc="-5" dirty="0">
                <a:latin typeface="Trebuchet MS"/>
                <a:cs typeface="Trebuchet MS"/>
              </a:rPr>
              <a:t>India</a:t>
            </a:r>
            <a:endParaRPr sz="2850">
              <a:latin typeface="Trebuchet MS"/>
              <a:cs typeface="Trebuchet MS"/>
            </a:endParaRPr>
          </a:p>
          <a:p>
            <a:pPr marL="12700">
              <a:lnSpc>
                <a:spcPts val="2405"/>
              </a:lnSpc>
            </a:pPr>
            <a:r>
              <a:rPr sz="2100" b="1" spc="-5" dirty="0">
                <a:solidFill>
                  <a:srgbClr val="0E6EC5"/>
                </a:solidFill>
                <a:latin typeface="Trebuchet MS"/>
                <a:cs typeface="Trebuchet MS"/>
              </a:rPr>
              <a:t>Benefits</a:t>
            </a:r>
            <a:r>
              <a:rPr sz="2100" b="1" spc="-30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2100" b="1" dirty="0">
                <a:solidFill>
                  <a:srgbClr val="0E6EC5"/>
                </a:solidFill>
                <a:latin typeface="Trebuchet MS"/>
                <a:cs typeface="Trebuchet MS"/>
              </a:rPr>
              <a:t>for</a:t>
            </a:r>
            <a:r>
              <a:rPr sz="2100" b="1" spc="-25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2100" b="1" spc="-5" dirty="0">
                <a:solidFill>
                  <a:srgbClr val="0E6EC5"/>
                </a:solidFill>
                <a:latin typeface="Trebuchet MS"/>
                <a:cs typeface="Trebuchet MS"/>
              </a:rPr>
              <a:t>startups</a:t>
            </a:r>
            <a:endParaRPr sz="21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43000" y="2907792"/>
            <a:ext cx="6257925" cy="1074420"/>
            <a:chOff x="1143000" y="2907792"/>
            <a:chExt cx="6257925" cy="1074420"/>
          </a:xfrm>
        </p:grpSpPr>
        <p:sp>
          <p:nvSpPr>
            <p:cNvPr id="8" name="object 8"/>
            <p:cNvSpPr/>
            <p:nvPr/>
          </p:nvSpPr>
          <p:spPr>
            <a:xfrm>
              <a:off x="1143000" y="3604260"/>
              <a:ext cx="6257925" cy="378460"/>
            </a:xfrm>
            <a:custGeom>
              <a:avLst/>
              <a:gdLst/>
              <a:ahLst/>
              <a:cxnLst/>
              <a:rect l="l" t="t" r="r" b="b"/>
              <a:pathLst>
                <a:path w="6257925" h="378460">
                  <a:moveTo>
                    <a:pt x="6194552" y="0"/>
                  </a:moveTo>
                  <a:lnTo>
                    <a:pt x="62991" y="0"/>
                  </a:lnTo>
                  <a:lnTo>
                    <a:pt x="38474" y="4949"/>
                  </a:lnTo>
                  <a:lnTo>
                    <a:pt x="18451" y="18446"/>
                  </a:lnTo>
                  <a:lnTo>
                    <a:pt x="4950" y="38469"/>
                  </a:lnTo>
                  <a:lnTo>
                    <a:pt x="0" y="62991"/>
                  </a:lnTo>
                  <a:lnTo>
                    <a:pt x="0" y="314959"/>
                  </a:lnTo>
                  <a:lnTo>
                    <a:pt x="4950" y="339482"/>
                  </a:lnTo>
                  <a:lnTo>
                    <a:pt x="18451" y="359505"/>
                  </a:lnTo>
                  <a:lnTo>
                    <a:pt x="38474" y="373002"/>
                  </a:lnTo>
                  <a:lnTo>
                    <a:pt x="62991" y="377951"/>
                  </a:lnTo>
                  <a:lnTo>
                    <a:pt x="6194552" y="377951"/>
                  </a:lnTo>
                  <a:lnTo>
                    <a:pt x="6219074" y="373002"/>
                  </a:lnTo>
                  <a:lnTo>
                    <a:pt x="6239097" y="359505"/>
                  </a:lnTo>
                  <a:lnTo>
                    <a:pt x="6252594" y="339482"/>
                  </a:lnTo>
                  <a:lnTo>
                    <a:pt x="6257544" y="314959"/>
                  </a:lnTo>
                  <a:lnTo>
                    <a:pt x="6257544" y="62991"/>
                  </a:lnTo>
                  <a:lnTo>
                    <a:pt x="6252594" y="38469"/>
                  </a:lnTo>
                  <a:lnTo>
                    <a:pt x="6239097" y="18446"/>
                  </a:lnTo>
                  <a:lnTo>
                    <a:pt x="6219074" y="4949"/>
                  </a:lnTo>
                  <a:lnTo>
                    <a:pt x="6194552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43000" y="2907792"/>
              <a:ext cx="6257925" cy="660400"/>
            </a:xfrm>
            <a:custGeom>
              <a:avLst/>
              <a:gdLst/>
              <a:ahLst/>
              <a:cxnLst/>
              <a:rect l="l" t="t" r="r" b="b"/>
              <a:pathLst>
                <a:path w="6257925" h="660400">
                  <a:moveTo>
                    <a:pt x="6136767" y="0"/>
                  </a:moveTo>
                  <a:lnTo>
                    <a:pt x="120764" y="0"/>
                  </a:lnTo>
                  <a:lnTo>
                    <a:pt x="73755" y="9495"/>
                  </a:lnTo>
                  <a:lnTo>
                    <a:pt x="35369" y="35385"/>
                  </a:lnTo>
                  <a:lnTo>
                    <a:pt x="9489" y="73777"/>
                  </a:lnTo>
                  <a:lnTo>
                    <a:pt x="0" y="120777"/>
                  </a:lnTo>
                  <a:lnTo>
                    <a:pt x="0" y="539115"/>
                  </a:lnTo>
                  <a:lnTo>
                    <a:pt x="9489" y="586114"/>
                  </a:lnTo>
                  <a:lnTo>
                    <a:pt x="35369" y="624506"/>
                  </a:lnTo>
                  <a:lnTo>
                    <a:pt x="73755" y="650396"/>
                  </a:lnTo>
                  <a:lnTo>
                    <a:pt x="120764" y="659892"/>
                  </a:lnTo>
                  <a:lnTo>
                    <a:pt x="6136767" y="659892"/>
                  </a:lnTo>
                  <a:lnTo>
                    <a:pt x="6183766" y="650396"/>
                  </a:lnTo>
                  <a:lnTo>
                    <a:pt x="6222158" y="624506"/>
                  </a:lnTo>
                  <a:lnTo>
                    <a:pt x="6248048" y="586114"/>
                  </a:lnTo>
                  <a:lnTo>
                    <a:pt x="6257544" y="539115"/>
                  </a:lnTo>
                  <a:lnTo>
                    <a:pt x="6257544" y="120777"/>
                  </a:lnTo>
                  <a:lnTo>
                    <a:pt x="6248048" y="73777"/>
                  </a:lnTo>
                  <a:lnTo>
                    <a:pt x="6222158" y="35385"/>
                  </a:lnTo>
                  <a:lnTo>
                    <a:pt x="6183766" y="9495"/>
                  </a:lnTo>
                  <a:lnTo>
                    <a:pt x="6136767" y="0"/>
                  </a:lnTo>
                  <a:close/>
                </a:path>
              </a:pathLst>
            </a:custGeom>
            <a:solidFill>
              <a:srgbClr val="C7E2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291589" y="1907163"/>
            <a:ext cx="5865495" cy="2015489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R="182245" algn="ctr">
              <a:lnSpc>
                <a:spcPct val="100000"/>
              </a:lnSpc>
              <a:spcBef>
                <a:spcPts val="459"/>
              </a:spcBef>
            </a:pPr>
            <a:r>
              <a:rPr sz="2400" b="1" spc="-90" dirty="0">
                <a:solidFill>
                  <a:srgbClr val="FF6600"/>
                </a:solidFill>
                <a:latin typeface="Trebuchet MS"/>
                <a:cs typeface="Trebuchet MS"/>
              </a:rPr>
              <a:t>Tax</a:t>
            </a:r>
            <a:r>
              <a:rPr sz="2400" b="1" spc="-50" dirty="0">
                <a:solidFill>
                  <a:srgbClr val="FF6600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FF6600"/>
                </a:solidFill>
                <a:latin typeface="Trebuchet MS"/>
                <a:cs typeface="Trebuchet MS"/>
              </a:rPr>
              <a:t>Exemptions</a:t>
            </a:r>
            <a:endParaRPr sz="2400" dirty="0">
              <a:latin typeface="Trebuchet MS"/>
              <a:cs typeface="Trebuchet MS"/>
            </a:endParaRPr>
          </a:p>
          <a:p>
            <a:pPr marL="12700" marR="110489" indent="121920">
              <a:lnSpc>
                <a:spcPct val="101299"/>
              </a:lnSpc>
              <a:spcBef>
                <a:spcPts val="240"/>
              </a:spcBef>
            </a:pPr>
            <a:r>
              <a:rPr sz="1600" spc="-65" dirty="0">
                <a:solidFill>
                  <a:srgbClr val="006FC0"/>
                </a:solidFill>
                <a:latin typeface="Trebuchet MS"/>
                <a:cs typeface="Trebuchet MS"/>
              </a:rPr>
              <a:t>Tax</a:t>
            </a:r>
            <a:r>
              <a:rPr sz="160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600" spc="5" dirty="0">
                <a:solidFill>
                  <a:srgbClr val="006FC0"/>
                </a:solidFill>
                <a:latin typeface="Trebuchet MS"/>
                <a:cs typeface="Trebuchet MS"/>
              </a:rPr>
              <a:t>exemption</a:t>
            </a:r>
            <a:r>
              <a:rPr sz="1600" spc="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600" spc="5" dirty="0">
                <a:solidFill>
                  <a:srgbClr val="006FC0"/>
                </a:solidFill>
                <a:latin typeface="Trebuchet MS"/>
                <a:cs typeface="Trebuchet MS"/>
              </a:rPr>
              <a:t>on</a:t>
            </a:r>
            <a:r>
              <a:rPr sz="1600" spc="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600" spc="5" dirty="0">
                <a:solidFill>
                  <a:srgbClr val="006FC0"/>
                </a:solidFill>
                <a:latin typeface="Trebuchet MS"/>
                <a:cs typeface="Trebuchet MS"/>
              </a:rPr>
              <a:t>investment</a:t>
            </a:r>
            <a:r>
              <a:rPr sz="1600" spc="-1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600" spc="5" dirty="0">
                <a:solidFill>
                  <a:srgbClr val="006FC0"/>
                </a:solidFill>
                <a:latin typeface="Trebuchet MS"/>
                <a:cs typeface="Trebuchet MS"/>
              </a:rPr>
              <a:t>from</a:t>
            </a:r>
            <a:r>
              <a:rPr sz="1600" spc="1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600" spc="5" dirty="0">
                <a:solidFill>
                  <a:srgbClr val="006FC0"/>
                </a:solidFill>
                <a:latin typeface="Trebuchet MS"/>
                <a:cs typeface="Trebuchet MS"/>
              </a:rPr>
              <a:t>investor</a:t>
            </a:r>
            <a:r>
              <a:rPr sz="1600" spc="-1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600" spc="5" dirty="0">
                <a:solidFill>
                  <a:srgbClr val="006FC0"/>
                </a:solidFill>
                <a:latin typeface="Trebuchet MS"/>
                <a:cs typeface="Trebuchet MS"/>
              </a:rPr>
              <a:t>against</a:t>
            </a:r>
            <a:r>
              <a:rPr sz="1600" spc="-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600" spc="5" dirty="0">
                <a:solidFill>
                  <a:srgbClr val="006FC0"/>
                </a:solidFill>
                <a:latin typeface="Trebuchet MS"/>
                <a:cs typeface="Trebuchet MS"/>
              </a:rPr>
              <a:t>issue</a:t>
            </a:r>
            <a:r>
              <a:rPr sz="1600" spc="-1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006FC0"/>
                </a:solidFill>
                <a:latin typeface="Trebuchet MS"/>
                <a:cs typeface="Trebuchet MS"/>
              </a:rPr>
              <a:t>of </a:t>
            </a:r>
            <a:r>
              <a:rPr sz="1600" spc="5" dirty="0">
                <a:solidFill>
                  <a:srgbClr val="006FC0"/>
                </a:solidFill>
                <a:latin typeface="Trebuchet MS"/>
                <a:cs typeface="Trebuchet MS"/>
              </a:rPr>
              <a:t> share</a:t>
            </a:r>
            <a:r>
              <a:rPr sz="1600" spc="-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006FC0"/>
                </a:solidFill>
                <a:latin typeface="Trebuchet MS"/>
                <a:cs typeface="Trebuchet MS"/>
              </a:rPr>
              <a:t>capital</a:t>
            </a:r>
            <a:r>
              <a:rPr sz="1600" spc="-1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600" spc="5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600" spc="-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600" spc="5" dirty="0">
                <a:solidFill>
                  <a:srgbClr val="006FC0"/>
                </a:solidFill>
                <a:latin typeface="Trebuchet MS"/>
                <a:cs typeface="Trebuchet MS"/>
              </a:rPr>
              <a:t>on</a:t>
            </a:r>
            <a:r>
              <a:rPr sz="1600" spc="2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006FC0"/>
                </a:solidFill>
                <a:latin typeface="Trebuchet MS"/>
                <a:cs typeface="Trebuchet MS"/>
              </a:rPr>
              <a:t>profits</a:t>
            </a:r>
            <a:r>
              <a:rPr sz="1600" spc="1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600" spc="5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60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600" spc="5" dirty="0">
                <a:solidFill>
                  <a:srgbClr val="006FC0"/>
                </a:solidFill>
                <a:latin typeface="Trebuchet MS"/>
                <a:cs typeface="Trebuchet MS"/>
              </a:rPr>
              <a:t>gains</a:t>
            </a:r>
            <a:r>
              <a:rPr sz="1600" spc="-1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600" spc="5" dirty="0">
                <a:solidFill>
                  <a:srgbClr val="006FC0"/>
                </a:solidFill>
                <a:latin typeface="Trebuchet MS"/>
                <a:cs typeface="Trebuchet MS"/>
              </a:rPr>
              <a:t>from</a:t>
            </a:r>
            <a:r>
              <a:rPr sz="1600" spc="3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600" spc="5" dirty="0">
                <a:solidFill>
                  <a:srgbClr val="006FC0"/>
                </a:solidFill>
                <a:latin typeface="Trebuchet MS"/>
                <a:cs typeface="Trebuchet MS"/>
              </a:rPr>
              <a:t>income</a:t>
            </a:r>
            <a:r>
              <a:rPr sz="1600" spc="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600" spc="5" dirty="0">
                <a:solidFill>
                  <a:srgbClr val="006FC0"/>
                </a:solidFill>
                <a:latin typeface="Trebuchet MS"/>
                <a:cs typeface="Trebuchet MS"/>
              </a:rPr>
              <a:t>for</a:t>
            </a:r>
            <a:r>
              <a:rPr sz="160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600" spc="10" dirty="0">
                <a:solidFill>
                  <a:srgbClr val="006FC0"/>
                </a:solidFill>
                <a:latin typeface="Trebuchet MS"/>
                <a:cs typeface="Trebuchet MS"/>
              </a:rPr>
              <a:t>3</a:t>
            </a:r>
            <a:r>
              <a:rPr sz="1600" spc="1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600" spc="5" dirty="0">
                <a:solidFill>
                  <a:srgbClr val="006FC0"/>
                </a:solidFill>
                <a:latin typeface="Trebuchet MS"/>
                <a:cs typeface="Trebuchet MS"/>
              </a:rPr>
              <a:t>years</a:t>
            </a:r>
            <a:endParaRPr sz="1600" dirty="0">
              <a:latin typeface="Trebuchet MS"/>
              <a:cs typeface="Trebuchet MS"/>
            </a:endParaRPr>
          </a:p>
          <a:p>
            <a:pPr marL="95250" algn="ctr">
              <a:lnSpc>
                <a:spcPct val="100000"/>
              </a:lnSpc>
              <a:spcBef>
                <a:spcPts val="1030"/>
              </a:spcBef>
            </a:pPr>
            <a:r>
              <a:rPr sz="1600" b="1" spc="5" dirty="0">
                <a:latin typeface="Trebuchet MS"/>
                <a:cs typeface="Trebuchet MS"/>
              </a:rPr>
              <a:t>Startups</a:t>
            </a:r>
            <a:r>
              <a:rPr sz="1600" b="1" spc="-30" dirty="0">
                <a:latin typeface="Trebuchet MS"/>
                <a:cs typeface="Trebuchet MS"/>
              </a:rPr>
              <a:t> </a:t>
            </a:r>
            <a:r>
              <a:rPr sz="1600" b="1" spc="10" dirty="0">
                <a:latin typeface="Trebuchet MS"/>
                <a:cs typeface="Trebuchet MS"/>
              </a:rPr>
              <a:t>can apply</a:t>
            </a:r>
            <a:r>
              <a:rPr sz="1600" b="1" spc="-25" dirty="0">
                <a:latin typeface="Trebuchet MS"/>
                <a:cs typeface="Trebuchet MS"/>
              </a:rPr>
              <a:t> </a:t>
            </a:r>
            <a:r>
              <a:rPr sz="1600" b="1" spc="5" dirty="0">
                <a:latin typeface="Trebuchet MS"/>
                <a:cs typeface="Trebuchet MS"/>
              </a:rPr>
              <a:t>to</a:t>
            </a:r>
            <a:r>
              <a:rPr sz="1600" b="1" spc="-10" dirty="0">
                <a:latin typeface="Trebuchet MS"/>
                <a:cs typeface="Trebuchet MS"/>
              </a:rPr>
              <a:t> </a:t>
            </a:r>
            <a:r>
              <a:rPr sz="1600" b="1" spc="5" dirty="0">
                <a:latin typeface="Trebuchet MS"/>
                <a:cs typeface="Trebuchet MS"/>
              </a:rPr>
              <a:t>avail</a:t>
            </a:r>
            <a:r>
              <a:rPr sz="1600" b="1" spc="-5" dirty="0">
                <a:latin typeface="Trebuchet MS"/>
                <a:cs typeface="Trebuchet MS"/>
              </a:rPr>
              <a:t> </a:t>
            </a:r>
            <a:r>
              <a:rPr sz="1600" b="1" spc="10" dirty="0">
                <a:latin typeface="Trebuchet MS"/>
                <a:cs typeface="Trebuchet MS"/>
              </a:rPr>
              <a:t>exemption</a:t>
            </a:r>
            <a:r>
              <a:rPr sz="1600" b="1" spc="-15" dirty="0">
                <a:latin typeface="Trebuchet MS"/>
                <a:cs typeface="Trebuchet MS"/>
              </a:rPr>
              <a:t> </a:t>
            </a:r>
            <a:r>
              <a:rPr sz="1600" b="1" spc="10" dirty="0">
                <a:latin typeface="Trebuchet MS"/>
                <a:cs typeface="Trebuchet MS"/>
              </a:rPr>
              <a:t>under</a:t>
            </a:r>
            <a:r>
              <a:rPr sz="1600" b="1" spc="-10" dirty="0">
                <a:latin typeface="Trebuchet MS"/>
                <a:cs typeface="Trebuchet MS"/>
              </a:rPr>
              <a:t> </a:t>
            </a:r>
            <a:r>
              <a:rPr sz="1600" b="1" spc="5" dirty="0">
                <a:latin typeface="Trebuchet MS"/>
                <a:cs typeface="Trebuchet MS"/>
              </a:rPr>
              <a:t>Section</a:t>
            </a:r>
            <a:r>
              <a:rPr sz="1600" b="1" dirty="0">
                <a:latin typeface="Trebuchet MS"/>
                <a:cs typeface="Trebuchet MS"/>
              </a:rPr>
              <a:t> </a:t>
            </a:r>
            <a:r>
              <a:rPr sz="1600" b="1" spc="10" dirty="0">
                <a:latin typeface="Trebuchet MS"/>
                <a:cs typeface="Trebuchet MS"/>
              </a:rPr>
              <a:t>56</a:t>
            </a:r>
            <a:r>
              <a:rPr sz="1600" b="1" spc="-5" dirty="0">
                <a:latin typeface="Trebuchet MS"/>
                <a:cs typeface="Trebuchet MS"/>
              </a:rPr>
              <a:t> </a:t>
            </a:r>
            <a:r>
              <a:rPr sz="1600" b="1" spc="5" dirty="0">
                <a:latin typeface="Trebuchet MS"/>
                <a:cs typeface="Trebuchet MS"/>
              </a:rPr>
              <a:t>and</a:t>
            </a:r>
            <a:endParaRPr sz="1600" dirty="0">
              <a:latin typeface="Trebuchet MS"/>
              <a:cs typeface="Trebuchet MS"/>
            </a:endParaRPr>
          </a:p>
          <a:p>
            <a:pPr marL="95885" algn="ctr">
              <a:lnSpc>
                <a:spcPct val="100000"/>
              </a:lnSpc>
              <a:spcBef>
                <a:spcPts val="25"/>
              </a:spcBef>
            </a:pPr>
            <a:r>
              <a:rPr sz="1600" b="1" spc="5" dirty="0">
                <a:latin typeface="Trebuchet MS"/>
                <a:cs typeface="Trebuchet MS"/>
              </a:rPr>
              <a:t>Sect</a:t>
            </a:r>
            <a:r>
              <a:rPr sz="1600" b="1" dirty="0">
                <a:latin typeface="Trebuchet MS"/>
                <a:cs typeface="Trebuchet MS"/>
              </a:rPr>
              <a:t>i</a:t>
            </a:r>
            <a:r>
              <a:rPr sz="1600" b="1" spc="-5" dirty="0">
                <a:latin typeface="Trebuchet MS"/>
                <a:cs typeface="Trebuchet MS"/>
              </a:rPr>
              <a:t>o</a:t>
            </a:r>
            <a:r>
              <a:rPr sz="1600" b="1" spc="10" dirty="0">
                <a:latin typeface="Trebuchet MS"/>
                <a:cs typeface="Trebuchet MS"/>
              </a:rPr>
              <a:t>n</a:t>
            </a:r>
            <a:r>
              <a:rPr sz="1600" b="1" spc="-15" dirty="0">
                <a:latin typeface="Trebuchet MS"/>
                <a:cs typeface="Trebuchet MS"/>
              </a:rPr>
              <a:t> </a:t>
            </a:r>
            <a:r>
              <a:rPr sz="1600" b="1" spc="10" dirty="0">
                <a:latin typeface="Trebuchet MS"/>
                <a:cs typeface="Trebuchet MS"/>
              </a:rPr>
              <a:t>80</a:t>
            </a:r>
            <a:r>
              <a:rPr sz="1600" b="1" dirty="0">
                <a:latin typeface="Trebuchet MS"/>
                <a:cs typeface="Trebuchet MS"/>
              </a:rPr>
              <a:t> </a:t>
            </a:r>
            <a:r>
              <a:rPr sz="1600" b="1" spc="10" dirty="0">
                <a:latin typeface="Trebuchet MS"/>
                <a:cs typeface="Trebuchet MS"/>
              </a:rPr>
              <a:t>I</a:t>
            </a:r>
            <a:r>
              <a:rPr sz="1600" b="1" dirty="0">
                <a:latin typeface="Trebuchet MS"/>
                <a:cs typeface="Trebuchet MS"/>
              </a:rPr>
              <a:t>A</a:t>
            </a:r>
            <a:r>
              <a:rPr sz="1600" b="1" spc="10" dirty="0">
                <a:latin typeface="Trebuchet MS"/>
                <a:cs typeface="Trebuchet MS"/>
              </a:rPr>
              <a:t>C</a:t>
            </a:r>
            <a:r>
              <a:rPr sz="1600" b="1" dirty="0">
                <a:latin typeface="Trebuchet MS"/>
                <a:cs typeface="Trebuchet MS"/>
              </a:rPr>
              <a:t> o</a:t>
            </a:r>
            <a:r>
              <a:rPr sz="1600" b="1" spc="5" dirty="0">
                <a:latin typeface="Trebuchet MS"/>
                <a:cs typeface="Trebuchet MS"/>
              </a:rPr>
              <a:t>f </a:t>
            </a:r>
            <a:r>
              <a:rPr sz="1600" b="1" spc="10" dirty="0">
                <a:latin typeface="Trebuchet MS"/>
                <a:cs typeface="Trebuchet MS"/>
              </a:rPr>
              <a:t>the</a:t>
            </a:r>
            <a:r>
              <a:rPr sz="1600" b="1" spc="-15" dirty="0">
                <a:latin typeface="Trebuchet MS"/>
                <a:cs typeface="Trebuchet MS"/>
              </a:rPr>
              <a:t> </a:t>
            </a:r>
            <a:r>
              <a:rPr sz="1600" b="1" spc="5" dirty="0">
                <a:latin typeface="Trebuchet MS"/>
                <a:cs typeface="Trebuchet MS"/>
              </a:rPr>
              <a:t>Inc</a:t>
            </a:r>
            <a:r>
              <a:rPr sz="1600" b="1" dirty="0">
                <a:latin typeface="Trebuchet MS"/>
                <a:cs typeface="Trebuchet MS"/>
              </a:rPr>
              <a:t>o</a:t>
            </a:r>
            <a:r>
              <a:rPr sz="1600" b="1" spc="10" dirty="0">
                <a:latin typeface="Trebuchet MS"/>
                <a:cs typeface="Trebuchet MS"/>
              </a:rPr>
              <a:t>me</a:t>
            </a:r>
            <a:r>
              <a:rPr sz="1600" b="1" spc="-55" dirty="0">
                <a:latin typeface="Trebuchet MS"/>
                <a:cs typeface="Trebuchet MS"/>
              </a:rPr>
              <a:t> </a:t>
            </a:r>
            <a:r>
              <a:rPr sz="1600" b="1" spc="-170" dirty="0">
                <a:latin typeface="Trebuchet MS"/>
                <a:cs typeface="Trebuchet MS"/>
              </a:rPr>
              <a:t>T</a:t>
            </a:r>
            <a:r>
              <a:rPr sz="1600" b="1" spc="10" dirty="0">
                <a:latin typeface="Trebuchet MS"/>
                <a:cs typeface="Trebuchet MS"/>
              </a:rPr>
              <a:t>ax</a:t>
            </a:r>
            <a:r>
              <a:rPr sz="1600" b="1" spc="-95" dirty="0">
                <a:latin typeface="Trebuchet MS"/>
                <a:cs typeface="Trebuchet MS"/>
              </a:rPr>
              <a:t> </a:t>
            </a:r>
            <a:r>
              <a:rPr sz="1600" b="1" dirty="0">
                <a:latin typeface="Trebuchet MS"/>
                <a:cs typeface="Trebuchet MS"/>
              </a:rPr>
              <a:t>A</a:t>
            </a:r>
            <a:r>
              <a:rPr sz="1600" b="1" spc="5" dirty="0">
                <a:latin typeface="Trebuchet MS"/>
                <a:cs typeface="Trebuchet MS"/>
              </a:rPr>
              <a:t>ct, </a:t>
            </a:r>
            <a:r>
              <a:rPr sz="1600" b="1" spc="10" dirty="0">
                <a:latin typeface="Trebuchet MS"/>
                <a:cs typeface="Trebuchet MS"/>
              </a:rPr>
              <a:t>1</a:t>
            </a:r>
            <a:r>
              <a:rPr sz="1600" b="1" spc="5" dirty="0">
                <a:latin typeface="Trebuchet MS"/>
                <a:cs typeface="Trebuchet MS"/>
              </a:rPr>
              <a:t>9</a:t>
            </a:r>
            <a:r>
              <a:rPr sz="1600" b="1" spc="10" dirty="0">
                <a:latin typeface="Trebuchet MS"/>
                <a:cs typeface="Trebuchet MS"/>
              </a:rPr>
              <a:t>61</a:t>
            </a:r>
            <a:endParaRPr sz="1600" dirty="0">
              <a:latin typeface="Trebuchet MS"/>
              <a:cs typeface="Trebuchet MS"/>
            </a:endParaRPr>
          </a:p>
          <a:p>
            <a:pPr marL="93980" algn="ctr">
              <a:lnSpc>
                <a:spcPct val="100000"/>
              </a:lnSpc>
              <a:spcBef>
                <a:spcPts val="1480"/>
              </a:spcBef>
            </a:pPr>
            <a:r>
              <a:rPr sz="1600" spc="5" dirty="0">
                <a:latin typeface="Trebuchet MS"/>
                <a:cs typeface="Trebuchet MS"/>
              </a:rPr>
              <a:t>Operating</a:t>
            </a:r>
            <a:r>
              <a:rPr sz="1600" spc="-25" dirty="0">
                <a:latin typeface="Trebuchet MS"/>
                <a:cs typeface="Trebuchet MS"/>
              </a:rPr>
              <a:t> </a:t>
            </a:r>
            <a:r>
              <a:rPr sz="1600" spc="5" dirty="0">
                <a:latin typeface="Trebuchet MS"/>
                <a:cs typeface="Trebuchet MS"/>
              </a:rPr>
              <a:t>Guidelines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5" dirty="0">
                <a:latin typeface="Trebuchet MS"/>
                <a:cs typeface="Trebuchet MS"/>
              </a:rPr>
              <a:t>Formulated</a:t>
            </a:r>
            <a:endParaRPr sz="1600" dirty="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75944" y="2971800"/>
            <a:ext cx="763905" cy="2352040"/>
            <a:chOff x="1075944" y="2971800"/>
            <a:chExt cx="763905" cy="2352040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5484" y="2971800"/>
              <a:ext cx="280416" cy="28041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5484" y="3628644"/>
              <a:ext cx="280416" cy="28193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5944" y="4558283"/>
              <a:ext cx="763524" cy="765048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9200" y="4730495"/>
            <a:ext cx="592836" cy="592836"/>
          </a:xfrm>
          <a:prstGeom prst="rect">
            <a:avLst/>
          </a:prstGeom>
        </p:spPr>
      </p:pic>
      <p:graphicFrame>
        <p:nvGraphicFramePr>
          <p:cNvPr id="19" name="object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864268"/>
              </p:ext>
            </p:extLst>
          </p:nvPr>
        </p:nvGraphicFramePr>
        <p:xfrm>
          <a:off x="1075944" y="3982720"/>
          <a:ext cx="7115556" cy="28797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90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89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50759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88619">
                <a:tc>
                  <a:txBody>
                    <a:bodyPr/>
                    <a:lstStyle/>
                    <a:p>
                      <a:pPr marL="55689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800" b="1" spc="-5" dirty="0">
                          <a:latin typeface="Trebuchet MS"/>
                          <a:cs typeface="Trebuchet MS"/>
                        </a:rPr>
                        <a:t>Evaluation</a:t>
                      </a:r>
                      <a:r>
                        <a:rPr sz="1800" b="1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dirty="0">
                          <a:latin typeface="Trebuchet MS"/>
                          <a:cs typeface="Trebuchet MS"/>
                        </a:rPr>
                        <a:t>Criteria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59690" marB="0">
                    <a:lnL w="76200">
                      <a:solidFill>
                        <a:srgbClr val="FFC000"/>
                      </a:solidFill>
                      <a:prstDash val="solid"/>
                    </a:lnL>
                    <a:lnR w="76200">
                      <a:solidFill>
                        <a:srgbClr val="FFC000"/>
                      </a:solidFill>
                      <a:prstDash val="solid"/>
                    </a:lnR>
                    <a:lnT w="76200">
                      <a:solidFill>
                        <a:srgbClr val="FFC000"/>
                      </a:solidFill>
                      <a:prstDash val="solid"/>
                    </a:lnT>
                    <a:solidFill>
                      <a:srgbClr val="D0C5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C000"/>
                      </a:solidFill>
                      <a:prstDash val="solid"/>
                    </a:lnL>
                    <a:lnR w="76200">
                      <a:solidFill>
                        <a:srgbClr val="FFC000"/>
                      </a:solidFill>
                      <a:prstDash val="solid"/>
                    </a:lnR>
                    <a:lnT w="76200">
                      <a:solidFill>
                        <a:srgbClr val="FFC000"/>
                      </a:solidFill>
                      <a:prstDash val="solid"/>
                    </a:lnT>
                    <a:solidFill>
                      <a:srgbClr val="D0C5B8"/>
                    </a:solidFill>
                  </a:tcPr>
                </a:tc>
                <a:tc>
                  <a:txBody>
                    <a:bodyPr/>
                    <a:lstStyle/>
                    <a:p>
                      <a:pPr marL="29591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800" b="1" spc="-5" dirty="0">
                          <a:latin typeface="Trebuchet MS"/>
                          <a:cs typeface="Trebuchet MS"/>
                        </a:rPr>
                        <a:t>Inter</a:t>
                      </a:r>
                      <a:r>
                        <a:rPr sz="1800" b="1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5" dirty="0">
                          <a:latin typeface="Trebuchet MS"/>
                          <a:cs typeface="Trebuchet MS"/>
                        </a:rPr>
                        <a:t>Ministerial</a:t>
                      </a:r>
                      <a:r>
                        <a:rPr sz="1800" b="1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5" dirty="0">
                          <a:latin typeface="Trebuchet MS"/>
                          <a:cs typeface="Trebuchet MS"/>
                        </a:rPr>
                        <a:t>Board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59690" marB="0">
                    <a:lnL w="76200">
                      <a:solidFill>
                        <a:srgbClr val="FFC000"/>
                      </a:solidFill>
                      <a:prstDash val="solid"/>
                    </a:lnL>
                    <a:lnR w="76200">
                      <a:solidFill>
                        <a:srgbClr val="FFC000"/>
                      </a:solidFill>
                      <a:prstDash val="solid"/>
                    </a:lnR>
                    <a:lnT w="76200">
                      <a:solidFill>
                        <a:srgbClr val="FFC000"/>
                      </a:solidFill>
                      <a:prstDash val="solid"/>
                    </a:lnT>
                    <a:solidFill>
                      <a:srgbClr val="D0C5B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77468">
                <a:tc>
                  <a:txBody>
                    <a:bodyPr/>
                    <a:lstStyle/>
                    <a:p>
                      <a:pPr marL="988060" marR="734060" indent="-307975">
                        <a:lnSpc>
                          <a:spcPct val="100000"/>
                        </a:lnSpc>
                        <a:spcBef>
                          <a:spcPts val="75"/>
                        </a:spcBef>
                        <a:buAutoNum type="arabicPeriod"/>
                        <a:tabLst>
                          <a:tab pos="988694" algn="l"/>
                        </a:tabLst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Innovation</a:t>
                      </a:r>
                      <a:r>
                        <a:rPr sz="1800" b="1" spc="-1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dirty="0">
                          <a:latin typeface="Trebuchet MS"/>
                          <a:cs typeface="Trebuchet MS"/>
                        </a:rPr>
                        <a:t>&amp; </a:t>
                      </a:r>
                      <a:r>
                        <a:rPr sz="1800" b="1" spc="-5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dirty="0">
                          <a:latin typeface="Trebuchet MS"/>
                          <a:cs typeface="Trebuchet MS"/>
                        </a:rPr>
                        <a:t>Uniqueness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  <a:p>
                      <a:pPr marL="988060" marR="673735" indent="-307975">
                        <a:lnSpc>
                          <a:spcPct val="100000"/>
                        </a:lnSpc>
                        <a:buAutoNum type="arabicPeriod"/>
                        <a:tabLst>
                          <a:tab pos="988694" algn="l"/>
                        </a:tabLst>
                      </a:pPr>
                      <a:r>
                        <a:rPr sz="1800" b="1" spc="-5" dirty="0">
                          <a:latin typeface="Trebuchet MS"/>
                          <a:cs typeface="Trebuchet MS"/>
                        </a:rPr>
                        <a:t>Share</a:t>
                      </a:r>
                      <a:r>
                        <a:rPr sz="1800" b="1" spc="-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dirty="0">
                          <a:latin typeface="Trebuchet MS"/>
                          <a:cs typeface="Trebuchet MS"/>
                        </a:rPr>
                        <a:t>Capital </a:t>
                      </a:r>
                      <a:r>
                        <a:rPr sz="1800" b="1" spc="-5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5" dirty="0" smtClean="0">
                          <a:latin typeface="Trebuchet MS"/>
                          <a:cs typeface="Trebuchet MS"/>
                        </a:rPr>
                        <a:t>details</a:t>
                      </a:r>
                      <a:endParaRPr lang="en-US" sz="1800" b="1" spc="-5" dirty="0" smtClean="0">
                        <a:latin typeface="Trebuchet MS"/>
                        <a:cs typeface="Trebuchet MS"/>
                      </a:endParaRPr>
                    </a:p>
                    <a:p>
                      <a:pPr marL="320040" indent="-307975" algn="ctr">
                        <a:lnSpc>
                          <a:spcPct val="100000"/>
                        </a:lnSpc>
                        <a:spcBef>
                          <a:spcPts val="100"/>
                        </a:spcBef>
                        <a:buAutoNum type="arabicPeriod" startAt="3"/>
                        <a:tabLst>
                          <a:tab pos="320675" algn="l"/>
                        </a:tabLst>
                      </a:pPr>
                      <a:r>
                        <a:rPr lang="en-US" sz="1800" b="1" spc="-5" dirty="0" smtClean="0">
                          <a:latin typeface="Trebuchet MS"/>
                          <a:cs typeface="Trebuchet MS"/>
                        </a:rPr>
                        <a:t>Merchant</a:t>
                      </a:r>
                      <a:r>
                        <a:rPr lang="en-US" sz="1800" b="1" spc="-40" dirty="0" smtClean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800" b="1" spc="-5" dirty="0" smtClean="0">
                          <a:latin typeface="Trebuchet MS"/>
                          <a:cs typeface="Trebuchet MS"/>
                        </a:rPr>
                        <a:t>banker</a:t>
                      </a:r>
                      <a:endParaRPr lang="en-US" sz="1800" dirty="0" smtClean="0">
                        <a:latin typeface="Trebuchet MS"/>
                        <a:cs typeface="Trebuchet MS"/>
                      </a:endParaRPr>
                    </a:p>
                    <a:p>
                      <a:pPr marL="32004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US" sz="1800" b="1" spc="-5" dirty="0" smtClean="0">
                          <a:latin typeface="Trebuchet MS"/>
                          <a:cs typeface="Trebuchet MS"/>
                        </a:rPr>
                        <a:t>report</a:t>
                      </a:r>
                      <a:endParaRPr lang="en-US" sz="1800" dirty="0" smtClean="0">
                        <a:latin typeface="Trebuchet MS"/>
                        <a:cs typeface="Trebuchet MS"/>
                      </a:endParaRPr>
                    </a:p>
                    <a:p>
                      <a:pPr marL="320040" marR="5080" indent="-307975" algn="ctr">
                        <a:lnSpc>
                          <a:spcPct val="100000"/>
                        </a:lnSpc>
                        <a:buAutoNum type="arabicPeriod" startAt="4"/>
                        <a:tabLst>
                          <a:tab pos="320675" algn="l"/>
                        </a:tabLst>
                      </a:pPr>
                      <a:r>
                        <a:rPr lang="en-US" sz="1800" b="1" spc="-5" dirty="0" smtClean="0">
                          <a:latin typeface="Trebuchet MS"/>
                          <a:cs typeface="Trebuchet MS"/>
                        </a:rPr>
                        <a:t>Details</a:t>
                      </a:r>
                      <a:r>
                        <a:rPr lang="en-US" sz="1800" b="1" spc="-20" dirty="0" smtClean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800" b="1" dirty="0" smtClean="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lang="en-US" sz="1800" b="1" spc="-45" dirty="0" smtClean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800" b="1" dirty="0" smtClean="0">
                          <a:latin typeface="Trebuchet MS"/>
                          <a:cs typeface="Trebuchet MS"/>
                        </a:rPr>
                        <a:t>Issue</a:t>
                      </a:r>
                      <a:r>
                        <a:rPr lang="en-US" sz="1800" b="1" spc="-45" dirty="0" smtClean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800" b="1" dirty="0" smtClean="0">
                          <a:latin typeface="Trebuchet MS"/>
                          <a:cs typeface="Trebuchet MS"/>
                        </a:rPr>
                        <a:t>of </a:t>
                      </a:r>
                      <a:r>
                        <a:rPr lang="en-US" sz="1800" b="1" spc="-530" dirty="0" smtClean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800" b="1" spc="-5" dirty="0" smtClean="0">
                          <a:latin typeface="Trebuchet MS"/>
                          <a:cs typeface="Trebuchet MS"/>
                        </a:rPr>
                        <a:t>Shares</a:t>
                      </a:r>
                      <a:endParaRPr lang="en-US" sz="1800" dirty="0" smtClean="0">
                        <a:latin typeface="Trebuchet MS"/>
                        <a:cs typeface="Trebuchet MS"/>
                      </a:endParaRPr>
                    </a:p>
                    <a:p>
                      <a:pPr marL="320040" indent="-307975" algn="ctr">
                        <a:lnSpc>
                          <a:spcPct val="100000"/>
                        </a:lnSpc>
                        <a:buAutoNum type="arabicPeriod" startAt="4"/>
                        <a:tabLst>
                          <a:tab pos="320675" algn="l"/>
                        </a:tabLst>
                      </a:pPr>
                      <a:r>
                        <a:rPr lang="en-US" sz="1800" b="1" spc="-5" dirty="0" smtClean="0">
                          <a:latin typeface="Trebuchet MS"/>
                          <a:cs typeface="Trebuchet MS"/>
                        </a:rPr>
                        <a:t>Investor</a:t>
                      </a:r>
                      <a:r>
                        <a:rPr lang="en-US" sz="1800" b="1" spc="-40" dirty="0" smtClean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800" b="1" spc="-5" dirty="0" smtClean="0">
                          <a:latin typeface="Trebuchet MS"/>
                          <a:cs typeface="Trebuchet MS"/>
                        </a:rPr>
                        <a:t>Details</a:t>
                      </a:r>
                      <a:endParaRPr lang="en-US" sz="1800" dirty="0" smtClean="0">
                        <a:latin typeface="Trebuchet MS"/>
                        <a:cs typeface="Trebuchet MS"/>
                      </a:endParaRPr>
                    </a:p>
                    <a:p>
                      <a:pPr marL="988060" marR="673735" indent="-307975">
                        <a:lnSpc>
                          <a:spcPct val="100000"/>
                        </a:lnSpc>
                        <a:buAutoNum type="arabicPeriod"/>
                        <a:tabLst>
                          <a:tab pos="988694" algn="l"/>
                        </a:tabLst>
                      </a:pP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9525" marB="0">
                    <a:lnL w="76200">
                      <a:solidFill>
                        <a:srgbClr val="FFC000"/>
                      </a:solidFill>
                      <a:prstDash val="solid"/>
                    </a:lnL>
                    <a:lnR w="76200">
                      <a:solidFill>
                        <a:srgbClr val="FFC000"/>
                      </a:solidFill>
                      <a:prstDash val="solid"/>
                    </a:lnR>
                    <a:lnB w="762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C000"/>
                      </a:solidFill>
                      <a:prstDash val="solid"/>
                    </a:lnL>
                    <a:lnR w="76200">
                      <a:solidFill>
                        <a:srgbClr val="FFC000"/>
                      </a:solidFill>
                      <a:prstDash val="solid"/>
                    </a:lnR>
                    <a:lnB w="762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2230" marR="359410" indent="-307975">
                        <a:lnSpc>
                          <a:spcPct val="100000"/>
                        </a:lnSpc>
                        <a:spcBef>
                          <a:spcPts val="1275"/>
                        </a:spcBef>
                        <a:buAutoNum type="arabicPeriod"/>
                        <a:tabLst>
                          <a:tab pos="1332865" algn="l"/>
                          <a:tab pos="2037714" algn="l"/>
                          <a:tab pos="2294255" algn="l"/>
                        </a:tabLst>
                      </a:pPr>
                      <a:r>
                        <a:rPr sz="2700" b="1" spc="-7" baseline="1543" dirty="0">
                          <a:latin typeface="Trebuchet MS"/>
                          <a:cs typeface="Trebuchet MS"/>
                        </a:rPr>
                        <a:t>DI</a:t>
                      </a:r>
                      <a:r>
                        <a:rPr sz="2700" b="1" baseline="1543" dirty="0">
                          <a:latin typeface="Trebuchet MS"/>
                          <a:cs typeface="Trebuchet MS"/>
                        </a:rPr>
                        <a:t>P	</a:t>
                      </a:r>
                      <a:r>
                        <a:rPr sz="1800" b="1" dirty="0">
                          <a:latin typeface="Trebuchet MS"/>
                          <a:cs typeface="Trebuchet MS"/>
                        </a:rPr>
                        <a:t>5.</a:t>
                      </a:r>
                      <a:r>
                        <a:rPr sz="1800" b="1" spc="-2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dirty="0">
                          <a:latin typeface="Trebuchet MS"/>
                          <a:cs typeface="Trebuchet MS"/>
                        </a:rPr>
                        <a:t>CBD  </a:t>
                      </a:r>
                      <a:r>
                        <a:rPr sz="2700" b="1" baseline="1543" dirty="0">
                          <a:latin typeface="Trebuchet MS"/>
                          <a:cs typeface="Trebuchet MS"/>
                        </a:rPr>
                        <a:t>P		</a:t>
                      </a:r>
                      <a:r>
                        <a:rPr sz="1800" b="1" dirty="0">
                          <a:latin typeface="Trebuchet MS"/>
                          <a:cs typeface="Trebuchet MS"/>
                        </a:rPr>
                        <a:t>T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  <a:p>
                      <a:pPr marL="1332230" indent="-308610">
                        <a:lnSpc>
                          <a:spcPct val="100000"/>
                        </a:lnSpc>
                        <a:buAutoNum type="arabicPeriod"/>
                        <a:tabLst>
                          <a:tab pos="1332865" algn="l"/>
                          <a:tab pos="2037714" algn="l"/>
                        </a:tabLst>
                      </a:pPr>
                      <a:r>
                        <a:rPr sz="2700" b="1" spc="-7" baseline="1543" dirty="0">
                          <a:latin typeface="Trebuchet MS"/>
                          <a:cs typeface="Trebuchet MS"/>
                        </a:rPr>
                        <a:t>DB</a:t>
                      </a:r>
                      <a:r>
                        <a:rPr sz="2700" b="1" baseline="1543" dirty="0">
                          <a:latin typeface="Trebuchet MS"/>
                          <a:cs typeface="Trebuchet MS"/>
                        </a:rPr>
                        <a:t>T	</a:t>
                      </a:r>
                      <a:r>
                        <a:rPr sz="1800" b="1" dirty="0">
                          <a:latin typeface="Trebuchet MS"/>
                          <a:cs typeface="Trebuchet MS"/>
                        </a:rPr>
                        <a:t>6.</a:t>
                      </a:r>
                      <a:r>
                        <a:rPr sz="1800" b="1" spc="-2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5" dirty="0">
                          <a:latin typeface="Trebuchet MS"/>
                          <a:cs typeface="Trebuchet MS"/>
                        </a:rPr>
                        <a:t>SEBI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161925" marB="0">
                    <a:lnL w="76200">
                      <a:solidFill>
                        <a:srgbClr val="FFC000"/>
                      </a:solidFill>
                      <a:prstDash val="solid"/>
                    </a:lnL>
                    <a:lnR w="76200">
                      <a:solidFill>
                        <a:srgbClr val="FFC000"/>
                      </a:solidFill>
                      <a:prstDash val="solid"/>
                    </a:lnR>
                    <a:lnB w="76200">
                      <a:solidFill>
                        <a:srgbClr val="FFC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object 17"/>
          <p:cNvSpPr txBox="1"/>
          <p:nvPr/>
        </p:nvSpPr>
        <p:spPr>
          <a:xfrm>
            <a:off x="5664835" y="5552567"/>
            <a:ext cx="736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rebuchet MS"/>
                <a:cs typeface="Trebuchet MS"/>
              </a:rPr>
              <a:t>3.</a:t>
            </a:r>
            <a:r>
              <a:rPr sz="1800" b="1" spc="70" dirty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DST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27" name="object 18"/>
          <p:cNvSpPr txBox="1"/>
          <p:nvPr/>
        </p:nvSpPr>
        <p:spPr>
          <a:xfrm>
            <a:off x="5664835" y="5827192"/>
            <a:ext cx="7035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rebuchet MS"/>
                <a:cs typeface="Trebuchet MS"/>
              </a:rPr>
              <a:t>4.</a:t>
            </a:r>
            <a:r>
              <a:rPr sz="1800" b="1" spc="75" dirty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Mei</a:t>
            </a:r>
            <a:endParaRPr sz="1800" dirty="0">
              <a:latin typeface="Trebuchet MS"/>
              <a:cs typeface="Trebuchet MS"/>
            </a:endParaRPr>
          </a:p>
          <a:p>
            <a:pPr marL="320040">
              <a:lnSpc>
                <a:spcPct val="100000"/>
              </a:lnSpc>
            </a:pPr>
            <a:r>
              <a:rPr sz="1800" b="1" spc="-10" dirty="0">
                <a:latin typeface="Trebuchet MS"/>
                <a:cs typeface="Trebuchet MS"/>
              </a:rPr>
              <a:t>tY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28" name="object 20"/>
          <p:cNvSpPr txBox="1"/>
          <p:nvPr/>
        </p:nvSpPr>
        <p:spPr>
          <a:xfrm>
            <a:off x="6678295" y="5560492"/>
            <a:ext cx="621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rebuchet MS"/>
                <a:cs typeface="Trebuchet MS"/>
              </a:rPr>
              <a:t>7.</a:t>
            </a:r>
            <a:r>
              <a:rPr sz="1800" b="1" spc="-245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RBI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29" name="object 21"/>
          <p:cNvSpPr txBox="1"/>
          <p:nvPr/>
        </p:nvSpPr>
        <p:spPr>
          <a:xfrm>
            <a:off x="6678295" y="5834507"/>
            <a:ext cx="7378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rebuchet MS"/>
                <a:cs typeface="Trebuchet MS"/>
              </a:rPr>
              <a:t>8.</a:t>
            </a:r>
            <a:r>
              <a:rPr sz="1800" b="1" spc="-245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MCA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762000" y="2667000"/>
            <a:ext cx="7665084" cy="30675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92405" algn="ctr">
              <a:lnSpc>
                <a:spcPct val="100000"/>
              </a:lnSpc>
              <a:spcBef>
                <a:spcPts val="100"/>
              </a:spcBef>
            </a:pPr>
            <a:r>
              <a:rPr sz="2100" b="1" spc="-55" dirty="0">
                <a:solidFill>
                  <a:srgbClr val="D69203"/>
                </a:solidFill>
                <a:latin typeface="Trebuchet MS"/>
                <a:cs typeface="Trebuchet MS"/>
              </a:rPr>
              <a:t>INNOVATORS</a:t>
            </a:r>
            <a:endParaRPr sz="21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050" dirty="0">
              <a:latin typeface="Trebuchet MS"/>
              <a:cs typeface="Trebuchet MS"/>
            </a:endParaRPr>
          </a:p>
          <a:p>
            <a:pPr marL="2153920">
              <a:lnSpc>
                <a:spcPct val="100000"/>
              </a:lnSpc>
              <a:tabLst>
                <a:tab pos="4702175" algn="l"/>
              </a:tabLst>
            </a:pPr>
            <a:r>
              <a:rPr sz="2100" b="1" spc="-5" dirty="0">
                <a:solidFill>
                  <a:srgbClr val="17406C"/>
                </a:solidFill>
                <a:latin typeface="Trebuchet MS"/>
                <a:cs typeface="Trebuchet MS"/>
              </a:rPr>
              <a:t>Atal</a:t>
            </a:r>
            <a:r>
              <a:rPr sz="2100" b="1" spc="-30" dirty="0">
                <a:solidFill>
                  <a:srgbClr val="17406C"/>
                </a:solidFill>
                <a:latin typeface="Trebuchet MS"/>
                <a:cs typeface="Trebuchet MS"/>
              </a:rPr>
              <a:t> </a:t>
            </a:r>
            <a:r>
              <a:rPr sz="2100" b="1" spc="-15" dirty="0">
                <a:solidFill>
                  <a:srgbClr val="17406C"/>
                </a:solidFill>
                <a:latin typeface="Trebuchet MS"/>
                <a:cs typeface="Trebuchet MS"/>
              </a:rPr>
              <a:t>Tinkering</a:t>
            </a:r>
            <a:r>
              <a:rPr sz="2100" b="1" spc="5" dirty="0">
                <a:solidFill>
                  <a:srgbClr val="17406C"/>
                </a:solidFill>
                <a:latin typeface="Trebuchet MS"/>
                <a:cs typeface="Trebuchet MS"/>
              </a:rPr>
              <a:t> </a:t>
            </a:r>
            <a:r>
              <a:rPr sz="2100" b="1" dirty="0">
                <a:solidFill>
                  <a:srgbClr val="17406C"/>
                </a:solidFill>
                <a:latin typeface="Trebuchet MS"/>
                <a:cs typeface="Trebuchet MS"/>
              </a:rPr>
              <a:t>Labs	</a:t>
            </a:r>
            <a:r>
              <a:rPr sz="2100" b="1" dirty="0">
                <a:solidFill>
                  <a:srgbClr val="FF0000"/>
                </a:solidFill>
                <a:latin typeface="Trebuchet MS"/>
                <a:cs typeface="Trebuchet MS"/>
              </a:rPr>
              <a:t>₹</a:t>
            </a:r>
            <a:r>
              <a:rPr sz="2100" b="1" spc="-2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00" b="1" dirty="0">
                <a:solidFill>
                  <a:srgbClr val="FF0000"/>
                </a:solidFill>
                <a:latin typeface="Trebuchet MS"/>
                <a:cs typeface="Trebuchet MS"/>
              </a:rPr>
              <a:t>488</a:t>
            </a:r>
            <a:r>
              <a:rPr sz="2100" b="1" spc="-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00" b="1" spc="-85" dirty="0">
                <a:solidFill>
                  <a:srgbClr val="FF0000"/>
                </a:solidFill>
                <a:latin typeface="Trebuchet MS"/>
                <a:cs typeface="Trebuchet MS"/>
              </a:rPr>
              <a:t>cr.</a:t>
            </a:r>
            <a:endParaRPr sz="2100" dirty="0">
              <a:latin typeface="Trebuchet MS"/>
              <a:cs typeface="Trebuchet MS"/>
            </a:endParaRPr>
          </a:p>
          <a:p>
            <a:pPr marL="12700" marR="80645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Scheme run by NITI Aayog to </a:t>
            </a:r>
            <a:r>
              <a:rPr sz="1800" dirty="0">
                <a:solidFill>
                  <a:srgbClr val="6F2F9F"/>
                </a:solidFill>
                <a:latin typeface="Trebuchet MS"/>
                <a:cs typeface="Trebuchet MS"/>
              </a:rPr>
              <a:t>set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up tinkering </a:t>
            </a:r>
            <a:r>
              <a:rPr sz="1800" dirty="0">
                <a:solidFill>
                  <a:srgbClr val="6F2F9F"/>
                </a:solidFill>
                <a:latin typeface="Trebuchet MS"/>
                <a:cs typeface="Trebuchet MS"/>
              </a:rPr>
              <a:t>labs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in schools across India </a:t>
            </a:r>
            <a:r>
              <a:rPr sz="180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where young</a:t>
            </a:r>
            <a:r>
              <a:rPr sz="1800" spc="1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minds</a:t>
            </a:r>
            <a:r>
              <a:rPr sz="1800" spc="-1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can</a:t>
            </a:r>
            <a:r>
              <a:rPr sz="180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give</a:t>
            </a:r>
            <a:r>
              <a:rPr sz="1800" spc="1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6F2F9F"/>
                </a:solidFill>
                <a:latin typeface="Trebuchet MS"/>
                <a:cs typeface="Trebuchet MS"/>
              </a:rPr>
              <a:t>shape</a:t>
            </a:r>
            <a:r>
              <a:rPr sz="1800" spc="-1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to</a:t>
            </a:r>
            <a:r>
              <a:rPr sz="1800" spc="-1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their</a:t>
            </a:r>
            <a:r>
              <a:rPr sz="180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ideas</a:t>
            </a:r>
            <a:r>
              <a:rPr sz="1800" spc="-10" dirty="0">
                <a:solidFill>
                  <a:srgbClr val="6F2F9F"/>
                </a:solidFill>
                <a:latin typeface="Trebuchet MS"/>
                <a:cs typeface="Trebuchet MS"/>
              </a:rPr>
              <a:t> through</a:t>
            </a:r>
            <a:r>
              <a:rPr sz="1800" spc="1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6F2F9F"/>
                </a:solidFill>
                <a:latin typeface="Trebuchet MS"/>
                <a:cs typeface="Trebuchet MS"/>
              </a:rPr>
              <a:t>hands-on,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 do-it- </a:t>
            </a:r>
            <a:r>
              <a:rPr sz="1800" spc="-52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yourself</a:t>
            </a:r>
            <a:r>
              <a:rPr sz="1800" spc="-1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dirty="0" smtClean="0">
                <a:solidFill>
                  <a:srgbClr val="6F2F9F"/>
                </a:solidFill>
                <a:latin typeface="Trebuchet MS"/>
                <a:cs typeface="Trebuchet MS"/>
              </a:rPr>
              <a:t>learning</a:t>
            </a:r>
            <a:endParaRPr lang="en-US" sz="1800" dirty="0" smtClean="0">
              <a:solidFill>
                <a:srgbClr val="6F2F9F"/>
              </a:solidFill>
              <a:latin typeface="Trebuchet MS"/>
              <a:cs typeface="Trebuchet MS"/>
            </a:endParaRPr>
          </a:p>
          <a:p>
            <a:pPr marL="12700" marR="80645">
              <a:lnSpc>
                <a:spcPct val="100000"/>
              </a:lnSpc>
              <a:spcBef>
                <a:spcPts val="15"/>
              </a:spcBef>
            </a:pPr>
            <a:endParaRPr sz="1800" dirty="0">
              <a:latin typeface="Trebuchet MS"/>
              <a:cs typeface="Trebuchet MS"/>
            </a:endParaRPr>
          </a:p>
          <a:p>
            <a:pPr marL="269875" indent="-257810">
              <a:lnSpc>
                <a:spcPct val="100000"/>
              </a:lnSpc>
              <a:buFont typeface="Wingdings"/>
              <a:buChar char=""/>
              <a:tabLst>
                <a:tab pos="270510" algn="l"/>
                <a:tab pos="940435" algn="l"/>
              </a:tabLst>
            </a:pPr>
            <a:r>
              <a:rPr sz="1800" b="1" dirty="0">
                <a:solidFill>
                  <a:srgbClr val="6F2F9F"/>
                </a:solidFill>
                <a:latin typeface="Trebuchet MS"/>
                <a:cs typeface="Trebuchet MS"/>
              </a:rPr>
              <a:t>2441	schools</a:t>
            </a:r>
            <a:r>
              <a:rPr sz="1800" b="1" spc="-4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6F2F9F"/>
                </a:solidFill>
                <a:latin typeface="Trebuchet MS"/>
                <a:cs typeface="Trebuchet MS"/>
              </a:rPr>
              <a:t>across</a:t>
            </a:r>
            <a:r>
              <a:rPr sz="1800" b="1" spc="-1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6F2F9F"/>
                </a:solidFill>
                <a:latin typeface="Trebuchet MS"/>
                <a:cs typeface="Trebuchet MS"/>
              </a:rPr>
              <a:t>India</a:t>
            </a:r>
            <a:r>
              <a:rPr sz="1800" b="1" spc="-1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6F2F9F"/>
                </a:solidFill>
                <a:latin typeface="Trebuchet MS"/>
                <a:cs typeface="Trebuchet MS"/>
              </a:rPr>
              <a:t>have </a:t>
            </a:r>
            <a:r>
              <a:rPr sz="1800" b="1" spc="-5" dirty="0">
                <a:solidFill>
                  <a:srgbClr val="6F2F9F"/>
                </a:solidFill>
                <a:latin typeface="Trebuchet MS"/>
                <a:cs typeface="Trebuchet MS"/>
              </a:rPr>
              <a:t>been</a:t>
            </a:r>
            <a:r>
              <a:rPr sz="1800" b="1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Trebuchet MS"/>
                <a:cs typeface="Trebuchet MS"/>
              </a:rPr>
              <a:t>selected</a:t>
            </a:r>
            <a:r>
              <a:rPr sz="1800" b="1" spc="1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Trebuchet MS"/>
                <a:cs typeface="Trebuchet MS"/>
              </a:rPr>
              <a:t>to</a:t>
            </a:r>
            <a:r>
              <a:rPr sz="1800" b="1" spc="-2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6F2F9F"/>
                </a:solidFill>
                <a:latin typeface="Trebuchet MS"/>
                <a:cs typeface="Trebuchet MS"/>
              </a:rPr>
              <a:t>setup</a:t>
            </a:r>
            <a:r>
              <a:rPr sz="1800" b="1" spc="-5" dirty="0">
                <a:solidFill>
                  <a:srgbClr val="6F2F9F"/>
                </a:solidFill>
                <a:latin typeface="Trebuchet MS"/>
                <a:cs typeface="Trebuchet MS"/>
              </a:rPr>
              <a:t> tinkering </a:t>
            </a:r>
            <a:r>
              <a:rPr sz="1800" b="1" spc="-5" dirty="0" smtClean="0">
                <a:solidFill>
                  <a:srgbClr val="6F2F9F"/>
                </a:solidFill>
                <a:latin typeface="Trebuchet MS"/>
                <a:cs typeface="Trebuchet MS"/>
              </a:rPr>
              <a:t>labs</a:t>
            </a:r>
            <a:endParaRPr lang="en-US" sz="1800" b="1" spc="-5" dirty="0" smtClean="0">
              <a:solidFill>
                <a:srgbClr val="6F2F9F"/>
              </a:solidFill>
              <a:latin typeface="Trebuchet MS"/>
              <a:cs typeface="Trebuchet MS"/>
            </a:endParaRPr>
          </a:p>
          <a:p>
            <a:pPr marL="12065">
              <a:lnSpc>
                <a:spcPct val="100000"/>
              </a:lnSpc>
              <a:tabLst>
                <a:tab pos="270510" algn="l"/>
                <a:tab pos="940435" algn="l"/>
              </a:tabLst>
            </a:pPr>
            <a:endParaRPr sz="1800" dirty="0">
              <a:latin typeface="Trebuchet MS"/>
              <a:cs typeface="Trebuchet MS"/>
            </a:endParaRPr>
          </a:p>
          <a:p>
            <a:pPr marL="269875" indent="-257810">
              <a:lnSpc>
                <a:spcPct val="100000"/>
              </a:lnSpc>
              <a:buFont typeface="Wingdings"/>
              <a:buChar char=""/>
              <a:tabLst>
                <a:tab pos="270510" algn="l"/>
              </a:tabLst>
            </a:pPr>
            <a:r>
              <a:rPr sz="1800" b="1" spc="-10" dirty="0">
                <a:solidFill>
                  <a:srgbClr val="6F2F9F"/>
                </a:solidFill>
                <a:latin typeface="Trebuchet MS"/>
                <a:cs typeface="Trebuchet MS"/>
              </a:rPr>
              <a:t>Grant-in-aid</a:t>
            </a:r>
            <a:r>
              <a:rPr sz="1800" b="1" spc="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6F2F9F"/>
                </a:solidFill>
                <a:latin typeface="Trebuchet MS"/>
                <a:cs typeface="Trebuchet MS"/>
              </a:rPr>
              <a:t>of</a:t>
            </a:r>
            <a:r>
              <a:rPr sz="1800" b="1" spc="-2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Trebuchet MS"/>
                <a:cs typeface="Trebuchet MS"/>
              </a:rPr>
              <a:t>INR</a:t>
            </a:r>
            <a:r>
              <a:rPr sz="1800" b="1" dirty="0">
                <a:solidFill>
                  <a:srgbClr val="6F2F9F"/>
                </a:solidFill>
                <a:latin typeface="Trebuchet MS"/>
                <a:cs typeface="Trebuchet MS"/>
              </a:rPr>
              <a:t> 20</a:t>
            </a:r>
            <a:r>
              <a:rPr sz="1800" b="1" spc="-2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6F2F9F"/>
                </a:solidFill>
                <a:latin typeface="Trebuchet MS"/>
                <a:cs typeface="Trebuchet MS"/>
              </a:rPr>
              <a:t>Lakhs</a:t>
            </a:r>
            <a:r>
              <a:rPr sz="1800" b="1" spc="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Trebuchet MS"/>
                <a:cs typeface="Trebuchet MS"/>
              </a:rPr>
              <a:t>per</a:t>
            </a:r>
            <a:r>
              <a:rPr sz="1800" b="1" spc="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6F2F9F"/>
                </a:solidFill>
                <a:latin typeface="Trebuchet MS"/>
                <a:cs typeface="Trebuchet MS"/>
              </a:rPr>
              <a:t>lab</a:t>
            </a:r>
            <a:r>
              <a:rPr sz="1800" b="1" spc="-5" dirty="0">
                <a:solidFill>
                  <a:srgbClr val="6F2F9F"/>
                </a:solidFill>
                <a:latin typeface="Trebuchet MS"/>
                <a:cs typeface="Trebuchet MS"/>
              </a:rPr>
              <a:t> over</a:t>
            </a:r>
            <a:r>
              <a:rPr sz="1800" b="1" dirty="0">
                <a:solidFill>
                  <a:srgbClr val="6F2F9F"/>
                </a:solidFill>
                <a:latin typeface="Trebuchet MS"/>
                <a:cs typeface="Trebuchet MS"/>
              </a:rPr>
              <a:t> a</a:t>
            </a:r>
            <a:r>
              <a:rPr sz="1800" b="1" spc="-5" dirty="0">
                <a:solidFill>
                  <a:srgbClr val="6F2F9F"/>
                </a:solidFill>
                <a:latin typeface="Trebuchet MS"/>
                <a:cs typeface="Trebuchet MS"/>
              </a:rPr>
              <a:t> period</a:t>
            </a:r>
            <a:r>
              <a:rPr sz="1800" b="1" spc="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6F2F9F"/>
                </a:solidFill>
                <a:latin typeface="Trebuchet MS"/>
                <a:cs typeface="Trebuchet MS"/>
              </a:rPr>
              <a:t>of</a:t>
            </a:r>
            <a:r>
              <a:rPr sz="1800" b="1" spc="-2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6F2F9F"/>
                </a:solidFill>
                <a:latin typeface="Trebuchet MS"/>
                <a:cs typeface="Trebuchet MS"/>
              </a:rPr>
              <a:t>5</a:t>
            </a:r>
            <a:r>
              <a:rPr sz="1800" b="1" spc="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Trebuchet MS"/>
                <a:cs typeface="Trebuchet MS"/>
              </a:rPr>
              <a:t>years</a:t>
            </a:r>
            <a:endParaRPr sz="18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9644" y="1729739"/>
            <a:ext cx="806196" cy="80772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 idx="4294967295"/>
          </p:nvPr>
        </p:nvSpPr>
        <p:spPr>
          <a:xfrm>
            <a:off x="305206" y="968121"/>
            <a:ext cx="3261360" cy="711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325"/>
              </a:lnSpc>
              <a:spcBef>
                <a:spcPts val="105"/>
              </a:spcBef>
            </a:pPr>
            <a:r>
              <a:rPr sz="2850" b="1" spc="-20" dirty="0">
                <a:latin typeface="Trebuchet MS"/>
                <a:cs typeface="Trebuchet MS"/>
              </a:rPr>
              <a:t>Funding</a:t>
            </a:r>
            <a:r>
              <a:rPr sz="2850" b="1" spc="-70" dirty="0">
                <a:latin typeface="Trebuchet MS"/>
                <a:cs typeface="Trebuchet MS"/>
              </a:rPr>
              <a:t> </a:t>
            </a:r>
            <a:r>
              <a:rPr sz="2850" b="1" dirty="0">
                <a:latin typeface="Trebuchet MS"/>
                <a:cs typeface="Trebuchet MS"/>
              </a:rPr>
              <a:t>Innovation</a:t>
            </a:r>
            <a:endParaRPr sz="2850">
              <a:latin typeface="Trebuchet MS"/>
              <a:cs typeface="Trebuchet MS"/>
            </a:endParaRPr>
          </a:p>
          <a:p>
            <a:pPr marL="12700">
              <a:lnSpc>
                <a:spcPts val="2065"/>
              </a:lnSpc>
            </a:pPr>
            <a:r>
              <a:rPr sz="1800" b="1" spc="-5" dirty="0">
                <a:solidFill>
                  <a:srgbClr val="0E6EC5"/>
                </a:solidFill>
                <a:latin typeface="Trebuchet MS"/>
                <a:cs typeface="Trebuchet MS"/>
              </a:rPr>
              <a:t>Building</a:t>
            </a:r>
            <a:r>
              <a:rPr sz="1800" b="1" spc="-60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0E6EC5"/>
                </a:solidFill>
                <a:latin typeface="Trebuchet MS"/>
                <a:cs typeface="Trebuchet MS"/>
              </a:rPr>
              <a:t>Capacities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 idx="4294967295"/>
          </p:nvPr>
        </p:nvSpPr>
        <p:spPr>
          <a:xfrm>
            <a:off x="305206" y="968121"/>
            <a:ext cx="3261360" cy="711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325"/>
              </a:lnSpc>
              <a:spcBef>
                <a:spcPts val="105"/>
              </a:spcBef>
            </a:pPr>
            <a:r>
              <a:rPr sz="2850" b="1" spc="-20" dirty="0">
                <a:latin typeface="Trebuchet MS"/>
                <a:cs typeface="Trebuchet MS"/>
              </a:rPr>
              <a:t>Funding</a:t>
            </a:r>
            <a:r>
              <a:rPr sz="2850" b="1" spc="-70" dirty="0">
                <a:latin typeface="Trebuchet MS"/>
                <a:cs typeface="Trebuchet MS"/>
              </a:rPr>
              <a:t> </a:t>
            </a:r>
            <a:r>
              <a:rPr sz="2850" b="1" dirty="0">
                <a:latin typeface="Trebuchet MS"/>
                <a:cs typeface="Trebuchet MS"/>
              </a:rPr>
              <a:t>Innovation</a:t>
            </a:r>
            <a:endParaRPr sz="2850">
              <a:latin typeface="Trebuchet MS"/>
              <a:cs typeface="Trebuchet MS"/>
            </a:endParaRPr>
          </a:p>
          <a:p>
            <a:pPr marL="12700">
              <a:lnSpc>
                <a:spcPts val="2065"/>
              </a:lnSpc>
            </a:pPr>
            <a:r>
              <a:rPr sz="1800" b="1" spc="-5" dirty="0">
                <a:solidFill>
                  <a:srgbClr val="0E6EC5"/>
                </a:solidFill>
                <a:latin typeface="Trebuchet MS"/>
                <a:cs typeface="Trebuchet MS"/>
              </a:rPr>
              <a:t>Building</a:t>
            </a:r>
            <a:r>
              <a:rPr sz="1800" b="1" spc="-60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0E6EC5"/>
                </a:solidFill>
                <a:latin typeface="Trebuchet MS"/>
                <a:cs typeface="Trebuchet MS"/>
              </a:rPr>
              <a:t>Capacities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7200" y="3227832"/>
            <a:ext cx="8369934" cy="2109470"/>
          </a:xfrm>
          <a:custGeom>
            <a:avLst/>
            <a:gdLst/>
            <a:ahLst/>
            <a:cxnLst/>
            <a:rect l="l" t="t" r="r" b="b"/>
            <a:pathLst>
              <a:path w="8369934" h="2109470">
                <a:moveTo>
                  <a:pt x="7935214" y="0"/>
                </a:moveTo>
                <a:lnTo>
                  <a:pt x="434530" y="0"/>
                </a:lnTo>
                <a:lnTo>
                  <a:pt x="387184" y="2550"/>
                </a:lnTo>
                <a:lnTo>
                  <a:pt x="341315" y="10023"/>
                </a:lnTo>
                <a:lnTo>
                  <a:pt x="297187" y="22154"/>
                </a:lnTo>
                <a:lnTo>
                  <a:pt x="255066" y="38679"/>
                </a:lnTo>
                <a:lnTo>
                  <a:pt x="215217" y="59332"/>
                </a:lnTo>
                <a:lnTo>
                  <a:pt x="177904" y="83848"/>
                </a:lnTo>
                <a:lnTo>
                  <a:pt x="143394" y="111962"/>
                </a:lnTo>
                <a:lnTo>
                  <a:pt x="111951" y="143409"/>
                </a:lnTo>
                <a:lnTo>
                  <a:pt x="83840" y="177923"/>
                </a:lnTo>
                <a:lnTo>
                  <a:pt x="59327" y="215241"/>
                </a:lnTo>
                <a:lnTo>
                  <a:pt x="38676" y="255096"/>
                </a:lnTo>
                <a:lnTo>
                  <a:pt x="22153" y="297224"/>
                </a:lnTo>
                <a:lnTo>
                  <a:pt x="10022" y="341360"/>
                </a:lnTo>
                <a:lnTo>
                  <a:pt x="2549" y="387238"/>
                </a:lnTo>
                <a:lnTo>
                  <a:pt x="0" y="434593"/>
                </a:lnTo>
                <a:lnTo>
                  <a:pt x="0" y="1674621"/>
                </a:lnTo>
                <a:lnTo>
                  <a:pt x="2549" y="1721977"/>
                </a:lnTo>
                <a:lnTo>
                  <a:pt x="10022" y="1767855"/>
                </a:lnTo>
                <a:lnTo>
                  <a:pt x="22153" y="1811991"/>
                </a:lnTo>
                <a:lnTo>
                  <a:pt x="38676" y="1854119"/>
                </a:lnTo>
                <a:lnTo>
                  <a:pt x="59327" y="1893974"/>
                </a:lnTo>
                <a:lnTo>
                  <a:pt x="83840" y="1931292"/>
                </a:lnTo>
                <a:lnTo>
                  <a:pt x="111951" y="1965806"/>
                </a:lnTo>
                <a:lnTo>
                  <a:pt x="143394" y="1997253"/>
                </a:lnTo>
                <a:lnTo>
                  <a:pt x="177904" y="2025367"/>
                </a:lnTo>
                <a:lnTo>
                  <a:pt x="215217" y="2049883"/>
                </a:lnTo>
                <a:lnTo>
                  <a:pt x="255066" y="2070536"/>
                </a:lnTo>
                <a:lnTo>
                  <a:pt x="297187" y="2087061"/>
                </a:lnTo>
                <a:lnTo>
                  <a:pt x="341315" y="2099192"/>
                </a:lnTo>
                <a:lnTo>
                  <a:pt x="387184" y="2106665"/>
                </a:lnTo>
                <a:lnTo>
                  <a:pt x="434530" y="2109216"/>
                </a:lnTo>
                <a:lnTo>
                  <a:pt x="7935214" y="2109216"/>
                </a:lnTo>
                <a:lnTo>
                  <a:pt x="7982569" y="2106665"/>
                </a:lnTo>
                <a:lnTo>
                  <a:pt x="8028447" y="2099192"/>
                </a:lnTo>
                <a:lnTo>
                  <a:pt x="8072583" y="2087061"/>
                </a:lnTo>
                <a:lnTo>
                  <a:pt x="8114711" y="2070536"/>
                </a:lnTo>
                <a:lnTo>
                  <a:pt x="8154566" y="2049883"/>
                </a:lnTo>
                <a:lnTo>
                  <a:pt x="8191884" y="2025367"/>
                </a:lnTo>
                <a:lnTo>
                  <a:pt x="8226398" y="1997253"/>
                </a:lnTo>
                <a:lnTo>
                  <a:pt x="8257845" y="1965806"/>
                </a:lnTo>
                <a:lnTo>
                  <a:pt x="8285959" y="1931292"/>
                </a:lnTo>
                <a:lnTo>
                  <a:pt x="8310475" y="1893974"/>
                </a:lnTo>
                <a:lnTo>
                  <a:pt x="8331128" y="1854119"/>
                </a:lnTo>
                <a:lnTo>
                  <a:pt x="8347653" y="1811991"/>
                </a:lnTo>
                <a:lnTo>
                  <a:pt x="8359784" y="1767855"/>
                </a:lnTo>
                <a:lnTo>
                  <a:pt x="8367257" y="1721977"/>
                </a:lnTo>
                <a:lnTo>
                  <a:pt x="8369808" y="1674621"/>
                </a:lnTo>
                <a:lnTo>
                  <a:pt x="8369808" y="434593"/>
                </a:lnTo>
                <a:lnTo>
                  <a:pt x="8367257" y="387238"/>
                </a:lnTo>
                <a:lnTo>
                  <a:pt x="8359784" y="341360"/>
                </a:lnTo>
                <a:lnTo>
                  <a:pt x="8347653" y="297224"/>
                </a:lnTo>
                <a:lnTo>
                  <a:pt x="8331128" y="255096"/>
                </a:lnTo>
                <a:lnTo>
                  <a:pt x="8310475" y="215241"/>
                </a:lnTo>
                <a:lnTo>
                  <a:pt x="8285959" y="177923"/>
                </a:lnTo>
                <a:lnTo>
                  <a:pt x="8257845" y="143409"/>
                </a:lnTo>
                <a:lnTo>
                  <a:pt x="8226398" y="111962"/>
                </a:lnTo>
                <a:lnTo>
                  <a:pt x="8191884" y="83848"/>
                </a:lnTo>
                <a:lnTo>
                  <a:pt x="8154566" y="59332"/>
                </a:lnTo>
                <a:lnTo>
                  <a:pt x="8114711" y="38679"/>
                </a:lnTo>
                <a:lnTo>
                  <a:pt x="8072583" y="22154"/>
                </a:lnTo>
                <a:lnTo>
                  <a:pt x="8028447" y="10023"/>
                </a:lnTo>
                <a:lnTo>
                  <a:pt x="7982569" y="2550"/>
                </a:lnTo>
                <a:lnTo>
                  <a:pt x="7935214" y="0"/>
                </a:lnTo>
                <a:close/>
              </a:path>
            </a:pathLst>
          </a:custGeom>
          <a:solidFill>
            <a:srgbClr val="F4EBDF">
              <a:alpha val="7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63346" y="2610739"/>
            <a:ext cx="7738109" cy="2489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60370">
              <a:lnSpc>
                <a:spcPct val="100000"/>
              </a:lnSpc>
              <a:spcBef>
                <a:spcPts val="100"/>
              </a:spcBef>
            </a:pPr>
            <a:r>
              <a:rPr sz="2100" b="1" spc="-55" dirty="0">
                <a:solidFill>
                  <a:srgbClr val="D69203"/>
                </a:solidFill>
                <a:latin typeface="Trebuchet MS"/>
                <a:cs typeface="Trebuchet MS"/>
              </a:rPr>
              <a:t>INNOVATORS</a:t>
            </a:r>
            <a:endParaRPr sz="2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050">
              <a:latin typeface="Trebuchet MS"/>
              <a:cs typeface="Trebuchet MS"/>
            </a:endParaRPr>
          </a:p>
          <a:p>
            <a:pPr marL="3025775">
              <a:lnSpc>
                <a:spcPct val="100000"/>
              </a:lnSpc>
            </a:pPr>
            <a:r>
              <a:rPr sz="2100" b="1" spc="-5" dirty="0">
                <a:solidFill>
                  <a:srgbClr val="17406C"/>
                </a:solidFill>
                <a:latin typeface="Trebuchet MS"/>
                <a:cs typeface="Trebuchet MS"/>
              </a:rPr>
              <a:t>MANAK</a:t>
            </a:r>
            <a:r>
              <a:rPr sz="2100" b="1" spc="-35" dirty="0">
                <a:solidFill>
                  <a:srgbClr val="17406C"/>
                </a:solidFill>
                <a:latin typeface="Trebuchet MS"/>
                <a:cs typeface="Trebuchet MS"/>
              </a:rPr>
              <a:t> </a:t>
            </a:r>
            <a:r>
              <a:rPr sz="2100" b="1" dirty="0">
                <a:solidFill>
                  <a:srgbClr val="FF0000"/>
                </a:solidFill>
                <a:latin typeface="Trebuchet MS"/>
                <a:cs typeface="Trebuchet MS"/>
              </a:rPr>
              <a:t>₹</a:t>
            </a:r>
            <a:r>
              <a:rPr sz="2100" b="1" spc="-2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00" b="1" dirty="0">
                <a:solidFill>
                  <a:srgbClr val="FF0000"/>
                </a:solidFill>
                <a:latin typeface="Trebuchet MS"/>
                <a:cs typeface="Trebuchet MS"/>
              </a:rPr>
              <a:t>30</a:t>
            </a:r>
            <a:r>
              <a:rPr sz="2100" b="1" spc="-2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00" b="1" spc="-85" dirty="0">
                <a:solidFill>
                  <a:srgbClr val="FF0000"/>
                </a:solidFill>
                <a:latin typeface="Trebuchet MS"/>
                <a:cs typeface="Trebuchet MS"/>
              </a:rPr>
              <a:t>cr.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Scheme run</a:t>
            </a:r>
            <a:r>
              <a:rPr sz="1800" spc="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by</a:t>
            </a:r>
            <a:r>
              <a:rPr sz="1800" spc="-1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Dept. </a:t>
            </a:r>
            <a:r>
              <a:rPr sz="1800" spc="-10" dirty="0">
                <a:solidFill>
                  <a:srgbClr val="6F2F9F"/>
                </a:solidFill>
                <a:latin typeface="Trebuchet MS"/>
                <a:cs typeface="Trebuchet MS"/>
              </a:rPr>
              <a:t>of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Science</a:t>
            </a:r>
            <a:r>
              <a:rPr sz="1800" dirty="0">
                <a:solidFill>
                  <a:srgbClr val="6F2F9F"/>
                </a:solidFill>
                <a:latin typeface="Trebuchet MS"/>
                <a:cs typeface="Trebuchet MS"/>
              </a:rPr>
              <a:t> &amp;</a:t>
            </a:r>
            <a:r>
              <a:rPr sz="1800" spc="-3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6F2F9F"/>
                </a:solidFill>
                <a:latin typeface="Trebuchet MS"/>
                <a:cs typeface="Trebuchet MS"/>
              </a:rPr>
              <a:t>Technology</a:t>
            </a:r>
            <a:r>
              <a:rPr sz="1800" spc="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to strengthen</a:t>
            </a:r>
            <a:r>
              <a:rPr sz="1800" spc="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6F2F9F"/>
                </a:solidFill>
                <a:latin typeface="Trebuchet MS"/>
                <a:cs typeface="Trebuchet MS"/>
              </a:rPr>
              <a:t>science</a:t>
            </a:r>
            <a:r>
              <a:rPr sz="1800" spc="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and </a:t>
            </a:r>
            <a:r>
              <a:rPr sz="180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technology</a:t>
            </a:r>
            <a:r>
              <a:rPr sz="1800" spc="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system,</a:t>
            </a:r>
            <a:r>
              <a:rPr sz="180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increase</a:t>
            </a:r>
            <a:r>
              <a:rPr sz="1800" spc="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R&amp;D</a:t>
            </a:r>
            <a:r>
              <a:rPr sz="180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human</a:t>
            </a:r>
            <a:r>
              <a:rPr sz="1800" spc="1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resource</a:t>
            </a:r>
            <a:r>
              <a:rPr sz="1800" spc="1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base</a:t>
            </a:r>
            <a:r>
              <a:rPr sz="1800" spc="-1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6F2F9F"/>
                </a:solidFill>
                <a:latin typeface="Trebuchet MS"/>
                <a:cs typeface="Trebuchet MS"/>
              </a:rPr>
              <a:t>by</a:t>
            </a:r>
            <a:r>
              <a:rPr sz="1800" spc="-1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inviting</a:t>
            </a:r>
            <a:r>
              <a:rPr sz="180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students </a:t>
            </a:r>
            <a:r>
              <a:rPr sz="1800" spc="-52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from</a:t>
            </a:r>
            <a:r>
              <a:rPr sz="1800" spc="1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all</a:t>
            </a:r>
            <a:r>
              <a:rPr sz="1800" spc="-2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government</a:t>
            </a:r>
            <a:r>
              <a:rPr sz="1800" spc="3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and</a:t>
            </a:r>
            <a:r>
              <a:rPr sz="1800" spc="-1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private</a:t>
            </a:r>
            <a:r>
              <a:rPr sz="1800" spc="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schools</a:t>
            </a:r>
            <a:r>
              <a:rPr sz="1800" spc="-1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to send</a:t>
            </a:r>
            <a:r>
              <a:rPr sz="1800" spc="-1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their</a:t>
            </a:r>
            <a:r>
              <a:rPr sz="1800" spc="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original</a:t>
            </a:r>
            <a:r>
              <a:rPr sz="180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and</a:t>
            </a:r>
            <a:r>
              <a:rPr sz="1800" spc="-1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creative </a:t>
            </a:r>
            <a:r>
              <a:rPr sz="1800" spc="-52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technological</a:t>
            </a:r>
            <a:r>
              <a:rPr sz="180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ideas/innovations.</a:t>
            </a:r>
            <a:endParaRPr sz="1800">
              <a:latin typeface="Trebuchet MS"/>
              <a:cs typeface="Trebuchet MS"/>
            </a:endParaRPr>
          </a:p>
          <a:p>
            <a:pPr marL="269875" indent="-257810">
              <a:lnSpc>
                <a:spcPct val="100000"/>
              </a:lnSpc>
              <a:buFont typeface="Wingdings"/>
              <a:buChar char=""/>
              <a:tabLst>
                <a:tab pos="270510" algn="l"/>
              </a:tabLst>
            </a:pPr>
            <a:r>
              <a:rPr sz="1800" b="1" dirty="0">
                <a:solidFill>
                  <a:srgbClr val="6F2F9F"/>
                </a:solidFill>
                <a:latin typeface="Trebuchet MS"/>
                <a:cs typeface="Trebuchet MS"/>
              </a:rPr>
              <a:t>30,678</a:t>
            </a:r>
            <a:r>
              <a:rPr sz="1800" b="1" spc="-5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Trebuchet MS"/>
                <a:cs typeface="Trebuchet MS"/>
              </a:rPr>
              <a:t>students received</a:t>
            </a:r>
            <a:r>
              <a:rPr sz="1800" b="1" spc="3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6F2F9F"/>
                </a:solidFill>
                <a:latin typeface="Trebuchet MS"/>
                <a:cs typeface="Trebuchet MS"/>
              </a:rPr>
              <a:t>a </a:t>
            </a:r>
            <a:r>
              <a:rPr sz="1800" b="1" spc="-15" dirty="0">
                <a:solidFill>
                  <a:srgbClr val="6F2F9F"/>
                </a:solidFill>
                <a:latin typeface="Trebuchet MS"/>
                <a:cs typeface="Trebuchet MS"/>
              </a:rPr>
              <a:t>grant</a:t>
            </a:r>
            <a:r>
              <a:rPr sz="1800" b="1" dirty="0">
                <a:solidFill>
                  <a:srgbClr val="6F2F9F"/>
                </a:solidFill>
                <a:latin typeface="Trebuchet MS"/>
                <a:cs typeface="Trebuchet MS"/>
              </a:rPr>
              <a:t> of</a:t>
            </a:r>
            <a:r>
              <a:rPr sz="1800" b="1" spc="-1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Trebuchet MS"/>
                <a:cs typeface="Trebuchet MS"/>
              </a:rPr>
              <a:t>INR</a:t>
            </a:r>
            <a:r>
              <a:rPr sz="1800" b="1" spc="-2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6F2F9F"/>
                </a:solidFill>
                <a:latin typeface="Trebuchet MS"/>
                <a:cs typeface="Trebuchet MS"/>
              </a:rPr>
              <a:t>10,000</a:t>
            </a:r>
            <a:r>
              <a:rPr sz="1800" b="1" spc="-5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6F2F9F"/>
                </a:solidFill>
                <a:latin typeface="Trebuchet MS"/>
                <a:cs typeface="Trebuchet MS"/>
              </a:rPr>
              <a:t>each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4206875" y="152400"/>
            <a:ext cx="493712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85" dirty="0">
                <a:solidFill>
                  <a:schemeClr val="accent6"/>
                </a:solidFill>
              </a:rPr>
              <a:t>Startup India Benefits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1219200"/>
            <a:ext cx="8054975" cy="510716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600" b="1" dirty="0">
                <a:solidFill>
                  <a:srgbClr val="E36C09"/>
                </a:solidFill>
                <a:latin typeface="Calibri"/>
                <a:cs typeface="Calibri"/>
              </a:rPr>
              <a:t>IPR</a:t>
            </a:r>
            <a:r>
              <a:rPr sz="3600" b="1" spc="-5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3600" b="1" spc="-5" dirty="0" smtClean="0">
                <a:solidFill>
                  <a:srgbClr val="E36C09"/>
                </a:solidFill>
                <a:latin typeface="Calibri"/>
                <a:cs typeface="Calibri"/>
              </a:rPr>
              <a:t>Ben</a:t>
            </a:r>
            <a:r>
              <a:rPr lang="en-US" sz="3600" b="1" spc="-5" dirty="0" smtClean="0">
                <a:solidFill>
                  <a:srgbClr val="E36C09"/>
                </a:solidFill>
                <a:latin typeface="Calibri"/>
                <a:cs typeface="Calibri"/>
              </a:rPr>
              <a:t>e</a:t>
            </a:r>
            <a:r>
              <a:rPr sz="3600" b="1" spc="-5" dirty="0" smtClean="0">
                <a:solidFill>
                  <a:srgbClr val="E36C09"/>
                </a:solidFill>
                <a:latin typeface="Calibri"/>
                <a:cs typeface="Calibri"/>
              </a:rPr>
              <a:t>fits</a:t>
            </a:r>
            <a:endParaRPr sz="3600" dirty="0">
              <a:latin typeface="Calibri"/>
              <a:cs typeface="Calibri"/>
            </a:endParaRPr>
          </a:p>
          <a:p>
            <a:pPr marL="12700" marR="118745" algn="just">
              <a:lnSpc>
                <a:spcPct val="80000"/>
              </a:lnSpc>
              <a:spcBef>
                <a:spcPts val="484"/>
              </a:spcBef>
            </a:pPr>
            <a:r>
              <a:rPr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awareness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adoption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IPRs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Startups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 in 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protecting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commercializing</a:t>
            </a:r>
            <a:r>
              <a:rPr sz="2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IPRs,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Startup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sz="2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</a:t>
            </a:r>
            <a:r>
              <a:rPr sz="2000" spc="-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Intellectual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endParaRPr lang="en-US" sz="2000" spc="-1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18745" algn="just">
              <a:lnSpc>
                <a:spcPct val="80000"/>
              </a:lnSpc>
              <a:spcBef>
                <a:spcPts val="484"/>
              </a:spcBef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</a:pP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Fast-tracking</a:t>
            </a:r>
            <a:r>
              <a:rPr sz="20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Startup</a:t>
            </a:r>
            <a:r>
              <a:rPr sz="20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patent</a:t>
            </a:r>
            <a:r>
              <a:rPr sz="20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patent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Startups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fast-tracked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examination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disposal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135" algn="just">
              <a:lnSpc>
                <a:spcPct val="100000"/>
              </a:lnSpc>
            </a:pP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Panel</a:t>
            </a:r>
            <a:r>
              <a:rPr sz="20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facilitators</a:t>
            </a:r>
            <a:r>
              <a:rPr sz="20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assist</a:t>
            </a:r>
            <a:r>
              <a:rPr sz="20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filing</a:t>
            </a:r>
            <a:r>
              <a:rPr sz="20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indent="51435" algn="just">
              <a:lnSpc>
                <a:spcPct val="80000"/>
              </a:lnSpc>
              <a:spcBef>
                <a:spcPts val="434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panel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Facilitators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responsible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advisory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IPRs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2000" spc="-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protecting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promoting</a:t>
            </a:r>
            <a:r>
              <a:rPr sz="2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IPRs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countries.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222250" indent="51435" algn="just">
              <a:lnSpc>
                <a:spcPct val="80100"/>
              </a:lnSpc>
              <a:spcBef>
                <a:spcPts val="430"/>
              </a:spcBef>
            </a:pP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</a:t>
            </a:r>
            <a:r>
              <a:rPr sz="20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bear</a:t>
            </a:r>
            <a:r>
              <a:rPr sz="20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facilitation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cost:</a:t>
            </a:r>
            <a:r>
              <a:rPr sz="20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bears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entire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fees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facilitators</a:t>
            </a:r>
            <a:r>
              <a:rPr sz="2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any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patents,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trademarks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designs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Startup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</a:t>
            </a:r>
            <a:r>
              <a:rPr sz="2000" spc="-3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file,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Startups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bear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statutory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fees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payable.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51130" algn="just">
              <a:lnSpc>
                <a:spcPts val="1730"/>
              </a:lnSpc>
              <a:spcBef>
                <a:spcPts val="415"/>
              </a:spcBef>
            </a:pPr>
            <a:r>
              <a:rPr sz="20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Rebate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0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filing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application:</a:t>
            </a:r>
            <a:r>
              <a:rPr sz="20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Startups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provided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80%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rebate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filing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patents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vis-à-vis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companies.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helps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costs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</a:t>
            </a:r>
            <a:r>
              <a:rPr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crucial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formative </a:t>
            </a:r>
            <a:r>
              <a:rPr sz="2000" spc="-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years.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50%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rebate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provided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filing</a:t>
            </a:r>
            <a:r>
              <a:rPr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Trademarks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vis-à-vis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other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companies.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 idx="4294967295"/>
          </p:nvPr>
        </p:nvSpPr>
        <p:spPr>
          <a:xfrm>
            <a:off x="305206" y="968121"/>
            <a:ext cx="3261360" cy="711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325"/>
              </a:lnSpc>
              <a:spcBef>
                <a:spcPts val="105"/>
              </a:spcBef>
            </a:pPr>
            <a:r>
              <a:rPr sz="2850" b="1" spc="-20" dirty="0">
                <a:latin typeface="Trebuchet MS"/>
                <a:cs typeface="Trebuchet MS"/>
              </a:rPr>
              <a:t>Funding</a:t>
            </a:r>
            <a:r>
              <a:rPr sz="2850" b="1" spc="-70" dirty="0">
                <a:latin typeface="Trebuchet MS"/>
                <a:cs typeface="Trebuchet MS"/>
              </a:rPr>
              <a:t> </a:t>
            </a:r>
            <a:r>
              <a:rPr sz="2850" b="1" dirty="0">
                <a:latin typeface="Trebuchet MS"/>
                <a:cs typeface="Trebuchet MS"/>
              </a:rPr>
              <a:t>Innovation</a:t>
            </a:r>
            <a:endParaRPr sz="2850">
              <a:latin typeface="Trebuchet MS"/>
              <a:cs typeface="Trebuchet MS"/>
            </a:endParaRPr>
          </a:p>
          <a:p>
            <a:pPr marL="12700">
              <a:lnSpc>
                <a:spcPts val="2065"/>
              </a:lnSpc>
            </a:pPr>
            <a:r>
              <a:rPr sz="1800" b="1" spc="-5" dirty="0">
                <a:solidFill>
                  <a:srgbClr val="0E6EC5"/>
                </a:solidFill>
                <a:latin typeface="Trebuchet MS"/>
                <a:cs typeface="Trebuchet MS"/>
              </a:rPr>
              <a:t>Building</a:t>
            </a:r>
            <a:r>
              <a:rPr sz="1800" b="1" spc="-60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0E6EC5"/>
                </a:solidFill>
                <a:latin typeface="Trebuchet MS"/>
                <a:cs typeface="Trebuchet MS"/>
              </a:rPr>
              <a:t>Capacities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7200" y="3227832"/>
            <a:ext cx="8369934" cy="2109470"/>
          </a:xfrm>
          <a:custGeom>
            <a:avLst/>
            <a:gdLst/>
            <a:ahLst/>
            <a:cxnLst/>
            <a:rect l="l" t="t" r="r" b="b"/>
            <a:pathLst>
              <a:path w="8369934" h="2109470">
                <a:moveTo>
                  <a:pt x="7935214" y="0"/>
                </a:moveTo>
                <a:lnTo>
                  <a:pt x="434530" y="0"/>
                </a:lnTo>
                <a:lnTo>
                  <a:pt x="387184" y="2550"/>
                </a:lnTo>
                <a:lnTo>
                  <a:pt x="341315" y="10023"/>
                </a:lnTo>
                <a:lnTo>
                  <a:pt x="297187" y="22154"/>
                </a:lnTo>
                <a:lnTo>
                  <a:pt x="255066" y="38679"/>
                </a:lnTo>
                <a:lnTo>
                  <a:pt x="215217" y="59332"/>
                </a:lnTo>
                <a:lnTo>
                  <a:pt x="177904" y="83848"/>
                </a:lnTo>
                <a:lnTo>
                  <a:pt x="143394" y="111962"/>
                </a:lnTo>
                <a:lnTo>
                  <a:pt x="111951" y="143409"/>
                </a:lnTo>
                <a:lnTo>
                  <a:pt x="83840" y="177923"/>
                </a:lnTo>
                <a:lnTo>
                  <a:pt x="59327" y="215241"/>
                </a:lnTo>
                <a:lnTo>
                  <a:pt x="38676" y="255096"/>
                </a:lnTo>
                <a:lnTo>
                  <a:pt x="22153" y="297224"/>
                </a:lnTo>
                <a:lnTo>
                  <a:pt x="10022" y="341360"/>
                </a:lnTo>
                <a:lnTo>
                  <a:pt x="2549" y="387238"/>
                </a:lnTo>
                <a:lnTo>
                  <a:pt x="0" y="434593"/>
                </a:lnTo>
                <a:lnTo>
                  <a:pt x="0" y="1674621"/>
                </a:lnTo>
                <a:lnTo>
                  <a:pt x="2549" y="1721977"/>
                </a:lnTo>
                <a:lnTo>
                  <a:pt x="10022" y="1767855"/>
                </a:lnTo>
                <a:lnTo>
                  <a:pt x="22153" y="1811991"/>
                </a:lnTo>
                <a:lnTo>
                  <a:pt x="38676" y="1854119"/>
                </a:lnTo>
                <a:lnTo>
                  <a:pt x="59327" y="1893974"/>
                </a:lnTo>
                <a:lnTo>
                  <a:pt x="83840" y="1931292"/>
                </a:lnTo>
                <a:lnTo>
                  <a:pt x="111951" y="1965806"/>
                </a:lnTo>
                <a:lnTo>
                  <a:pt x="143394" y="1997253"/>
                </a:lnTo>
                <a:lnTo>
                  <a:pt x="177904" y="2025367"/>
                </a:lnTo>
                <a:lnTo>
                  <a:pt x="215217" y="2049883"/>
                </a:lnTo>
                <a:lnTo>
                  <a:pt x="255066" y="2070536"/>
                </a:lnTo>
                <a:lnTo>
                  <a:pt x="297187" y="2087061"/>
                </a:lnTo>
                <a:lnTo>
                  <a:pt x="341315" y="2099192"/>
                </a:lnTo>
                <a:lnTo>
                  <a:pt x="387184" y="2106665"/>
                </a:lnTo>
                <a:lnTo>
                  <a:pt x="434530" y="2109216"/>
                </a:lnTo>
                <a:lnTo>
                  <a:pt x="7935214" y="2109216"/>
                </a:lnTo>
                <a:lnTo>
                  <a:pt x="7982569" y="2106665"/>
                </a:lnTo>
                <a:lnTo>
                  <a:pt x="8028447" y="2099192"/>
                </a:lnTo>
                <a:lnTo>
                  <a:pt x="8072583" y="2087061"/>
                </a:lnTo>
                <a:lnTo>
                  <a:pt x="8114711" y="2070536"/>
                </a:lnTo>
                <a:lnTo>
                  <a:pt x="8154566" y="2049883"/>
                </a:lnTo>
                <a:lnTo>
                  <a:pt x="8191884" y="2025367"/>
                </a:lnTo>
                <a:lnTo>
                  <a:pt x="8226398" y="1997253"/>
                </a:lnTo>
                <a:lnTo>
                  <a:pt x="8257845" y="1965806"/>
                </a:lnTo>
                <a:lnTo>
                  <a:pt x="8285959" y="1931292"/>
                </a:lnTo>
                <a:lnTo>
                  <a:pt x="8310475" y="1893974"/>
                </a:lnTo>
                <a:lnTo>
                  <a:pt x="8331128" y="1854119"/>
                </a:lnTo>
                <a:lnTo>
                  <a:pt x="8347653" y="1811991"/>
                </a:lnTo>
                <a:lnTo>
                  <a:pt x="8359784" y="1767855"/>
                </a:lnTo>
                <a:lnTo>
                  <a:pt x="8367257" y="1721977"/>
                </a:lnTo>
                <a:lnTo>
                  <a:pt x="8369808" y="1674621"/>
                </a:lnTo>
                <a:lnTo>
                  <a:pt x="8369808" y="434593"/>
                </a:lnTo>
                <a:lnTo>
                  <a:pt x="8367257" y="387238"/>
                </a:lnTo>
                <a:lnTo>
                  <a:pt x="8359784" y="341360"/>
                </a:lnTo>
                <a:lnTo>
                  <a:pt x="8347653" y="297224"/>
                </a:lnTo>
                <a:lnTo>
                  <a:pt x="8331128" y="255096"/>
                </a:lnTo>
                <a:lnTo>
                  <a:pt x="8310475" y="215241"/>
                </a:lnTo>
                <a:lnTo>
                  <a:pt x="8285959" y="177923"/>
                </a:lnTo>
                <a:lnTo>
                  <a:pt x="8257845" y="143409"/>
                </a:lnTo>
                <a:lnTo>
                  <a:pt x="8226398" y="111962"/>
                </a:lnTo>
                <a:lnTo>
                  <a:pt x="8191884" y="83848"/>
                </a:lnTo>
                <a:lnTo>
                  <a:pt x="8154566" y="59332"/>
                </a:lnTo>
                <a:lnTo>
                  <a:pt x="8114711" y="38679"/>
                </a:lnTo>
                <a:lnTo>
                  <a:pt x="8072583" y="22154"/>
                </a:lnTo>
                <a:lnTo>
                  <a:pt x="8028447" y="10023"/>
                </a:lnTo>
                <a:lnTo>
                  <a:pt x="7982569" y="2550"/>
                </a:lnTo>
                <a:lnTo>
                  <a:pt x="7935214" y="0"/>
                </a:lnTo>
                <a:close/>
              </a:path>
            </a:pathLst>
          </a:custGeom>
          <a:solidFill>
            <a:srgbClr val="F4EBDF">
              <a:alpha val="7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63346" y="2610739"/>
            <a:ext cx="7599045" cy="2214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6364" algn="ctr">
              <a:lnSpc>
                <a:spcPct val="100000"/>
              </a:lnSpc>
              <a:spcBef>
                <a:spcPts val="100"/>
              </a:spcBef>
            </a:pPr>
            <a:r>
              <a:rPr sz="2100" b="1" spc="-55" dirty="0">
                <a:solidFill>
                  <a:srgbClr val="D69203"/>
                </a:solidFill>
                <a:latin typeface="Trebuchet MS"/>
                <a:cs typeface="Trebuchet MS"/>
              </a:rPr>
              <a:t>INNOVATORS</a:t>
            </a:r>
            <a:endParaRPr sz="2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050">
              <a:latin typeface="Trebuchet MS"/>
              <a:cs typeface="Trebuchet MS"/>
            </a:endParaRPr>
          </a:p>
          <a:p>
            <a:pPr marL="1750060">
              <a:lnSpc>
                <a:spcPct val="100000"/>
              </a:lnSpc>
            </a:pPr>
            <a:r>
              <a:rPr sz="2100" b="1" spc="-5" dirty="0">
                <a:solidFill>
                  <a:srgbClr val="17406C"/>
                </a:solidFill>
                <a:latin typeface="Trebuchet MS"/>
                <a:cs typeface="Trebuchet MS"/>
              </a:rPr>
              <a:t>Uchhattar</a:t>
            </a:r>
            <a:r>
              <a:rPr sz="2100" b="1" spc="-100" dirty="0">
                <a:solidFill>
                  <a:srgbClr val="17406C"/>
                </a:solidFill>
                <a:latin typeface="Trebuchet MS"/>
                <a:cs typeface="Trebuchet MS"/>
              </a:rPr>
              <a:t> </a:t>
            </a:r>
            <a:r>
              <a:rPr sz="2100" b="1" spc="-10" dirty="0">
                <a:solidFill>
                  <a:srgbClr val="17406C"/>
                </a:solidFill>
                <a:latin typeface="Trebuchet MS"/>
                <a:cs typeface="Trebuchet MS"/>
              </a:rPr>
              <a:t>Avishkar </a:t>
            </a:r>
            <a:r>
              <a:rPr sz="2100" b="1" spc="-40" dirty="0">
                <a:solidFill>
                  <a:srgbClr val="17406C"/>
                </a:solidFill>
                <a:latin typeface="Trebuchet MS"/>
                <a:cs typeface="Trebuchet MS"/>
              </a:rPr>
              <a:t>Yojana </a:t>
            </a:r>
            <a:r>
              <a:rPr sz="2100" b="1" dirty="0">
                <a:solidFill>
                  <a:srgbClr val="FF0000"/>
                </a:solidFill>
                <a:latin typeface="Trebuchet MS"/>
                <a:cs typeface="Trebuchet MS"/>
              </a:rPr>
              <a:t>₹ 258 </a:t>
            </a:r>
            <a:r>
              <a:rPr sz="2100" b="1" spc="-85" dirty="0">
                <a:solidFill>
                  <a:srgbClr val="FF0000"/>
                </a:solidFill>
                <a:latin typeface="Trebuchet MS"/>
                <a:cs typeface="Trebuchet MS"/>
              </a:rPr>
              <a:t>cr.</a:t>
            </a: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Scheme run</a:t>
            </a:r>
            <a:r>
              <a:rPr sz="1800" spc="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by</a:t>
            </a:r>
            <a:r>
              <a:rPr sz="1800" spc="-1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Min.</a:t>
            </a:r>
            <a:r>
              <a:rPr sz="1800" spc="1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of</a:t>
            </a:r>
            <a:r>
              <a:rPr sz="1800" spc="-1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Human </a:t>
            </a:r>
            <a:r>
              <a:rPr sz="1800" spc="-15" dirty="0">
                <a:solidFill>
                  <a:srgbClr val="6F2F9F"/>
                </a:solidFill>
                <a:latin typeface="Trebuchet MS"/>
                <a:cs typeface="Trebuchet MS"/>
              </a:rPr>
              <a:t>Resource</a:t>
            </a:r>
            <a:r>
              <a:rPr sz="1800" spc="1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Development to jointly </a:t>
            </a:r>
            <a:r>
              <a:rPr sz="1800" spc="-10" dirty="0">
                <a:solidFill>
                  <a:srgbClr val="6F2F9F"/>
                </a:solidFill>
                <a:latin typeface="Trebuchet MS"/>
                <a:cs typeface="Trebuchet MS"/>
              </a:rPr>
              <a:t>fund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research</a:t>
            </a:r>
            <a:r>
              <a:rPr sz="1800" spc="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projects,</a:t>
            </a:r>
            <a:r>
              <a:rPr sz="1800" spc="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along with</a:t>
            </a:r>
            <a:r>
              <a:rPr sz="180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private</a:t>
            </a:r>
            <a:r>
              <a:rPr sz="180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entities,</a:t>
            </a:r>
            <a:r>
              <a:rPr sz="180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undertaken</a:t>
            </a:r>
            <a:r>
              <a:rPr sz="1800" spc="2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6F2F9F"/>
                </a:solidFill>
                <a:latin typeface="Trebuchet MS"/>
                <a:cs typeface="Trebuchet MS"/>
              </a:rPr>
              <a:t>by</a:t>
            </a:r>
            <a:r>
              <a:rPr sz="1800" spc="-1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IIT</a:t>
            </a:r>
            <a:r>
              <a:rPr sz="1800" spc="-4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students</a:t>
            </a:r>
            <a:endParaRPr sz="1800">
              <a:latin typeface="Trebuchet MS"/>
              <a:cs typeface="Trebuchet MS"/>
            </a:endParaRPr>
          </a:p>
          <a:p>
            <a:pPr marL="269875" marR="5080" indent="-257810">
              <a:lnSpc>
                <a:spcPct val="100000"/>
              </a:lnSpc>
              <a:buFont typeface="Wingdings"/>
              <a:buChar char=""/>
              <a:tabLst>
                <a:tab pos="270510" algn="l"/>
              </a:tabLst>
            </a:pPr>
            <a:r>
              <a:rPr sz="1800" b="1" spc="-10" dirty="0">
                <a:solidFill>
                  <a:srgbClr val="6F2F9F"/>
                </a:solidFill>
                <a:latin typeface="Trebuchet MS"/>
                <a:cs typeface="Trebuchet MS"/>
              </a:rPr>
              <a:t>Funding</a:t>
            </a:r>
            <a:r>
              <a:rPr sz="1800" b="1" spc="-3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Trebuchet MS"/>
                <a:cs typeface="Trebuchet MS"/>
              </a:rPr>
              <a:t>support</a:t>
            </a:r>
            <a:r>
              <a:rPr sz="1800" b="1" spc="-1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6F2F9F"/>
                </a:solidFill>
                <a:latin typeface="Trebuchet MS"/>
                <a:cs typeface="Trebuchet MS"/>
              </a:rPr>
              <a:t>provided</a:t>
            </a:r>
            <a:r>
              <a:rPr sz="1800" b="1" spc="1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Trebuchet MS"/>
                <a:cs typeface="Trebuchet MS"/>
              </a:rPr>
              <a:t>to</a:t>
            </a:r>
            <a:r>
              <a:rPr sz="1800" b="1" spc="-2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6F2F9F"/>
                </a:solidFill>
                <a:latin typeface="Trebuchet MS"/>
                <a:cs typeface="Trebuchet MS"/>
              </a:rPr>
              <a:t>85</a:t>
            </a:r>
            <a:r>
              <a:rPr sz="1800" b="1" spc="-1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Trebuchet MS"/>
                <a:cs typeface="Trebuchet MS"/>
              </a:rPr>
              <a:t>research</a:t>
            </a:r>
            <a:r>
              <a:rPr sz="1800" b="1" spc="1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Trebuchet MS"/>
                <a:cs typeface="Trebuchet MS"/>
              </a:rPr>
              <a:t>projects</a:t>
            </a:r>
            <a:r>
              <a:rPr sz="1800" b="1" spc="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6F2F9F"/>
                </a:solidFill>
                <a:latin typeface="Trebuchet MS"/>
                <a:cs typeface="Trebuchet MS"/>
              </a:rPr>
              <a:t>at </a:t>
            </a:r>
            <a:r>
              <a:rPr sz="1800" b="1" spc="-5" dirty="0">
                <a:solidFill>
                  <a:srgbClr val="6F2F9F"/>
                </a:solidFill>
                <a:latin typeface="Trebuchet MS"/>
                <a:cs typeface="Trebuchet MS"/>
              </a:rPr>
              <a:t>various</a:t>
            </a:r>
            <a:r>
              <a:rPr sz="1800" b="1" spc="-1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spc="-45" dirty="0">
                <a:solidFill>
                  <a:srgbClr val="6F2F9F"/>
                </a:solidFill>
                <a:latin typeface="Trebuchet MS"/>
                <a:cs typeface="Trebuchet MS"/>
              </a:rPr>
              <a:t>IITs,</a:t>
            </a:r>
            <a:r>
              <a:rPr sz="1800" b="1" spc="-1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Trebuchet MS"/>
                <a:cs typeface="Trebuchet MS"/>
              </a:rPr>
              <a:t>for </a:t>
            </a:r>
            <a:r>
              <a:rPr sz="1800" b="1" spc="-52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Trebuchet MS"/>
                <a:cs typeface="Trebuchet MS"/>
              </a:rPr>
              <a:t>product</a:t>
            </a:r>
            <a:r>
              <a:rPr sz="1800" b="1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Trebuchet MS"/>
                <a:cs typeface="Trebuchet MS"/>
              </a:rPr>
              <a:t>development</a:t>
            </a:r>
            <a:r>
              <a:rPr sz="1800" b="1" spc="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6F2F9F"/>
                </a:solidFill>
                <a:latin typeface="Trebuchet MS"/>
                <a:cs typeface="Trebuchet MS"/>
              </a:rPr>
              <a:t>&amp;</a:t>
            </a:r>
            <a:r>
              <a:rPr sz="1800" b="1" spc="-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6F2F9F"/>
                </a:solidFill>
                <a:latin typeface="Trebuchet MS"/>
                <a:cs typeface="Trebuchet MS"/>
              </a:rPr>
              <a:t>commercialization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 idx="4294967295"/>
          </p:nvPr>
        </p:nvSpPr>
        <p:spPr>
          <a:xfrm>
            <a:off x="305206" y="968121"/>
            <a:ext cx="3261360" cy="711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325"/>
              </a:lnSpc>
              <a:spcBef>
                <a:spcPts val="105"/>
              </a:spcBef>
            </a:pPr>
            <a:r>
              <a:rPr sz="2850" b="1" spc="-20" dirty="0">
                <a:latin typeface="Trebuchet MS"/>
                <a:cs typeface="Trebuchet MS"/>
              </a:rPr>
              <a:t>Funding</a:t>
            </a:r>
            <a:r>
              <a:rPr sz="2850" b="1" spc="-70" dirty="0">
                <a:latin typeface="Trebuchet MS"/>
                <a:cs typeface="Trebuchet MS"/>
              </a:rPr>
              <a:t> </a:t>
            </a:r>
            <a:r>
              <a:rPr sz="2850" b="1" dirty="0">
                <a:latin typeface="Trebuchet MS"/>
                <a:cs typeface="Trebuchet MS"/>
              </a:rPr>
              <a:t>Innovation</a:t>
            </a:r>
            <a:endParaRPr sz="2850" dirty="0">
              <a:latin typeface="Trebuchet MS"/>
              <a:cs typeface="Trebuchet MS"/>
            </a:endParaRPr>
          </a:p>
          <a:p>
            <a:pPr marL="12700">
              <a:lnSpc>
                <a:spcPts val="2065"/>
              </a:lnSpc>
            </a:pPr>
            <a:r>
              <a:rPr sz="1800" b="1" spc="-5" dirty="0">
                <a:solidFill>
                  <a:srgbClr val="0E6EC5"/>
                </a:solidFill>
                <a:latin typeface="Trebuchet MS"/>
                <a:cs typeface="Trebuchet MS"/>
              </a:rPr>
              <a:t>Building</a:t>
            </a:r>
            <a:r>
              <a:rPr sz="1800" b="1" spc="-60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0E6EC5"/>
                </a:solidFill>
                <a:latin typeface="Trebuchet MS"/>
                <a:cs typeface="Trebuchet MS"/>
              </a:rPr>
              <a:t>Capacities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7200" y="3227832"/>
            <a:ext cx="8369934" cy="2109470"/>
          </a:xfrm>
          <a:custGeom>
            <a:avLst/>
            <a:gdLst/>
            <a:ahLst/>
            <a:cxnLst/>
            <a:rect l="l" t="t" r="r" b="b"/>
            <a:pathLst>
              <a:path w="8369934" h="2109470">
                <a:moveTo>
                  <a:pt x="7935214" y="0"/>
                </a:moveTo>
                <a:lnTo>
                  <a:pt x="434530" y="0"/>
                </a:lnTo>
                <a:lnTo>
                  <a:pt x="387184" y="2550"/>
                </a:lnTo>
                <a:lnTo>
                  <a:pt x="341315" y="10023"/>
                </a:lnTo>
                <a:lnTo>
                  <a:pt x="297187" y="22154"/>
                </a:lnTo>
                <a:lnTo>
                  <a:pt x="255066" y="38679"/>
                </a:lnTo>
                <a:lnTo>
                  <a:pt x="215217" y="59332"/>
                </a:lnTo>
                <a:lnTo>
                  <a:pt x="177904" y="83848"/>
                </a:lnTo>
                <a:lnTo>
                  <a:pt x="143394" y="111962"/>
                </a:lnTo>
                <a:lnTo>
                  <a:pt x="111951" y="143409"/>
                </a:lnTo>
                <a:lnTo>
                  <a:pt x="83840" y="177923"/>
                </a:lnTo>
                <a:lnTo>
                  <a:pt x="59327" y="215241"/>
                </a:lnTo>
                <a:lnTo>
                  <a:pt x="38676" y="255096"/>
                </a:lnTo>
                <a:lnTo>
                  <a:pt x="22153" y="297224"/>
                </a:lnTo>
                <a:lnTo>
                  <a:pt x="10022" y="341360"/>
                </a:lnTo>
                <a:lnTo>
                  <a:pt x="2549" y="387238"/>
                </a:lnTo>
                <a:lnTo>
                  <a:pt x="0" y="434593"/>
                </a:lnTo>
                <a:lnTo>
                  <a:pt x="0" y="1674621"/>
                </a:lnTo>
                <a:lnTo>
                  <a:pt x="2549" y="1721977"/>
                </a:lnTo>
                <a:lnTo>
                  <a:pt x="10022" y="1767855"/>
                </a:lnTo>
                <a:lnTo>
                  <a:pt x="22153" y="1811991"/>
                </a:lnTo>
                <a:lnTo>
                  <a:pt x="38676" y="1854119"/>
                </a:lnTo>
                <a:lnTo>
                  <a:pt x="59327" y="1893974"/>
                </a:lnTo>
                <a:lnTo>
                  <a:pt x="83840" y="1931292"/>
                </a:lnTo>
                <a:lnTo>
                  <a:pt x="111951" y="1965806"/>
                </a:lnTo>
                <a:lnTo>
                  <a:pt x="143394" y="1997253"/>
                </a:lnTo>
                <a:lnTo>
                  <a:pt x="177904" y="2025367"/>
                </a:lnTo>
                <a:lnTo>
                  <a:pt x="215217" y="2049883"/>
                </a:lnTo>
                <a:lnTo>
                  <a:pt x="255066" y="2070536"/>
                </a:lnTo>
                <a:lnTo>
                  <a:pt x="297187" y="2087061"/>
                </a:lnTo>
                <a:lnTo>
                  <a:pt x="341315" y="2099192"/>
                </a:lnTo>
                <a:lnTo>
                  <a:pt x="387184" y="2106665"/>
                </a:lnTo>
                <a:lnTo>
                  <a:pt x="434530" y="2109216"/>
                </a:lnTo>
                <a:lnTo>
                  <a:pt x="7935214" y="2109216"/>
                </a:lnTo>
                <a:lnTo>
                  <a:pt x="7982569" y="2106665"/>
                </a:lnTo>
                <a:lnTo>
                  <a:pt x="8028447" y="2099192"/>
                </a:lnTo>
                <a:lnTo>
                  <a:pt x="8072583" y="2087061"/>
                </a:lnTo>
                <a:lnTo>
                  <a:pt x="8114711" y="2070536"/>
                </a:lnTo>
                <a:lnTo>
                  <a:pt x="8154566" y="2049883"/>
                </a:lnTo>
                <a:lnTo>
                  <a:pt x="8191884" y="2025367"/>
                </a:lnTo>
                <a:lnTo>
                  <a:pt x="8226398" y="1997253"/>
                </a:lnTo>
                <a:lnTo>
                  <a:pt x="8257845" y="1965806"/>
                </a:lnTo>
                <a:lnTo>
                  <a:pt x="8285959" y="1931292"/>
                </a:lnTo>
                <a:lnTo>
                  <a:pt x="8310475" y="1893974"/>
                </a:lnTo>
                <a:lnTo>
                  <a:pt x="8331128" y="1854119"/>
                </a:lnTo>
                <a:lnTo>
                  <a:pt x="8347653" y="1811991"/>
                </a:lnTo>
                <a:lnTo>
                  <a:pt x="8359784" y="1767855"/>
                </a:lnTo>
                <a:lnTo>
                  <a:pt x="8367257" y="1721977"/>
                </a:lnTo>
                <a:lnTo>
                  <a:pt x="8369808" y="1674621"/>
                </a:lnTo>
                <a:lnTo>
                  <a:pt x="8369808" y="434593"/>
                </a:lnTo>
                <a:lnTo>
                  <a:pt x="8367257" y="387238"/>
                </a:lnTo>
                <a:lnTo>
                  <a:pt x="8359784" y="341360"/>
                </a:lnTo>
                <a:lnTo>
                  <a:pt x="8347653" y="297224"/>
                </a:lnTo>
                <a:lnTo>
                  <a:pt x="8331128" y="255096"/>
                </a:lnTo>
                <a:lnTo>
                  <a:pt x="8310475" y="215241"/>
                </a:lnTo>
                <a:lnTo>
                  <a:pt x="8285959" y="177923"/>
                </a:lnTo>
                <a:lnTo>
                  <a:pt x="8257845" y="143409"/>
                </a:lnTo>
                <a:lnTo>
                  <a:pt x="8226398" y="111962"/>
                </a:lnTo>
                <a:lnTo>
                  <a:pt x="8191884" y="83848"/>
                </a:lnTo>
                <a:lnTo>
                  <a:pt x="8154566" y="59332"/>
                </a:lnTo>
                <a:lnTo>
                  <a:pt x="8114711" y="38679"/>
                </a:lnTo>
                <a:lnTo>
                  <a:pt x="8072583" y="22154"/>
                </a:lnTo>
                <a:lnTo>
                  <a:pt x="8028447" y="10023"/>
                </a:lnTo>
                <a:lnTo>
                  <a:pt x="7982569" y="2550"/>
                </a:lnTo>
                <a:lnTo>
                  <a:pt x="7935214" y="0"/>
                </a:lnTo>
                <a:close/>
              </a:path>
            </a:pathLst>
          </a:custGeom>
          <a:solidFill>
            <a:srgbClr val="F4EBDF">
              <a:alpha val="7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63346" y="2620136"/>
            <a:ext cx="7806055" cy="2754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36550" algn="ctr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solidFill>
                  <a:srgbClr val="D69203"/>
                </a:solidFill>
                <a:latin typeface="Trebuchet MS"/>
                <a:cs typeface="Trebuchet MS"/>
              </a:rPr>
              <a:t>INFRASTRUCTURE</a:t>
            </a:r>
            <a:endParaRPr sz="2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50">
              <a:latin typeface="Trebuchet MS"/>
              <a:cs typeface="Trebuchet MS"/>
            </a:endParaRPr>
          </a:p>
          <a:p>
            <a:pPr marL="2218055">
              <a:lnSpc>
                <a:spcPct val="100000"/>
              </a:lnSpc>
            </a:pPr>
            <a:r>
              <a:rPr sz="2100" b="1" spc="-5" dirty="0">
                <a:solidFill>
                  <a:srgbClr val="17406C"/>
                </a:solidFill>
                <a:latin typeface="Trebuchet MS"/>
                <a:cs typeface="Trebuchet MS"/>
              </a:rPr>
              <a:t>Incubati</a:t>
            </a:r>
            <a:r>
              <a:rPr sz="2100" b="1" spc="-10" dirty="0">
                <a:solidFill>
                  <a:srgbClr val="17406C"/>
                </a:solidFill>
                <a:latin typeface="Trebuchet MS"/>
                <a:cs typeface="Trebuchet MS"/>
              </a:rPr>
              <a:t>o</a:t>
            </a:r>
            <a:r>
              <a:rPr sz="2100" b="1" dirty="0">
                <a:solidFill>
                  <a:srgbClr val="17406C"/>
                </a:solidFill>
                <a:latin typeface="Trebuchet MS"/>
                <a:cs typeface="Trebuchet MS"/>
              </a:rPr>
              <a:t>n</a:t>
            </a:r>
            <a:r>
              <a:rPr sz="2100" b="1" spc="-175" dirty="0">
                <a:solidFill>
                  <a:srgbClr val="17406C"/>
                </a:solidFill>
                <a:latin typeface="Trebuchet MS"/>
                <a:cs typeface="Trebuchet MS"/>
              </a:rPr>
              <a:t> </a:t>
            </a:r>
            <a:r>
              <a:rPr sz="2100" b="1" dirty="0">
                <a:solidFill>
                  <a:srgbClr val="17406C"/>
                </a:solidFill>
                <a:latin typeface="Trebuchet MS"/>
                <a:cs typeface="Trebuchet MS"/>
              </a:rPr>
              <a:t>Centres</a:t>
            </a:r>
            <a:r>
              <a:rPr sz="2100" b="1" spc="10" dirty="0">
                <a:solidFill>
                  <a:srgbClr val="17406C"/>
                </a:solidFill>
                <a:latin typeface="Trebuchet MS"/>
                <a:cs typeface="Trebuchet MS"/>
              </a:rPr>
              <a:t> </a:t>
            </a:r>
            <a:r>
              <a:rPr sz="2100" b="1" dirty="0">
                <a:solidFill>
                  <a:srgbClr val="FF0000"/>
                </a:solidFill>
                <a:latin typeface="Trebuchet MS"/>
                <a:cs typeface="Trebuchet MS"/>
              </a:rPr>
              <a:t>₹</a:t>
            </a:r>
            <a:r>
              <a:rPr sz="2100" b="1" spc="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00" b="1" dirty="0">
                <a:solidFill>
                  <a:srgbClr val="FF0000"/>
                </a:solidFill>
                <a:latin typeface="Trebuchet MS"/>
                <a:cs typeface="Trebuchet MS"/>
              </a:rPr>
              <a:t>2</a:t>
            </a:r>
            <a:r>
              <a:rPr sz="2100" b="1" spc="5" dirty="0">
                <a:solidFill>
                  <a:srgbClr val="FF0000"/>
                </a:solidFill>
                <a:latin typeface="Trebuchet MS"/>
                <a:cs typeface="Trebuchet MS"/>
              </a:rPr>
              <a:t>4</a:t>
            </a:r>
            <a:r>
              <a:rPr sz="2100" b="1" dirty="0">
                <a:solidFill>
                  <a:srgbClr val="FF0000"/>
                </a:solidFill>
                <a:latin typeface="Trebuchet MS"/>
                <a:cs typeface="Trebuchet MS"/>
              </a:rPr>
              <a:t>4</a:t>
            </a:r>
            <a:r>
              <a:rPr sz="2100" b="1"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00" b="1" dirty="0">
                <a:solidFill>
                  <a:srgbClr val="FF0000"/>
                </a:solidFill>
                <a:latin typeface="Trebuchet MS"/>
                <a:cs typeface="Trebuchet MS"/>
              </a:rPr>
              <a:t>c</a:t>
            </a:r>
            <a:r>
              <a:rPr sz="2100" b="1" spc="-245" dirty="0">
                <a:solidFill>
                  <a:srgbClr val="FF0000"/>
                </a:solidFill>
                <a:latin typeface="Trebuchet MS"/>
                <a:cs typeface="Trebuchet MS"/>
              </a:rPr>
              <a:t>r</a:t>
            </a:r>
            <a:r>
              <a:rPr sz="2100" b="1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Supporting creating </a:t>
            </a:r>
            <a:r>
              <a:rPr sz="1800" spc="-10" dirty="0">
                <a:solidFill>
                  <a:srgbClr val="6F2F9F"/>
                </a:solidFill>
                <a:latin typeface="Trebuchet MS"/>
                <a:cs typeface="Trebuchet MS"/>
              </a:rPr>
              <a:t>of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world class incubation facilities across India that will </a:t>
            </a:r>
            <a:r>
              <a:rPr sz="1800" spc="-53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enable entrepreneurs</a:t>
            </a:r>
            <a:r>
              <a:rPr sz="1800" spc="2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6F2F9F"/>
                </a:solidFill>
                <a:latin typeface="Trebuchet MS"/>
                <a:cs typeface="Trebuchet MS"/>
              </a:rPr>
              <a:t>by</a:t>
            </a:r>
            <a:r>
              <a:rPr sz="1800" spc="-1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mentoring</a:t>
            </a:r>
            <a:r>
              <a:rPr sz="1800" spc="1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and</a:t>
            </a:r>
            <a:r>
              <a:rPr sz="1800" spc="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Trebuchet MS"/>
                <a:cs typeface="Trebuchet MS"/>
              </a:rPr>
              <a:t>cultivating</a:t>
            </a:r>
            <a:r>
              <a:rPr sz="1800" spc="1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their</a:t>
            </a:r>
            <a:r>
              <a:rPr sz="1800" spc="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ideas</a:t>
            </a:r>
            <a:r>
              <a:rPr sz="1800" spc="-1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into </a:t>
            </a:r>
            <a:r>
              <a:rPr sz="180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successful</a:t>
            </a:r>
            <a:r>
              <a:rPr sz="1800" spc="-2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ventures</a:t>
            </a:r>
            <a:endParaRPr sz="1800">
              <a:latin typeface="Trebuchet MS"/>
              <a:cs typeface="Trebuchet MS"/>
            </a:endParaRPr>
          </a:p>
          <a:p>
            <a:pPr marL="269875" indent="-25781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270510" algn="l"/>
              </a:tabLst>
            </a:pPr>
            <a:r>
              <a:rPr sz="1800" b="1" spc="-5" dirty="0">
                <a:solidFill>
                  <a:srgbClr val="6F2F9F"/>
                </a:solidFill>
                <a:latin typeface="Trebuchet MS"/>
                <a:cs typeface="Trebuchet MS"/>
              </a:rPr>
              <a:t>NI</a:t>
            </a:r>
            <a:r>
              <a:rPr sz="1800" b="1" dirty="0">
                <a:solidFill>
                  <a:srgbClr val="6F2F9F"/>
                </a:solidFill>
                <a:latin typeface="Trebuchet MS"/>
                <a:cs typeface="Trebuchet MS"/>
              </a:rPr>
              <a:t>TI</a:t>
            </a:r>
            <a:r>
              <a:rPr sz="1800" b="1" spc="-12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Trebuchet MS"/>
                <a:cs typeface="Trebuchet MS"/>
              </a:rPr>
              <a:t>A</a:t>
            </a:r>
            <a:r>
              <a:rPr sz="1800" b="1" spc="-160" dirty="0">
                <a:solidFill>
                  <a:srgbClr val="6F2F9F"/>
                </a:solidFill>
                <a:latin typeface="Trebuchet MS"/>
                <a:cs typeface="Trebuchet MS"/>
              </a:rPr>
              <a:t>A</a:t>
            </a:r>
            <a:r>
              <a:rPr sz="1800" b="1" spc="-5" dirty="0">
                <a:solidFill>
                  <a:srgbClr val="6F2F9F"/>
                </a:solidFill>
                <a:latin typeface="Trebuchet MS"/>
                <a:cs typeface="Trebuchet MS"/>
              </a:rPr>
              <a:t>YOG</a:t>
            </a:r>
            <a:endParaRPr sz="1800">
              <a:latin typeface="Trebuchet MS"/>
              <a:cs typeface="Trebuchet MS"/>
            </a:endParaRPr>
          </a:p>
          <a:p>
            <a:pPr marL="269875" indent="-257810">
              <a:lnSpc>
                <a:spcPct val="100000"/>
              </a:lnSpc>
              <a:buFont typeface="Wingdings"/>
              <a:buChar char=""/>
              <a:tabLst>
                <a:tab pos="270510" algn="l"/>
              </a:tabLst>
            </a:pPr>
            <a:r>
              <a:rPr sz="1800" b="1" spc="-10" dirty="0">
                <a:solidFill>
                  <a:srgbClr val="6F2F9F"/>
                </a:solidFill>
                <a:latin typeface="Trebuchet MS"/>
                <a:cs typeface="Trebuchet MS"/>
              </a:rPr>
              <a:t>Dept.</a:t>
            </a:r>
            <a:r>
              <a:rPr sz="1800" b="1" spc="1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6F2F9F"/>
                </a:solidFill>
                <a:latin typeface="Trebuchet MS"/>
                <a:cs typeface="Trebuchet MS"/>
              </a:rPr>
              <a:t>of</a:t>
            </a:r>
            <a:r>
              <a:rPr sz="1800" b="1" spc="-1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Trebuchet MS"/>
                <a:cs typeface="Trebuchet MS"/>
              </a:rPr>
              <a:t>Science</a:t>
            </a:r>
            <a:r>
              <a:rPr sz="1800" b="1" spc="-1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6F2F9F"/>
                </a:solidFill>
                <a:latin typeface="Trebuchet MS"/>
                <a:cs typeface="Trebuchet MS"/>
              </a:rPr>
              <a:t>&amp;</a:t>
            </a:r>
            <a:r>
              <a:rPr sz="1800" b="1" spc="-4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spc="-25" dirty="0">
                <a:solidFill>
                  <a:srgbClr val="6F2F9F"/>
                </a:solidFill>
                <a:latin typeface="Trebuchet MS"/>
                <a:cs typeface="Trebuchet MS"/>
              </a:rPr>
              <a:t>Technology</a:t>
            </a:r>
            <a:endParaRPr sz="1800">
              <a:latin typeface="Trebuchet MS"/>
              <a:cs typeface="Trebuchet MS"/>
            </a:endParaRPr>
          </a:p>
          <a:p>
            <a:pPr marL="269875" indent="-257810">
              <a:lnSpc>
                <a:spcPct val="100000"/>
              </a:lnSpc>
              <a:buFont typeface="Wingdings"/>
              <a:buChar char=""/>
              <a:tabLst>
                <a:tab pos="270510" algn="l"/>
              </a:tabLst>
            </a:pPr>
            <a:r>
              <a:rPr sz="1800" b="1" spc="-5" dirty="0">
                <a:solidFill>
                  <a:srgbClr val="6F2F9F"/>
                </a:solidFill>
                <a:latin typeface="Trebuchet MS"/>
                <a:cs typeface="Trebuchet MS"/>
              </a:rPr>
              <a:t>Dept.</a:t>
            </a:r>
            <a:r>
              <a:rPr sz="1800" b="1" spc="-1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6F2F9F"/>
                </a:solidFill>
                <a:latin typeface="Trebuchet MS"/>
                <a:cs typeface="Trebuchet MS"/>
              </a:rPr>
              <a:t>of</a:t>
            </a:r>
            <a:r>
              <a:rPr sz="1800" b="1" spc="-3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Trebuchet MS"/>
                <a:cs typeface="Trebuchet MS"/>
              </a:rPr>
              <a:t>Biotechnology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 idx="4294967295"/>
          </p:nvPr>
        </p:nvSpPr>
        <p:spPr>
          <a:xfrm>
            <a:off x="305206" y="968121"/>
            <a:ext cx="3261360" cy="711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325"/>
              </a:lnSpc>
              <a:spcBef>
                <a:spcPts val="105"/>
              </a:spcBef>
            </a:pPr>
            <a:r>
              <a:rPr sz="2850" b="1" spc="-20" dirty="0">
                <a:latin typeface="Trebuchet MS"/>
                <a:cs typeface="Trebuchet MS"/>
              </a:rPr>
              <a:t>Funding</a:t>
            </a:r>
            <a:r>
              <a:rPr sz="2850" b="1" spc="-70" dirty="0">
                <a:latin typeface="Trebuchet MS"/>
                <a:cs typeface="Trebuchet MS"/>
              </a:rPr>
              <a:t> </a:t>
            </a:r>
            <a:r>
              <a:rPr sz="2850" b="1" dirty="0">
                <a:latin typeface="Trebuchet MS"/>
                <a:cs typeface="Trebuchet MS"/>
              </a:rPr>
              <a:t>Innovation</a:t>
            </a:r>
            <a:endParaRPr sz="2850">
              <a:latin typeface="Trebuchet MS"/>
              <a:cs typeface="Trebuchet MS"/>
            </a:endParaRPr>
          </a:p>
          <a:p>
            <a:pPr marL="12700">
              <a:lnSpc>
                <a:spcPts val="2065"/>
              </a:lnSpc>
            </a:pPr>
            <a:r>
              <a:rPr sz="1800" b="1" spc="-5" dirty="0">
                <a:solidFill>
                  <a:srgbClr val="0E6EC5"/>
                </a:solidFill>
                <a:latin typeface="Trebuchet MS"/>
                <a:cs typeface="Trebuchet MS"/>
              </a:rPr>
              <a:t>Building</a:t>
            </a:r>
            <a:r>
              <a:rPr sz="1800" b="1" spc="-60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0E6EC5"/>
                </a:solidFill>
                <a:latin typeface="Trebuchet MS"/>
                <a:cs typeface="Trebuchet MS"/>
              </a:rPr>
              <a:t>Capacities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57200" y="1903476"/>
            <a:ext cx="8369934" cy="3434079"/>
            <a:chOff x="457200" y="1903476"/>
            <a:chExt cx="8369934" cy="3434079"/>
          </a:xfrm>
        </p:grpSpPr>
        <p:sp>
          <p:nvSpPr>
            <p:cNvPr id="8" name="object 8"/>
            <p:cNvSpPr/>
            <p:nvPr/>
          </p:nvSpPr>
          <p:spPr>
            <a:xfrm>
              <a:off x="3147060" y="2593848"/>
              <a:ext cx="2513330" cy="378460"/>
            </a:xfrm>
            <a:custGeom>
              <a:avLst/>
              <a:gdLst/>
              <a:ahLst/>
              <a:cxnLst/>
              <a:rect l="l" t="t" r="r" b="b"/>
              <a:pathLst>
                <a:path w="2513329" h="378460">
                  <a:moveTo>
                    <a:pt x="2324100" y="0"/>
                  </a:moveTo>
                  <a:lnTo>
                    <a:pt x="188975" y="0"/>
                  </a:lnTo>
                  <a:lnTo>
                    <a:pt x="138729" y="6748"/>
                  </a:lnTo>
                  <a:lnTo>
                    <a:pt x="93584" y="25795"/>
                  </a:lnTo>
                  <a:lnTo>
                    <a:pt x="55340" y="55340"/>
                  </a:lnTo>
                  <a:lnTo>
                    <a:pt x="25795" y="93584"/>
                  </a:lnTo>
                  <a:lnTo>
                    <a:pt x="6748" y="138729"/>
                  </a:lnTo>
                  <a:lnTo>
                    <a:pt x="0" y="188975"/>
                  </a:lnTo>
                  <a:lnTo>
                    <a:pt x="6748" y="239222"/>
                  </a:lnTo>
                  <a:lnTo>
                    <a:pt x="25795" y="284367"/>
                  </a:lnTo>
                  <a:lnTo>
                    <a:pt x="55340" y="322611"/>
                  </a:lnTo>
                  <a:lnTo>
                    <a:pt x="93584" y="352156"/>
                  </a:lnTo>
                  <a:lnTo>
                    <a:pt x="138729" y="371203"/>
                  </a:lnTo>
                  <a:lnTo>
                    <a:pt x="188975" y="377951"/>
                  </a:lnTo>
                  <a:lnTo>
                    <a:pt x="2324100" y="377951"/>
                  </a:lnTo>
                  <a:lnTo>
                    <a:pt x="2374346" y="371203"/>
                  </a:lnTo>
                  <a:lnTo>
                    <a:pt x="2419491" y="352156"/>
                  </a:lnTo>
                  <a:lnTo>
                    <a:pt x="2457735" y="322611"/>
                  </a:lnTo>
                  <a:lnTo>
                    <a:pt x="2487280" y="284367"/>
                  </a:lnTo>
                  <a:lnTo>
                    <a:pt x="2506327" y="239222"/>
                  </a:lnTo>
                  <a:lnTo>
                    <a:pt x="2513076" y="188975"/>
                  </a:lnTo>
                  <a:lnTo>
                    <a:pt x="2506327" y="138729"/>
                  </a:lnTo>
                  <a:lnTo>
                    <a:pt x="2487280" y="93584"/>
                  </a:lnTo>
                  <a:lnTo>
                    <a:pt x="2457735" y="55340"/>
                  </a:lnTo>
                  <a:lnTo>
                    <a:pt x="2419491" y="25795"/>
                  </a:lnTo>
                  <a:lnTo>
                    <a:pt x="2374346" y="6748"/>
                  </a:lnTo>
                  <a:lnTo>
                    <a:pt x="2324100" y="0"/>
                  </a:lnTo>
                  <a:close/>
                </a:path>
              </a:pathLst>
            </a:custGeom>
            <a:solidFill>
              <a:srgbClr val="F1F1F1">
                <a:alpha val="6784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18559" y="1903476"/>
              <a:ext cx="1355090" cy="640080"/>
            </a:xfrm>
            <a:custGeom>
              <a:avLst/>
              <a:gdLst/>
              <a:ahLst/>
              <a:cxnLst/>
              <a:rect l="l" t="t" r="r" b="b"/>
              <a:pathLst>
                <a:path w="1355089" h="640080">
                  <a:moveTo>
                    <a:pt x="254380" y="143890"/>
                  </a:moveTo>
                  <a:lnTo>
                    <a:pt x="41401" y="143890"/>
                  </a:lnTo>
                  <a:lnTo>
                    <a:pt x="41401" y="271652"/>
                  </a:lnTo>
                  <a:lnTo>
                    <a:pt x="0" y="271652"/>
                  </a:lnTo>
                  <a:lnTo>
                    <a:pt x="0" y="640079"/>
                  </a:lnTo>
                  <a:lnTo>
                    <a:pt x="1354836" y="640079"/>
                  </a:lnTo>
                  <a:lnTo>
                    <a:pt x="1354836" y="600075"/>
                  </a:lnTo>
                  <a:lnTo>
                    <a:pt x="40004" y="600075"/>
                  </a:lnTo>
                  <a:lnTo>
                    <a:pt x="40004" y="311658"/>
                  </a:lnTo>
                  <a:lnTo>
                    <a:pt x="81406" y="311658"/>
                  </a:lnTo>
                  <a:lnTo>
                    <a:pt x="81406" y="183896"/>
                  </a:lnTo>
                  <a:lnTo>
                    <a:pt x="254380" y="183896"/>
                  </a:lnTo>
                  <a:lnTo>
                    <a:pt x="254380" y="143890"/>
                  </a:lnTo>
                  <a:close/>
                </a:path>
                <a:path w="1355089" h="640080">
                  <a:moveTo>
                    <a:pt x="902462" y="230886"/>
                  </a:moveTo>
                  <a:lnTo>
                    <a:pt x="862456" y="230886"/>
                  </a:lnTo>
                  <a:lnTo>
                    <a:pt x="862456" y="311658"/>
                  </a:lnTo>
                  <a:lnTo>
                    <a:pt x="1047495" y="311658"/>
                  </a:lnTo>
                  <a:lnTo>
                    <a:pt x="1047495" y="600075"/>
                  </a:lnTo>
                  <a:lnTo>
                    <a:pt x="1074292" y="600075"/>
                  </a:lnTo>
                  <a:lnTo>
                    <a:pt x="1074292" y="271652"/>
                  </a:lnTo>
                  <a:lnTo>
                    <a:pt x="902462" y="271652"/>
                  </a:lnTo>
                  <a:lnTo>
                    <a:pt x="902462" y="230886"/>
                  </a:lnTo>
                  <a:close/>
                </a:path>
                <a:path w="1355089" h="640080">
                  <a:moveTo>
                    <a:pt x="1313434" y="183896"/>
                  </a:moveTo>
                  <a:lnTo>
                    <a:pt x="1273428" y="183896"/>
                  </a:lnTo>
                  <a:lnTo>
                    <a:pt x="1273428" y="311658"/>
                  </a:lnTo>
                  <a:lnTo>
                    <a:pt x="1314830" y="311658"/>
                  </a:lnTo>
                  <a:lnTo>
                    <a:pt x="1314830" y="600075"/>
                  </a:lnTo>
                  <a:lnTo>
                    <a:pt x="1354836" y="600075"/>
                  </a:lnTo>
                  <a:lnTo>
                    <a:pt x="1354836" y="271652"/>
                  </a:lnTo>
                  <a:lnTo>
                    <a:pt x="1313434" y="271652"/>
                  </a:lnTo>
                  <a:lnTo>
                    <a:pt x="1313434" y="183896"/>
                  </a:lnTo>
                  <a:close/>
                </a:path>
                <a:path w="1355089" h="640080">
                  <a:moveTo>
                    <a:pt x="241807" y="355726"/>
                  </a:moveTo>
                  <a:lnTo>
                    <a:pt x="215264" y="355726"/>
                  </a:lnTo>
                  <a:lnTo>
                    <a:pt x="215264" y="566927"/>
                  </a:lnTo>
                  <a:lnTo>
                    <a:pt x="241807" y="566927"/>
                  </a:lnTo>
                  <a:lnTo>
                    <a:pt x="241807" y="355726"/>
                  </a:lnTo>
                  <a:close/>
                </a:path>
                <a:path w="1355089" h="640080">
                  <a:moveTo>
                    <a:pt x="535431" y="404749"/>
                  </a:moveTo>
                  <a:lnTo>
                    <a:pt x="508635" y="404749"/>
                  </a:lnTo>
                  <a:lnTo>
                    <a:pt x="508635" y="566927"/>
                  </a:lnTo>
                  <a:lnTo>
                    <a:pt x="535431" y="566927"/>
                  </a:lnTo>
                  <a:lnTo>
                    <a:pt x="535431" y="404749"/>
                  </a:lnTo>
                  <a:close/>
                </a:path>
                <a:path w="1355089" h="640080">
                  <a:moveTo>
                    <a:pt x="612648" y="404749"/>
                  </a:moveTo>
                  <a:lnTo>
                    <a:pt x="585851" y="404749"/>
                  </a:lnTo>
                  <a:lnTo>
                    <a:pt x="585851" y="566927"/>
                  </a:lnTo>
                  <a:lnTo>
                    <a:pt x="612648" y="566927"/>
                  </a:lnTo>
                  <a:lnTo>
                    <a:pt x="612648" y="404749"/>
                  </a:lnTo>
                  <a:close/>
                </a:path>
                <a:path w="1355089" h="640080">
                  <a:moveTo>
                    <a:pt x="690117" y="404749"/>
                  </a:moveTo>
                  <a:lnTo>
                    <a:pt x="663320" y="404749"/>
                  </a:lnTo>
                  <a:lnTo>
                    <a:pt x="663320" y="566927"/>
                  </a:lnTo>
                  <a:lnTo>
                    <a:pt x="690117" y="566927"/>
                  </a:lnTo>
                  <a:lnTo>
                    <a:pt x="690117" y="404749"/>
                  </a:lnTo>
                  <a:close/>
                </a:path>
                <a:path w="1355089" h="640080">
                  <a:moveTo>
                    <a:pt x="767588" y="404749"/>
                  </a:moveTo>
                  <a:lnTo>
                    <a:pt x="740917" y="404749"/>
                  </a:lnTo>
                  <a:lnTo>
                    <a:pt x="740917" y="566927"/>
                  </a:lnTo>
                  <a:lnTo>
                    <a:pt x="767588" y="566927"/>
                  </a:lnTo>
                  <a:lnTo>
                    <a:pt x="767588" y="404749"/>
                  </a:lnTo>
                  <a:close/>
                </a:path>
                <a:path w="1355089" h="640080">
                  <a:moveTo>
                    <a:pt x="844803" y="404749"/>
                  </a:moveTo>
                  <a:lnTo>
                    <a:pt x="818006" y="404749"/>
                  </a:lnTo>
                  <a:lnTo>
                    <a:pt x="818006" y="566927"/>
                  </a:lnTo>
                  <a:lnTo>
                    <a:pt x="844803" y="566927"/>
                  </a:lnTo>
                  <a:lnTo>
                    <a:pt x="844803" y="404749"/>
                  </a:lnTo>
                  <a:close/>
                </a:path>
                <a:path w="1355089" h="640080">
                  <a:moveTo>
                    <a:pt x="676782" y="299465"/>
                  </a:moveTo>
                  <a:lnTo>
                    <a:pt x="487806" y="360679"/>
                  </a:lnTo>
                  <a:lnTo>
                    <a:pt x="495935" y="386079"/>
                  </a:lnTo>
                  <a:lnTo>
                    <a:pt x="676782" y="327406"/>
                  </a:lnTo>
                  <a:lnTo>
                    <a:pt x="763095" y="327406"/>
                  </a:lnTo>
                  <a:lnTo>
                    <a:pt x="676782" y="299465"/>
                  </a:lnTo>
                  <a:close/>
                </a:path>
                <a:path w="1355089" h="640080">
                  <a:moveTo>
                    <a:pt x="763095" y="327406"/>
                  </a:moveTo>
                  <a:lnTo>
                    <a:pt x="676782" y="327406"/>
                  </a:lnTo>
                  <a:lnTo>
                    <a:pt x="857376" y="386079"/>
                  </a:lnTo>
                  <a:lnTo>
                    <a:pt x="865886" y="360679"/>
                  </a:lnTo>
                  <a:lnTo>
                    <a:pt x="763095" y="327406"/>
                  </a:lnTo>
                  <a:close/>
                </a:path>
                <a:path w="1355089" h="640080">
                  <a:moveTo>
                    <a:pt x="254380" y="183896"/>
                  </a:moveTo>
                  <a:lnTo>
                    <a:pt x="214375" y="183896"/>
                  </a:lnTo>
                  <a:lnTo>
                    <a:pt x="214375" y="311658"/>
                  </a:lnTo>
                  <a:lnTo>
                    <a:pt x="491363" y="311658"/>
                  </a:lnTo>
                  <a:lnTo>
                    <a:pt x="491363" y="271652"/>
                  </a:lnTo>
                  <a:lnTo>
                    <a:pt x="254380" y="271652"/>
                  </a:lnTo>
                  <a:lnTo>
                    <a:pt x="254380" y="183896"/>
                  </a:lnTo>
                  <a:close/>
                </a:path>
                <a:path w="1355089" h="640080">
                  <a:moveTo>
                    <a:pt x="1313434" y="143890"/>
                  </a:moveTo>
                  <a:lnTo>
                    <a:pt x="1100454" y="143890"/>
                  </a:lnTo>
                  <a:lnTo>
                    <a:pt x="1100454" y="311658"/>
                  </a:lnTo>
                  <a:lnTo>
                    <a:pt x="1140460" y="311658"/>
                  </a:lnTo>
                  <a:lnTo>
                    <a:pt x="1140460" y="183896"/>
                  </a:lnTo>
                  <a:lnTo>
                    <a:pt x="1313434" y="183896"/>
                  </a:lnTo>
                  <a:lnTo>
                    <a:pt x="1313434" y="143890"/>
                  </a:lnTo>
                  <a:close/>
                </a:path>
                <a:path w="1355089" h="640080">
                  <a:moveTo>
                    <a:pt x="902462" y="190881"/>
                  </a:moveTo>
                  <a:lnTo>
                    <a:pt x="451357" y="190881"/>
                  </a:lnTo>
                  <a:lnTo>
                    <a:pt x="451357" y="271652"/>
                  </a:lnTo>
                  <a:lnTo>
                    <a:pt x="491363" y="271652"/>
                  </a:lnTo>
                  <a:lnTo>
                    <a:pt x="491363" y="230886"/>
                  </a:lnTo>
                  <a:lnTo>
                    <a:pt x="902462" y="230886"/>
                  </a:lnTo>
                  <a:lnTo>
                    <a:pt x="902462" y="190881"/>
                  </a:lnTo>
                  <a:close/>
                </a:path>
                <a:path w="1355089" h="640080">
                  <a:moveTo>
                    <a:pt x="1074292" y="144145"/>
                  </a:moveTo>
                  <a:lnTo>
                    <a:pt x="945388" y="179324"/>
                  </a:lnTo>
                  <a:lnTo>
                    <a:pt x="1047495" y="207010"/>
                  </a:lnTo>
                  <a:lnTo>
                    <a:pt x="1047495" y="271652"/>
                  </a:lnTo>
                  <a:lnTo>
                    <a:pt x="1074292" y="271652"/>
                  </a:lnTo>
                  <a:lnTo>
                    <a:pt x="1074292" y="144145"/>
                  </a:lnTo>
                  <a:close/>
                </a:path>
                <a:path w="1355089" h="640080">
                  <a:moveTo>
                    <a:pt x="683005" y="94487"/>
                  </a:moveTo>
                  <a:lnTo>
                    <a:pt x="670813" y="94487"/>
                  </a:lnTo>
                  <a:lnTo>
                    <a:pt x="664337" y="94869"/>
                  </a:lnTo>
                  <a:lnTo>
                    <a:pt x="658367" y="95503"/>
                  </a:lnTo>
                  <a:lnTo>
                    <a:pt x="652272" y="96012"/>
                  </a:lnTo>
                  <a:lnTo>
                    <a:pt x="646684" y="97409"/>
                  </a:lnTo>
                  <a:lnTo>
                    <a:pt x="640588" y="98425"/>
                  </a:lnTo>
                  <a:lnTo>
                    <a:pt x="635000" y="99822"/>
                  </a:lnTo>
                  <a:lnTo>
                    <a:pt x="629285" y="101473"/>
                  </a:lnTo>
                  <a:lnTo>
                    <a:pt x="623951" y="103504"/>
                  </a:lnTo>
                  <a:lnTo>
                    <a:pt x="618236" y="105537"/>
                  </a:lnTo>
                  <a:lnTo>
                    <a:pt x="592581" y="118618"/>
                  </a:lnTo>
                  <a:lnTo>
                    <a:pt x="587501" y="121412"/>
                  </a:lnTo>
                  <a:lnTo>
                    <a:pt x="582929" y="124840"/>
                  </a:lnTo>
                  <a:lnTo>
                    <a:pt x="578230" y="128270"/>
                  </a:lnTo>
                  <a:lnTo>
                    <a:pt x="573786" y="131825"/>
                  </a:lnTo>
                  <a:lnTo>
                    <a:pt x="569594" y="135509"/>
                  </a:lnTo>
                  <a:lnTo>
                    <a:pt x="565530" y="139446"/>
                  </a:lnTo>
                  <a:lnTo>
                    <a:pt x="561593" y="143510"/>
                  </a:lnTo>
                  <a:lnTo>
                    <a:pt x="557529" y="147447"/>
                  </a:lnTo>
                  <a:lnTo>
                    <a:pt x="553974" y="151891"/>
                  </a:lnTo>
                  <a:lnTo>
                    <a:pt x="550037" y="156590"/>
                  </a:lnTo>
                  <a:lnTo>
                    <a:pt x="546862" y="160782"/>
                  </a:lnTo>
                  <a:lnTo>
                    <a:pt x="543432" y="165735"/>
                  </a:lnTo>
                  <a:lnTo>
                    <a:pt x="540003" y="170561"/>
                  </a:lnTo>
                  <a:lnTo>
                    <a:pt x="537463" y="175387"/>
                  </a:lnTo>
                  <a:lnTo>
                    <a:pt x="534415" y="180466"/>
                  </a:lnTo>
                  <a:lnTo>
                    <a:pt x="532256" y="185927"/>
                  </a:lnTo>
                  <a:lnTo>
                    <a:pt x="529336" y="190881"/>
                  </a:lnTo>
                  <a:lnTo>
                    <a:pt x="824102" y="190881"/>
                  </a:lnTo>
                  <a:lnTo>
                    <a:pt x="819023" y="180466"/>
                  </a:lnTo>
                  <a:lnTo>
                    <a:pt x="803275" y="156590"/>
                  </a:lnTo>
                  <a:lnTo>
                    <a:pt x="799845" y="151891"/>
                  </a:lnTo>
                  <a:lnTo>
                    <a:pt x="770509" y="124840"/>
                  </a:lnTo>
                  <a:lnTo>
                    <a:pt x="765937" y="121412"/>
                  </a:lnTo>
                  <a:lnTo>
                    <a:pt x="760856" y="118618"/>
                  </a:lnTo>
                  <a:lnTo>
                    <a:pt x="756285" y="115570"/>
                  </a:lnTo>
                  <a:lnTo>
                    <a:pt x="750824" y="112522"/>
                  </a:lnTo>
                  <a:lnTo>
                    <a:pt x="712851" y="98425"/>
                  </a:lnTo>
                  <a:lnTo>
                    <a:pt x="706754" y="97409"/>
                  </a:lnTo>
                  <a:lnTo>
                    <a:pt x="701166" y="96012"/>
                  </a:lnTo>
                  <a:lnTo>
                    <a:pt x="695070" y="95503"/>
                  </a:lnTo>
                  <a:lnTo>
                    <a:pt x="689101" y="94869"/>
                  </a:lnTo>
                  <a:lnTo>
                    <a:pt x="683005" y="94487"/>
                  </a:lnTo>
                  <a:close/>
                </a:path>
                <a:path w="1355089" h="640080">
                  <a:moveTo>
                    <a:pt x="134365" y="0"/>
                  </a:moveTo>
                  <a:lnTo>
                    <a:pt x="134365" y="143890"/>
                  </a:lnTo>
                  <a:lnTo>
                    <a:pt x="160909" y="143890"/>
                  </a:lnTo>
                  <a:lnTo>
                    <a:pt x="160909" y="63119"/>
                  </a:lnTo>
                  <a:lnTo>
                    <a:pt x="263270" y="34925"/>
                  </a:lnTo>
                  <a:lnTo>
                    <a:pt x="134365" y="0"/>
                  </a:lnTo>
                  <a:close/>
                </a:path>
                <a:path w="1355089" h="640080">
                  <a:moveTo>
                    <a:pt x="1187957" y="0"/>
                  </a:moveTo>
                  <a:lnTo>
                    <a:pt x="1187957" y="143890"/>
                  </a:lnTo>
                  <a:lnTo>
                    <a:pt x="1214501" y="143890"/>
                  </a:lnTo>
                  <a:lnTo>
                    <a:pt x="1214501" y="63119"/>
                  </a:lnTo>
                  <a:lnTo>
                    <a:pt x="1316863" y="34925"/>
                  </a:lnTo>
                  <a:lnTo>
                    <a:pt x="1187957" y="0"/>
                  </a:lnTo>
                  <a:close/>
                </a:path>
              </a:pathLst>
            </a:custGeom>
            <a:solidFill>
              <a:srgbClr val="675E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7200" y="3227832"/>
              <a:ext cx="8369934" cy="2109470"/>
            </a:xfrm>
            <a:custGeom>
              <a:avLst/>
              <a:gdLst/>
              <a:ahLst/>
              <a:cxnLst/>
              <a:rect l="l" t="t" r="r" b="b"/>
              <a:pathLst>
                <a:path w="8369934" h="2109470">
                  <a:moveTo>
                    <a:pt x="7935214" y="0"/>
                  </a:moveTo>
                  <a:lnTo>
                    <a:pt x="434530" y="0"/>
                  </a:lnTo>
                  <a:lnTo>
                    <a:pt x="387184" y="2550"/>
                  </a:lnTo>
                  <a:lnTo>
                    <a:pt x="341315" y="10023"/>
                  </a:lnTo>
                  <a:lnTo>
                    <a:pt x="297187" y="22154"/>
                  </a:lnTo>
                  <a:lnTo>
                    <a:pt x="255066" y="38679"/>
                  </a:lnTo>
                  <a:lnTo>
                    <a:pt x="215217" y="59332"/>
                  </a:lnTo>
                  <a:lnTo>
                    <a:pt x="177904" y="83848"/>
                  </a:lnTo>
                  <a:lnTo>
                    <a:pt x="143394" y="111962"/>
                  </a:lnTo>
                  <a:lnTo>
                    <a:pt x="111951" y="143409"/>
                  </a:lnTo>
                  <a:lnTo>
                    <a:pt x="83840" y="177923"/>
                  </a:lnTo>
                  <a:lnTo>
                    <a:pt x="59327" y="215241"/>
                  </a:lnTo>
                  <a:lnTo>
                    <a:pt x="38676" y="255096"/>
                  </a:lnTo>
                  <a:lnTo>
                    <a:pt x="22153" y="297224"/>
                  </a:lnTo>
                  <a:lnTo>
                    <a:pt x="10022" y="341360"/>
                  </a:lnTo>
                  <a:lnTo>
                    <a:pt x="2549" y="387238"/>
                  </a:lnTo>
                  <a:lnTo>
                    <a:pt x="0" y="434593"/>
                  </a:lnTo>
                  <a:lnTo>
                    <a:pt x="0" y="1674621"/>
                  </a:lnTo>
                  <a:lnTo>
                    <a:pt x="2549" y="1721977"/>
                  </a:lnTo>
                  <a:lnTo>
                    <a:pt x="10022" y="1767855"/>
                  </a:lnTo>
                  <a:lnTo>
                    <a:pt x="22153" y="1811991"/>
                  </a:lnTo>
                  <a:lnTo>
                    <a:pt x="38676" y="1854119"/>
                  </a:lnTo>
                  <a:lnTo>
                    <a:pt x="59327" y="1893974"/>
                  </a:lnTo>
                  <a:lnTo>
                    <a:pt x="83840" y="1931292"/>
                  </a:lnTo>
                  <a:lnTo>
                    <a:pt x="111951" y="1965806"/>
                  </a:lnTo>
                  <a:lnTo>
                    <a:pt x="143394" y="1997253"/>
                  </a:lnTo>
                  <a:lnTo>
                    <a:pt x="177904" y="2025367"/>
                  </a:lnTo>
                  <a:lnTo>
                    <a:pt x="215217" y="2049883"/>
                  </a:lnTo>
                  <a:lnTo>
                    <a:pt x="255066" y="2070536"/>
                  </a:lnTo>
                  <a:lnTo>
                    <a:pt x="297187" y="2087061"/>
                  </a:lnTo>
                  <a:lnTo>
                    <a:pt x="341315" y="2099192"/>
                  </a:lnTo>
                  <a:lnTo>
                    <a:pt x="387184" y="2106665"/>
                  </a:lnTo>
                  <a:lnTo>
                    <a:pt x="434530" y="2109216"/>
                  </a:lnTo>
                  <a:lnTo>
                    <a:pt x="7935214" y="2109216"/>
                  </a:lnTo>
                  <a:lnTo>
                    <a:pt x="7982569" y="2106665"/>
                  </a:lnTo>
                  <a:lnTo>
                    <a:pt x="8028447" y="2099192"/>
                  </a:lnTo>
                  <a:lnTo>
                    <a:pt x="8072583" y="2087061"/>
                  </a:lnTo>
                  <a:lnTo>
                    <a:pt x="8114711" y="2070536"/>
                  </a:lnTo>
                  <a:lnTo>
                    <a:pt x="8154566" y="2049883"/>
                  </a:lnTo>
                  <a:lnTo>
                    <a:pt x="8191884" y="2025367"/>
                  </a:lnTo>
                  <a:lnTo>
                    <a:pt x="8226398" y="1997253"/>
                  </a:lnTo>
                  <a:lnTo>
                    <a:pt x="8257845" y="1965806"/>
                  </a:lnTo>
                  <a:lnTo>
                    <a:pt x="8285959" y="1931292"/>
                  </a:lnTo>
                  <a:lnTo>
                    <a:pt x="8310475" y="1893974"/>
                  </a:lnTo>
                  <a:lnTo>
                    <a:pt x="8331128" y="1854119"/>
                  </a:lnTo>
                  <a:lnTo>
                    <a:pt x="8347653" y="1811991"/>
                  </a:lnTo>
                  <a:lnTo>
                    <a:pt x="8359784" y="1767855"/>
                  </a:lnTo>
                  <a:lnTo>
                    <a:pt x="8367257" y="1721977"/>
                  </a:lnTo>
                  <a:lnTo>
                    <a:pt x="8369808" y="1674621"/>
                  </a:lnTo>
                  <a:lnTo>
                    <a:pt x="8369808" y="434593"/>
                  </a:lnTo>
                  <a:lnTo>
                    <a:pt x="8367257" y="387238"/>
                  </a:lnTo>
                  <a:lnTo>
                    <a:pt x="8359784" y="341360"/>
                  </a:lnTo>
                  <a:lnTo>
                    <a:pt x="8347653" y="297224"/>
                  </a:lnTo>
                  <a:lnTo>
                    <a:pt x="8331128" y="255096"/>
                  </a:lnTo>
                  <a:lnTo>
                    <a:pt x="8310475" y="215241"/>
                  </a:lnTo>
                  <a:lnTo>
                    <a:pt x="8285959" y="177923"/>
                  </a:lnTo>
                  <a:lnTo>
                    <a:pt x="8257845" y="143409"/>
                  </a:lnTo>
                  <a:lnTo>
                    <a:pt x="8226398" y="111962"/>
                  </a:lnTo>
                  <a:lnTo>
                    <a:pt x="8191884" y="83848"/>
                  </a:lnTo>
                  <a:lnTo>
                    <a:pt x="8154566" y="59332"/>
                  </a:lnTo>
                  <a:lnTo>
                    <a:pt x="8114711" y="38679"/>
                  </a:lnTo>
                  <a:lnTo>
                    <a:pt x="8072583" y="22154"/>
                  </a:lnTo>
                  <a:lnTo>
                    <a:pt x="8028447" y="10023"/>
                  </a:lnTo>
                  <a:lnTo>
                    <a:pt x="7982569" y="2550"/>
                  </a:lnTo>
                  <a:lnTo>
                    <a:pt x="7935214" y="0"/>
                  </a:lnTo>
                  <a:close/>
                </a:path>
              </a:pathLst>
            </a:custGeom>
            <a:solidFill>
              <a:srgbClr val="F4EBDF">
                <a:alpha val="7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63346" y="2620136"/>
            <a:ext cx="7809865" cy="2480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40360" algn="ctr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solidFill>
                  <a:srgbClr val="D69203"/>
                </a:solidFill>
                <a:latin typeface="Trebuchet MS"/>
                <a:cs typeface="Trebuchet MS"/>
              </a:rPr>
              <a:t>INFRASTRUCTURE</a:t>
            </a:r>
            <a:endParaRPr sz="2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50">
              <a:latin typeface="Trebuchet MS"/>
              <a:cs typeface="Trebuchet MS"/>
            </a:endParaRPr>
          </a:p>
          <a:p>
            <a:pPr marL="2406650">
              <a:lnSpc>
                <a:spcPct val="100000"/>
              </a:lnSpc>
              <a:tabLst>
                <a:tab pos="4447540" algn="l"/>
              </a:tabLst>
            </a:pPr>
            <a:r>
              <a:rPr sz="2100" b="1" dirty="0">
                <a:solidFill>
                  <a:srgbClr val="17406C"/>
                </a:solidFill>
                <a:latin typeface="Trebuchet MS"/>
                <a:cs typeface="Trebuchet MS"/>
              </a:rPr>
              <a:t>Research </a:t>
            </a:r>
            <a:r>
              <a:rPr sz="2100" b="1" spc="-20" dirty="0">
                <a:solidFill>
                  <a:srgbClr val="17406C"/>
                </a:solidFill>
                <a:latin typeface="Trebuchet MS"/>
                <a:cs typeface="Trebuchet MS"/>
              </a:rPr>
              <a:t>Parks	</a:t>
            </a:r>
            <a:r>
              <a:rPr sz="2100" b="1" dirty="0">
                <a:solidFill>
                  <a:srgbClr val="FF0000"/>
                </a:solidFill>
                <a:latin typeface="Trebuchet MS"/>
                <a:cs typeface="Trebuchet MS"/>
              </a:rPr>
              <a:t>₹</a:t>
            </a:r>
            <a:r>
              <a:rPr sz="2100" b="1"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00" b="1" dirty="0">
                <a:solidFill>
                  <a:srgbClr val="FF0000"/>
                </a:solidFill>
                <a:latin typeface="Trebuchet MS"/>
                <a:cs typeface="Trebuchet MS"/>
              </a:rPr>
              <a:t>665</a:t>
            </a:r>
            <a:r>
              <a:rPr sz="2100" b="1" spc="-6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00" b="1" spc="-85" dirty="0">
                <a:solidFill>
                  <a:srgbClr val="FF0000"/>
                </a:solidFill>
                <a:latin typeface="Trebuchet MS"/>
                <a:cs typeface="Trebuchet MS"/>
              </a:rPr>
              <a:t>cr.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Scheme run</a:t>
            </a:r>
            <a:r>
              <a:rPr sz="1800" spc="1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by</a:t>
            </a:r>
            <a:r>
              <a:rPr sz="1800" spc="-1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Min.</a:t>
            </a:r>
            <a:r>
              <a:rPr sz="1800" spc="1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of</a:t>
            </a:r>
            <a:r>
              <a:rPr sz="1800" spc="-1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Human</a:t>
            </a:r>
            <a:r>
              <a:rPr sz="180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6F2F9F"/>
                </a:solidFill>
                <a:latin typeface="Trebuchet MS"/>
                <a:cs typeface="Trebuchet MS"/>
              </a:rPr>
              <a:t>Resource</a:t>
            </a:r>
            <a:r>
              <a:rPr sz="1800" spc="1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Development to</a:t>
            </a:r>
            <a:r>
              <a:rPr sz="180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setting up</a:t>
            </a:r>
            <a:r>
              <a:rPr sz="180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research </a:t>
            </a:r>
            <a:r>
              <a:rPr sz="1800" spc="-52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facilities</a:t>
            </a:r>
            <a:r>
              <a:rPr sz="1800" spc="-2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for</a:t>
            </a:r>
            <a:r>
              <a:rPr sz="180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incubation and</a:t>
            </a:r>
            <a:r>
              <a:rPr sz="1800" spc="-1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joint</a:t>
            </a:r>
            <a:r>
              <a:rPr sz="1800" spc="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6F2F9F"/>
                </a:solidFill>
                <a:latin typeface="Trebuchet MS"/>
                <a:cs typeface="Trebuchet MS"/>
              </a:rPr>
              <a:t>Research</a:t>
            </a:r>
            <a:r>
              <a:rPr sz="1800" spc="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and</a:t>
            </a:r>
            <a:r>
              <a:rPr sz="1800" spc="-1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Development</a:t>
            </a:r>
            <a:r>
              <a:rPr sz="1800" spc="1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(R&amp;D) </a:t>
            </a:r>
            <a:r>
              <a:rPr sz="1800" spc="-10" dirty="0">
                <a:solidFill>
                  <a:srgbClr val="6F2F9F"/>
                </a:solidFill>
                <a:latin typeface="Trebuchet MS"/>
                <a:cs typeface="Trebuchet MS"/>
              </a:rPr>
              <a:t>efforts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 between</a:t>
            </a:r>
            <a:r>
              <a:rPr sz="1800" spc="-1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academia</a:t>
            </a:r>
            <a:r>
              <a:rPr sz="180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and</a:t>
            </a:r>
            <a:r>
              <a:rPr sz="1800" spc="-1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industry</a:t>
            </a:r>
            <a:endParaRPr sz="1800">
              <a:latin typeface="Trebuchet MS"/>
              <a:cs typeface="Trebuchet MS"/>
            </a:endParaRPr>
          </a:p>
          <a:p>
            <a:pPr marL="269875" indent="-25781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270510" algn="l"/>
              </a:tabLst>
            </a:pPr>
            <a:r>
              <a:rPr sz="1800" b="1" spc="-5" dirty="0">
                <a:solidFill>
                  <a:srgbClr val="6F2F9F"/>
                </a:solidFill>
                <a:latin typeface="Trebuchet MS"/>
                <a:cs typeface="Trebuchet MS"/>
              </a:rPr>
              <a:t>Establishment</a:t>
            </a:r>
            <a:r>
              <a:rPr sz="1800" b="1" spc="-1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6F2F9F"/>
                </a:solidFill>
                <a:latin typeface="Trebuchet MS"/>
                <a:cs typeface="Trebuchet MS"/>
              </a:rPr>
              <a:t>of</a:t>
            </a:r>
            <a:r>
              <a:rPr sz="1800" b="1" spc="-2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6F2F9F"/>
                </a:solidFill>
                <a:latin typeface="Trebuchet MS"/>
                <a:cs typeface="Trebuchet MS"/>
              </a:rPr>
              <a:t>R&amp;D</a:t>
            </a:r>
            <a:r>
              <a:rPr sz="1800" b="1" spc="-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6F2F9F"/>
                </a:solidFill>
                <a:latin typeface="Trebuchet MS"/>
                <a:cs typeface="Trebuchet MS"/>
              </a:rPr>
              <a:t>facilities</a:t>
            </a:r>
            <a:r>
              <a:rPr sz="1800" b="1" spc="-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6F2F9F"/>
                </a:solidFill>
                <a:latin typeface="Trebuchet MS"/>
                <a:cs typeface="Trebuchet MS"/>
              </a:rPr>
              <a:t>across</a:t>
            </a:r>
            <a:r>
              <a:rPr sz="1800" b="1" spc="-1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6F2F9F"/>
                </a:solidFill>
                <a:latin typeface="Trebuchet MS"/>
                <a:cs typeface="Trebuchet MS"/>
              </a:rPr>
              <a:t>7</a:t>
            </a:r>
            <a:r>
              <a:rPr sz="1800" b="1" spc="-1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spc="-55" dirty="0">
                <a:solidFill>
                  <a:srgbClr val="6F2F9F"/>
                </a:solidFill>
                <a:latin typeface="Trebuchet MS"/>
                <a:cs typeface="Trebuchet MS"/>
              </a:rPr>
              <a:t>IITs</a:t>
            </a:r>
            <a:r>
              <a:rPr sz="1800" b="1" spc="-1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6F2F9F"/>
                </a:solidFill>
                <a:latin typeface="Trebuchet MS"/>
                <a:cs typeface="Trebuchet MS"/>
              </a:rPr>
              <a:t>&amp;</a:t>
            </a:r>
            <a:r>
              <a:rPr sz="1800" b="1" spc="-5" dirty="0">
                <a:solidFill>
                  <a:srgbClr val="6F2F9F"/>
                </a:solidFill>
                <a:latin typeface="Trebuchet MS"/>
                <a:cs typeface="Trebuchet MS"/>
              </a:rPr>
              <a:t> IISc</a:t>
            </a:r>
            <a:r>
              <a:rPr sz="1800" b="1" spc="-1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Trebuchet MS"/>
                <a:cs typeface="Trebuchet MS"/>
              </a:rPr>
              <a:t>Bangalore</a:t>
            </a:r>
            <a:r>
              <a:rPr sz="1800" b="1" dirty="0">
                <a:solidFill>
                  <a:srgbClr val="6F2F9F"/>
                </a:solidFill>
                <a:latin typeface="Trebuchet MS"/>
                <a:cs typeface="Trebuchet MS"/>
              </a:rPr>
              <a:t> (</a:t>
            </a:r>
            <a:r>
              <a:rPr sz="1800" b="1" spc="-1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Trebuchet MS"/>
                <a:cs typeface="Trebuchet MS"/>
              </a:rPr>
              <a:t>i.e.</a:t>
            </a:r>
            <a:endParaRPr sz="1800">
              <a:latin typeface="Trebuchet MS"/>
              <a:cs typeface="Trebuchet MS"/>
            </a:endParaRPr>
          </a:p>
          <a:p>
            <a:pPr marL="269875">
              <a:lnSpc>
                <a:spcPct val="100000"/>
              </a:lnSpc>
            </a:pPr>
            <a:r>
              <a:rPr sz="1800" b="1" spc="-5" dirty="0">
                <a:solidFill>
                  <a:srgbClr val="6F2F9F"/>
                </a:solidFill>
                <a:latin typeface="Trebuchet MS"/>
                <a:cs typeface="Trebuchet MS"/>
              </a:rPr>
              <a:t>academia-industry</a:t>
            </a:r>
            <a:r>
              <a:rPr sz="1800" b="1" spc="2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rgbClr val="6F2F9F"/>
                </a:solidFill>
                <a:latin typeface="Trebuchet MS"/>
                <a:cs typeface="Trebuchet MS"/>
              </a:rPr>
              <a:t>collaboration)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 idx="4294967295"/>
          </p:nvPr>
        </p:nvSpPr>
        <p:spPr>
          <a:xfrm>
            <a:off x="305206" y="968121"/>
            <a:ext cx="3261360" cy="711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325"/>
              </a:lnSpc>
              <a:spcBef>
                <a:spcPts val="105"/>
              </a:spcBef>
            </a:pPr>
            <a:r>
              <a:rPr sz="2850" b="1" spc="-20" dirty="0">
                <a:latin typeface="Trebuchet MS"/>
                <a:cs typeface="Trebuchet MS"/>
              </a:rPr>
              <a:t>Funding</a:t>
            </a:r>
            <a:r>
              <a:rPr sz="2850" b="1" spc="-70" dirty="0">
                <a:latin typeface="Trebuchet MS"/>
                <a:cs typeface="Trebuchet MS"/>
              </a:rPr>
              <a:t> </a:t>
            </a:r>
            <a:r>
              <a:rPr sz="2850" b="1" dirty="0">
                <a:latin typeface="Trebuchet MS"/>
                <a:cs typeface="Trebuchet MS"/>
              </a:rPr>
              <a:t>Innovation</a:t>
            </a:r>
            <a:endParaRPr sz="2850">
              <a:latin typeface="Trebuchet MS"/>
              <a:cs typeface="Trebuchet MS"/>
            </a:endParaRPr>
          </a:p>
          <a:p>
            <a:pPr marL="12700">
              <a:lnSpc>
                <a:spcPts val="2065"/>
              </a:lnSpc>
            </a:pPr>
            <a:r>
              <a:rPr sz="1800" b="1" spc="-5" dirty="0">
                <a:solidFill>
                  <a:srgbClr val="0E6EC5"/>
                </a:solidFill>
                <a:latin typeface="Trebuchet MS"/>
                <a:cs typeface="Trebuchet MS"/>
              </a:rPr>
              <a:t>Building</a:t>
            </a:r>
            <a:r>
              <a:rPr sz="1800" b="1" spc="-60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0E6EC5"/>
                </a:solidFill>
                <a:latin typeface="Trebuchet MS"/>
                <a:cs typeface="Trebuchet MS"/>
              </a:rPr>
              <a:t>Capacities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57200" y="1903476"/>
            <a:ext cx="8369934" cy="3434079"/>
            <a:chOff x="457200" y="1903476"/>
            <a:chExt cx="8369934" cy="3434079"/>
          </a:xfrm>
        </p:grpSpPr>
        <p:sp>
          <p:nvSpPr>
            <p:cNvPr id="8" name="object 8"/>
            <p:cNvSpPr/>
            <p:nvPr/>
          </p:nvSpPr>
          <p:spPr>
            <a:xfrm>
              <a:off x="3147060" y="2593848"/>
              <a:ext cx="2513330" cy="378460"/>
            </a:xfrm>
            <a:custGeom>
              <a:avLst/>
              <a:gdLst/>
              <a:ahLst/>
              <a:cxnLst/>
              <a:rect l="l" t="t" r="r" b="b"/>
              <a:pathLst>
                <a:path w="2513329" h="378460">
                  <a:moveTo>
                    <a:pt x="2324100" y="0"/>
                  </a:moveTo>
                  <a:lnTo>
                    <a:pt x="188975" y="0"/>
                  </a:lnTo>
                  <a:lnTo>
                    <a:pt x="138729" y="6748"/>
                  </a:lnTo>
                  <a:lnTo>
                    <a:pt x="93584" y="25795"/>
                  </a:lnTo>
                  <a:lnTo>
                    <a:pt x="55340" y="55340"/>
                  </a:lnTo>
                  <a:lnTo>
                    <a:pt x="25795" y="93584"/>
                  </a:lnTo>
                  <a:lnTo>
                    <a:pt x="6748" y="138729"/>
                  </a:lnTo>
                  <a:lnTo>
                    <a:pt x="0" y="188975"/>
                  </a:lnTo>
                  <a:lnTo>
                    <a:pt x="6748" y="239222"/>
                  </a:lnTo>
                  <a:lnTo>
                    <a:pt x="25795" y="284367"/>
                  </a:lnTo>
                  <a:lnTo>
                    <a:pt x="55340" y="322611"/>
                  </a:lnTo>
                  <a:lnTo>
                    <a:pt x="93584" y="352156"/>
                  </a:lnTo>
                  <a:lnTo>
                    <a:pt x="138729" y="371203"/>
                  </a:lnTo>
                  <a:lnTo>
                    <a:pt x="188975" y="377951"/>
                  </a:lnTo>
                  <a:lnTo>
                    <a:pt x="2324100" y="377951"/>
                  </a:lnTo>
                  <a:lnTo>
                    <a:pt x="2374346" y="371203"/>
                  </a:lnTo>
                  <a:lnTo>
                    <a:pt x="2419491" y="352156"/>
                  </a:lnTo>
                  <a:lnTo>
                    <a:pt x="2457735" y="322611"/>
                  </a:lnTo>
                  <a:lnTo>
                    <a:pt x="2487280" y="284367"/>
                  </a:lnTo>
                  <a:lnTo>
                    <a:pt x="2506327" y="239222"/>
                  </a:lnTo>
                  <a:lnTo>
                    <a:pt x="2513076" y="188975"/>
                  </a:lnTo>
                  <a:lnTo>
                    <a:pt x="2506327" y="138729"/>
                  </a:lnTo>
                  <a:lnTo>
                    <a:pt x="2487280" y="93584"/>
                  </a:lnTo>
                  <a:lnTo>
                    <a:pt x="2457735" y="55340"/>
                  </a:lnTo>
                  <a:lnTo>
                    <a:pt x="2419491" y="25795"/>
                  </a:lnTo>
                  <a:lnTo>
                    <a:pt x="2374346" y="6748"/>
                  </a:lnTo>
                  <a:lnTo>
                    <a:pt x="2324100" y="0"/>
                  </a:lnTo>
                  <a:close/>
                </a:path>
              </a:pathLst>
            </a:custGeom>
            <a:solidFill>
              <a:srgbClr val="F1F1F1">
                <a:alpha val="6784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18559" y="1903476"/>
              <a:ext cx="1355090" cy="640080"/>
            </a:xfrm>
            <a:custGeom>
              <a:avLst/>
              <a:gdLst/>
              <a:ahLst/>
              <a:cxnLst/>
              <a:rect l="l" t="t" r="r" b="b"/>
              <a:pathLst>
                <a:path w="1355089" h="640080">
                  <a:moveTo>
                    <a:pt x="254380" y="143890"/>
                  </a:moveTo>
                  <a:lnTo>
                    <a:pt x="41401" y="143890"/>
                  </a:lnTo>
                  <a:lnTo>
                    <a:pt x="41401" y="271652"/>
                  </a:lnTo>
                  <a:lnTo>
                    <a:pt x="0" y="271652"/>
                  </a:lnTo>
                  <a:lnTo>
                    <a:pt x="0" y="640079"/>
                  </a:lnTo>
                  <a:lnTo>
                    <a:pt x="1354836" y="640079"/>
                  </a:lnTo>
                  <a:lnTo>
                    <a:pt x="1354836" y="600075"/>
                  </a:lnTo>
                  <a:lnTo>
                    <a:pt x="40004" y="600075"/>
                  </a:lnTo>
                  <a:lnTo>
                    <a:pt x="40004" y="311658"/>
                  </a:lnTo>
                  <a:lnTo>
                    <a:pt x="81406" y="311658"/>
                  </a:lnTo>
                  <a:lnTo>
                    <a:pt x="81406" y="183896"/>
                  </a:lnTo>
                  <a:lnTo>
                    <a:pt x="254380" y="183896"/>
                  </a:lnTo>
                  <a:lnTo>
                    <a:pt x="254380" y="143890"/>
                  </a:lnTo>
                  <a:close/>
                </a:path>
                <a:path w="1355089" h="640080">
                  <a:moveTo>
                    <a:pt x="902462" y="230886"/>
                  </a:moveTo>
                  <a:lnTo>
                    <a:pt x="862456" y="230886"/>
                  </a:lnTo>
                  <a:lnTo>
                    <a:pt x="862456" y="311658"/>
                  </a:lnTo>
                  <a:lnTo>
                    <a:pt x="1047495" y="311658"/>
                  </a:lnTo>
                  <a:lnTo>
                    <a:pt x="1047495" y="600075"/>
                  </a:lnTo>
                  <a:lnTo>
                    <a:pt x="1074292" y="600075"/>
                  </a:lnTo>
                  <a:lnTo>
                    <a:pt x="1074292" y="271652"/>
                  </a:lnTo>
                  <a:lnTo>
                    <a:pt x="902462" y="271652"/>
                  </a:lnTo>
                  <a:lnTo>
                    <a:pt x="902462" y="230886"/>
                  </a:lnTo>
                  <a:close/>
                </a:path>
                <a:path w="1355089" h="640080">
                  <a:moveTo>
                    <a:pt x="1313434" y="183896"/>
                  </a:moveTo>
                  <a:lnTo>
                    <a:pt x="1273428" y="183896"/>
                  </a:lnTo>
                  <a:lnTo>
                    <a:pt x="1273428" y="311658"/>
                  </a:lnTo>
                  <a:lnTo>
                    <a:pt x="1314830" y="311658"/>
                  </a:lnTo>
                  <a:lnTo>
                    <a:pt x="1314830" y="600075"/>
                  </a:lnTo>
                  <a:lnTo>
                    <a:pt x="1354836" y="600075"/>
                  </a:lnTo>
                  <a:lnTo>
                    <a:pt x="1354836" y="271652"/>
                  </a:lnTo>
                  <a:lnTo>
                    <a:pt x="1313434" y="271652"/>
                  </a:lnTo>
                  <a:lnTo>
                    <a:pt x="1313434" y="183896"/>
                  </a:lnTo>
                  <a:close/>
                </a:path>
                <a:path w="1355089" h="640080">
                  <a:moveTo>
                    <a:pt x="241807" y="355726"/>
                  </a:moveTo>
                  <a:lnTo>
                    <a:pt x="215264" y="355726"/>
                  </a:lnTo>
                  <a:lnTo>
                    <a:pt x="215264" y="566927"/>
                  </a:lnTo>
                  <a:lnTo>
                    <a:pt x="241807" y="566927"/>
                  </a:lnTo>
                  <a:lnTo>
                    <a:pt x="241807" y="355726"/>
                  </a:lnTo>
                  <a:close/>
                </a:path>
                <a:path w="1355089" h="640080">
                  <a:moveTo>
                    <a:pt x="535431" y="404749"/>
                  </a:moveTo>
                  <a:lnTo>
                    <a:pt x="508635" y="404749"/>
                  </a:lnTo>
                  <a:lnTo>
                    <a:pt x="508635" y="566927"/>
                  </a:lnTo>
                  <a:lnTo>
                    <a:pt x="535431" y="566927"/>
                  </a:lnTo>
                  <a:lnTo>
                    <a:pt x="535431" y="404749"/>
                  </a:lnTo>
                  <a:close/>
                </a:path>
                <a:path w="1355089" h="640080">
                  <a:moveTo>
                    <a:pt x="612648" y="404749"/>
                  </a:moveTo>
                  <a:lnTo>
                    <a:pt x="585851" y="404749"/>
                  </a:lnTo>
                  <a:lnTo>
                    <a:pt x="585851" y="566927"/>
                  </a:lnTo>
                  <a:lnTo>
                    <a:pt x="612648" y="566927"/>
                  </a:lnTo>
                  <a:lnTo>
                    <a:pt x="612648" y="404749"/>
                  </a:lnTo>
                  <a:close/>
                </a:path>
                <a:path w="1355089" h="640080">
                  <a:moveTo>
                    <a:pt x="690117" y="404749"/>
                  </a:moveTo>
                  <a:lnTo>
                    <a:pt x="663320" y="404749"/>
                  </a:lnTo>
                  <a:lnTo>
                    <a:pt x="663320" y="566927"/>
                  </a:lnTo>
                  <a:lnTo>
                    <a:pt x="690117" y="566927"/>
                  </a:lnTo>
                  <a:lnTo>
                    <a:pt x="690117" y="404749"/>
                  </a:lnTo>
                  <a:close/>
                </a:path>
                <a:path w="1355089" h="640080">
                  <a:moveTo>
                    <a:pt x="767588" y="404749"/>
                  </a:moveTo>
                  <a:lnTo>
                    <a:pt x="740917" y="404749"/>
                  </a:lnTo>
                  <a:lnTo>
                    <a:pt x="740917" y="566927"/>
                  </a:lnTo>
                  <a:lnTo>
                    <a:pt x="767588" y="566927"/>
                  </a:lnTo>
                  <a:lnTo>
                    <a:pt x="767588" y="404749"/>
                  </a:lnTo>
                  <a:close/>
                </a:path>
                <a:path w="1355089" h="640080">
                  <a:moveTo>
                    <a:pt x="844803" y="404749"/>
                  </a:moveTo>
                  <a:lnTo>
                    <a:pt x="818006" y="404749"/>
                  </a:lnTo>
                  <a:lnTo>
                    <a:pt x="818006" y="566927"/>
                  </a:lnTo>
                  <a:lnTo>
                    <a:pt x="844803" y="566927"/>
                  </a:lnTo>
                  <a:lnTo>
                    <a:pt x="844803" y="404749"/>
                  </a:lnTo>
                  <a:close/>
                </a:path>
                <a:path w="1355089" h="640080">
                  <a:moveTo>
                    <a:pt x="676782" y="299465"/>
                  </a:moveTo>
                  <a:lnTo>
                    <a:pt x="487806" y="360679"/>
                  </a:lnTo>
                  <a:lnTo>
                    <a:pt x="495935" y="386079"/>
                  </a:lnTo>
                  <a:lnTo>
                    <a:pt x="676782" y="327406"/>
                  </a:lnTo>
                  <a:lnTo>
                    <a:pt x="763095" y="327406"/>
                  </a:lnTo>
                  <a:lnTo>
                    <a:pt x="676782" y="299465"/>
                  </a:lnTo>
                  <a:close/>
                </a:path>
                <a:path w="1355089" h="640080">
                  <a:moveTo>
                    <a:pt x="763095" y="327406"/>
                  </a:moveTo>
                  <a:lnTo>
                    <a:pt x="676782" y="327406"/>
                  </a:lnTo>
                  <a:lnTo>
                    <a:pt x="857376" y="386079"/>
                  </a:lnTo>
                  <a:lnTo>
                    <a:pt x="865886" y="360679"/>
                  </a:lnTo>
                  <a:lnTo>
                    <a:pt x="763095" y="327406"/>
                  </a:lnTo>
                  <a:close/>
                </a:path>
                <a:path w="1355089" h="640080">
                  <a:moveTo>
                    <a:pt x="254380" y="183896"/>
                  </a:moveTo>
                  <a:lnTo>
                    <a:pt x="214375" y="183896"/>
                  </a:lnTo>
                  <a:lnTo>
                    <a:pt x="214375" y="311658"/>
                  </a:lnTo>
                  <a:lnTo>
                    <a:pt x="491363" y="311658"/>
                  </a:lnTo>
                  <a:lnTo>
                    <a:pt x="491363" y="271652"/>
                  </a:lnTo>
                  <a:lnTo>
                    <a:pt x="254380" y="271652"/>
                  </a:lnTo>
                  <a:lnTo>
                    <a:pt x="254380" y="183896"/>
                  </a:lnTo>
                  <a:close/>
                </a:path>
                <a:path w="1355089" h="640080">
                  <a:moveTo>
                    <a:pt x="1313434" y="143890"/>
                  </a:moveTo>
                  <a:lnTo>
                    <a:pt x="1100454" y="143890"/>
                  </a:lnTo>
                  <a:lnTo>
                    <a:pt x="1100454" y="311658"/>
                  </a:lnTo>
                  <a:lnTo>
                    <a:pt x="1140460" y="311658"/>
                  </a:lnTo>
                  <a:lnTo>
                    <a:pt x="1140460" y="183896"/>
                  </a:lnTo>
                  <a:lnTo>
                    <a:pt x="1313434" y="183896"/>
                  </a:lnTo>
                  <a:lnTo>
                    <a:pt x="1313434" y="143890"/>
                  </a:lnTo>
                  <a:close/>
                </a:path>
                <a:path w="1355089" h="640080">
                  <a:moveTo>
                    <a:pt x="902462" y="190881"/>
                  </a:moveTo>
                  <a:lnTo>
                    <a:pt x="451357" y="190881"/>
                  </a:lnTo>
                  <a:lnTo>
                    <a:pt x="451357" y="271652"/>
                  </a:lnTo>
                  <a:lnTo>
                    <a:pt x="491363" y="271652"/>
                  </a:lnTo>
                  <a:lnTo>
                    <a:pt x="491363" y="230886"/>
                  </a:lnTo>
                  <a:lnTo>
                    <a:pt x="902462" y="230886"/>
                  </a:lnTo>
                  <a:lnTo>
                    <a:pt x="902462" y="190881"/>
                  </a:lnTo>
                  <a:close/>
                </a:path>
                <a:path w="1355089" h="640080">
                  <a:moveTo>
                    <a:pt x="1074292" y="144145"/>
                  </a:moveTo>
                  <a:lnTo>
                    <a:pt x="945388" y="179324"/>
                  </a:lnTo>
                  <a:lnTo>
                    <a:pt x="1047495" y="207010"/>
                  </a:lnTo>
                  <a:lnTo>
                    <a:pt x="1047495" y="271652"/>
                  </a:lnTo>
                  <a:lnTo>
                    <a:pt x="1074292" y="271652"/>
                  </a:lnTo>
                  <a:lnTo>
                    <a:pt x="1074292" y="144145"/>
                  </a:lnTo>
                  <a:close/>
                </a:path>
                <a:path w="1355089" h="640080">
                  <a:moveTo>
                    <a:pt x="683005" y="94487"/>
                  </a:moveTo>
                  <a:lnTo>
                    <a:pt x="670813" y="94487"/>
                  </a:lnTo>
                  <a:lnTo>
                    <a:pt x="664337" y="94869"/>
                  </a:lnTo>
                  <a:lnTo>
                    <a:pt x="658367" y="95503"/>
                  </a:lnTo>
                  <a:lnTo>
                    <a:pt x="652272" y="96012"/>
                  </a:lnTo>
                  <a:lnTo>
                    <a:pt x="646684" y="97409"/>
                  </a:lnTo>
                  <a:lnTo>
                    <a:pt x="640588" y="98425"/>
                  </a:lnTo>
                  <a:lnTo>
                    <a:pt x="635000" y="99822"/>
                  </a:lnTo>
                  <a:lnTo>
                    <a:pt x="629285" y="101473"/>
                  </a:lnTo>
                  <a:lnTo>
                    <a:pt x="623951" y="103504"/>
                  </a:lnTo>
                  <a:lnTo>
                    <a:pt x="618236" y="105537"/>
                  </a:lnTo>
                  <a:lnTo>
                    <a:pt x="592581" y="118618"/>
                  </a:lnTo>
                  <a:lnTo>
                    <a:pt x="587501" y="121412"/>
                  </a:lnTo>
                  <a:lnTo>
                    <a:pt x="582929" y="124840"/>
                  </a:lnTo>
                  <a:lnTo>
                    <a:pt x="578230" y="128270"/>
                  </a:lnTo>
                  <a:lnTo>
                    <a:pt x="573786" y="131825"/>
                  </a:lnTo>
                  <a:lnTo>
                    <a:pt x="569594" y="135509"/>
                  </a:lnTo>
                  <a:lnTo>
                    <a:pt x="565530" y="139446"/>
                  </a:lnTo>
                  <a:lnTo>
                    <a:pt x="561593" y="143510"/>
                  </a:lnTo>
                  <a:lnTo>
                    <a:pt x="557529" y="147447"/>
                  </a:lnTo>
                  <a:lnTo>
                    <a:pt x="553974" y="151891"/>
                  </a:lnTo>
                  <a:lnTo>
                    <a:pt x="550037" y="156590"/>
                  </a:lnTo>
                  <a:lnTo>
                    <a:pt x="546862" y="160782"/>
                  </a:lnTo>
                  <a:lnTo>
                    <a:pt x="543432" y="165735"/>
                  </a:lnTo>
                  <a:lnTo>
                    <a:pt x="540003" y="170561"/>
                  </a:lnTo>
                  <a:lnTo>
                    <a:pt x="537463" y="175387"/>
                  </a:lnTo>
                  <a:lnTo>
                    <a:pt x="534415" y="180466"/>
                  </a:lnTo>
                  <a:lnTo>
                    <a:pt x="532256" y="185927"/>
                  </a:lnTo>
                  <a:lnTo>
                    <a:pt x="529336" y="190881"/>
                  </a:lnTo>
                  <a:lnTo>
                    <a:pt x="824102" y="190881"/>
                  </a:lnTo>
                  <a:lnTo>
                    <a:pt x="819023" y="180466"/>
                  </a:lnTo>
                  <a:lnTo>
                    <a:pt x="803275" y="156590"/>
                  </a:lnTo>
                  <a:lnTo>
                    <a:pt x="799845" y="151891"/>
                  </a:lnTo>
                  <a:lnTo>
                    <a:pt x="770509" y="124840"/>
                  </a:lnTo>
                  <a:lnTo>
                    <a:pt x="765937" y="121412"/>
                  </a:lnTo>
                  <a:lnTo>
                    <a:pt x="760856" y="118618"/>
                  </a:lnTo>
                  <a:lnTo>
                    <a:pt x="756285" y="115570"/>
                  </a:lnTo>
                  <a:lnTo>
                    <a:pt x="750824" y="112522"/>
                  </a:lnTo>
                  <a:lnTo>
                    <a:pt x="712851" y="98425"/>
                  </a:lnTo>
                  <a:lnTo>
                    <a:pt x="706754" y="97409"/>
                  </a:lnTo>
                  <a:lnTo>
                    <a:pt x="701166" y="96012"/>
                  </a:lnTo>
                  <a:lnTo>
                    <a:pt x="695070" y="95503"/>
                  </a:lnTo>
                  <a:lnTo>
                    <a:pt x="689101" y="94869"/>
                  </a:lnTo>
                  <a:lnTo>
                    <a:pt x="683005" y="94487"/>
                  </a:lnTo>
                  <a:close/>
                </a:path>
                <a:path w="1355089" h="640080">
                  <a:moveTo>
                    <a:pt x="134365" y="0"/>
                  </a:moveTo>
                  <a:lnTo>
                    <a:pt x="134365" y="143890"/>
                  </a:lnTo>
                  <a:lnTo>
                    <a:pt x="160909" y="143890"/>
                  </a:lnTo>
                  <a:lnTo>
                    <a:pt x="160909" y="63119"/>
                  </a:lnTo>
                  <a:lnTo>
                    <a:pt x="263270" y="34925"/>
                  </a:lnTo>
                  <a:lnTo>
                    <a:pt x="134365" y="0"/>
                  </a:lnTo>
                  <a:close/>
                </a:path>
                <a:path w="1355089" h="640080">
                  <a:moveTo>
                    <a:pt x="1187957" y="0"/>
                  </a:moveTo>
                  <a:lnTo>
                    <a:pt x="1187957" y="143890"/>
                  </a:lnTo>
                  <a:lnTo>
                    <a:pt x="1214501" y="143890"/>
                  </a:lnTo>
                  <a:lnTo>
                    <a:pt x="1214501" y="63119"/>
                  </a:lnTo>
                  <a:lnTo>
                    <a:pt x="1316863" y="34925"/>
                  </a:lnTo>
                  <a:lnTo>
                    <a:pt x="1187957" y="0"/>
                  </a:lnTo>
                  <a:close/>
                </a:path>
              </a:pathLst>
            </a:custGeom>
            <a:solidFill>
              <a:srgbClr val="675E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7200" y="3227832"/>
              <a:ext cx="8369934" cy="2109470"/>
            </a:xfrm>
            <a:custGeom>
              <a:avLst/>
              <a:gdLst/>
              <a:ahLst/>
              <a:cxnLst/>
              <a:rect l="l" t="t" r="r" b="b"/>
              <a:pathLst>
                <a:path w="8369934" h="2109470">
                  <a:moveTo>
                    <a:pt x="7935214" y="0"/>
                  </a:moveTo>
                  <a:lnTo>
                    <a:pt x="434530" y="0"/>
                  </a:lnTo>
                  <a:lnTo>
                    <a:pt x="387184" y="2550"/>
                  </a:lnTo>
                  <a:lnTo>
                    <a:pt x="341315" y="10023"/>
                  </a:lnTo>
                  <a:lnTo>
                    <a:pt x="297187" y="22154"/>
                  </a:lnTo>
                  <a:lnTo>
                    <a:pt x="255066" y="38679"/>
                  </a:lnTo>
                  <a:lnTo>
                    <a:pt x="215217" y="59332"/>
                  </a:lnTo>
                  <a:lnTo>
                    <a:pt x="177904" y="83848"/>
                  </a:lnTo>
                  <a:lnTo>
                    <a:pt x="143394" y="111962"/>
                  </a:lnTo>
                  <a:lnTo>
                    <a:pt x="111951" y="143409"/>
                  </a:lnTo>
                  <a:lnTo>
                    <a:pt x="83840" y="177923"/>
                  </a:lnTo>
                  <a:lnTo>
                    <a:pt x="59327" y="215241"/>
                  </a:lnTo>
                  <a:lnTo>
                    <a:pt x="38676" y="255096"/>
                  </a:lnTo>
                  <a:lnTo>
                    <a:pt x="22153" y="297224"/>
                  </a:lnTo>
                  <a:lnTo>
                    <a:pt x="10022" y="341360"/>
                  </a:lnTo>
                  <a:lnTo>
                    <a:pt x="2549" y="387238"/>
                  </a:lnTo>
                  <a:lnTo>
                    <a:pt x="0" y="434593"/>
                  </a:lnTo>
                  <a:lnTo>
                    <a:pt x="0" y="1674621"/>
                  </a:lnTo>
                  <a:lnTo>
                    <a:pt x="2549" y="1721977"/>
                  </a:lnTo>
                  <a:lnTo>
                    <a:pt x="10022" y="1767855"/>
                  </a:lnTo>
                  <a:lnTo>
                    <a:pt x="22153" y="1811991"/>
                  </a:lnTo>
                  <a:lnTo>
                    <a:pt x="38676" y="1854119"/>
                  </a:lnTo>
                  <a:lnTo>
                    <a:pt x="59327" y="1893974"/>
                  </a:lnTo>
                  <a:lnTo>
                    <a:pt x="83840" y="1931292"/>
                  </a:lnTo>
                  <a:lnTo>
                    <a:pt x="111951" y="1965806"/>
                  </a:lnTo>
                  <a:lnTo>
                    <a:pt x="143394" y="1997253"/>
                  </a:lnTo>
                  <a:lnTo>
                    <a:pt x="177904" y="2025367"/>
                  </a:lnTo>
                  <a:lnTo>
                    <a:pt x="215217" y="2049883"/>
                  </a:lnTo>
                  <a:lnTo>
                    <a:pt x="255066" y="2070536"/>
                  </a:lnTo>
                  <a:lnTo>
                    <a:pt x="297187" y="2087061"/>
                  </a:lnTo>
                  <a:lnTo>
                    <a:pt x="341315" y="2099192"/>
                  </a:lnTo>
                  <a:lnTo>
                    <a:pt x="387184" y="2106665"/>
                  </a:lnTo>
                  <a:lnTo>
                    <a:pt x="434530" y="2109216"/>
                  </a:lnTo>
                  <a:lnTo>
                    <a:pt x="7935214" y="2109216"/>
                  </a:lnTo>
                  <a:lnTo>
                    <a:pt x="7982569" y="2106665"/>
                  </a:lnTo>
                  <a:lnTo>
                    <a:pt x="8028447" y="2099192"/>
                  </a:lnTo>
                  <a:lnTo>
                    <a:pt x="8072583" y="2087061"/>
                  </a:lnTo>
                  <a:lnTo>
                    <a:pt x="8114711" y="2070536"/>
                  </a:lnTo>
                  <a:lnTo>
                    <a:pt x="8154566" y="2049883"/>
                  </a:lnTo>
                  <a:lnTo>
                    <a:pt x="8191884" y="2025367"/>
                  </a:lnTo>
                  <a:lnTo>
                    <a:pt x="8226398" y="1997253"/>
                  </a:lnTo>
                  <a:lnTo>
                    <a:pt x="8257845" y="1965806"/>
                  </a:lnTo>
                  <a:lnTo>
                    <a:pt x="8285959" y="1931292"/>
                  </a:lnTo>
                  <a:lnTo>
                    <a:pt x="8310475" y="1893974"/>
                  </a:lnTo>
                  <a:lnTo>
                    <a:pt x="8331128" y="1854119"/>
                  </a:lnTo>
                  <a:lnTo>
                    <a:pt x="8347653" y="1811991"/>
                  </a:lnTo>
                  <a:lnTo>
                    <a:pt x="8359784" y="1767855"/>
                  </a:lnTo>
                  <a:lnTo>
                    <a:pt x="8367257" y="1721977"/>
                  </a:lnTo>
                  <a:lnTo>
                    <a:pt x="8369808" y="1674621"/>
                  </a:lnTo>
                  <a:lnTo>
                    <a:pt x="8369808" y="434593"/>
                  </a:lnTo>
                  <a:lnTo>
                    <a:pt x="8367257" y="387238"/>
                  </a:lnTo>
                  <a:lnTo>
                    <a:pt x="8359784" y="341360"/>
                  </a:lnTo>
                  <a:lnTo>
                    <a:pt x="8347653" y="297224"/>
                  </a:lnTo>
                  <a:lnTo>
                    <a:pt x="8331128" y="255096"/>
                  </a:lnTo>
                  <a:lnTo>
                    <a:pt x="8310475" y="215241"/>
                  </a:lnTo>
                  <a:lnTo>
                    <a:pt x="8285959" y="177923"/>
                  </a:lnTo>
                  <a:lnTo>
                    <a:pt x="8257845" y="143409"/>
                  </a:lnTo>
                  <a:lnTo>
                    <a:pt x="8226398" y="111962"/>
                  </a:lnTo>
                  <a:lnTo>
                    <a:pt x="8191884" y="83848"/>
                  </a:lnTo>
                  <a:lnTo>
                    <a:pt x="8154566" y="59332"/>
                  </a:lnTo>
                  <a:lnTo>
                    <a:pt x="8114711" y="38679"/>
                  </a:lnTo>
                  <a:lnTo>
                    <a:pt x="8072583" y="22154"/>
                  </a:lnTo>
                  <a:lnTo>
                    <a:pt x="8028447" y="10023"/>
                  </a:lnTo>
                  <a:lnTo>
                    <a:pt x="7982569" y="2550"/>
                  </a:lnTo>
                  <a:lnTo>
                    <a:pt x="7935214" y="0"/>
                  </a:lnTo>
                  <a:close/>
                </a:path>
              </a:pathLst>
            </a:custGeom>
            <a:solidFill>
              <a:srgbClr val="F4EBDF">
                <a:alpha val="7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63346" y="2620136"/>
            <a:ext cx="7165975" cy="2205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275" algn="ctr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solidFill>
                  <a:srgbClr val="D69203"/>
                </a:solidFill>
                <a:latin typeface="Trebuchet MS"/>
                <a:cs typeface="Trebuchet MS"/>
              </a:rPr>
              <a:t>INFRASTRUCTURE</a:t>
            </a:r>
            <a:endParaRPr sz="2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50">
              <a:latin typeface="Trebuchet MS"/>
              <a:cs typeface="Trebuchet MS"/>
            </a:endParaRPr>
          </a:p>
          <a:p>
            <a:pPr marL="1463675">
              <a:lnSpc>
                <a:spcPct val="100000"/>
              </a:lnSpc>
            </a:pPr>
            <a:r>
              <a:rPr sz="2100" b="1" spc="-5" dirty="0">
                <a:solidFill>
                  <a:srgbClr val="17406C"/>
                </a:solidFill>
                <a:latin typeface="Trebuchet MS"/>
                <a:cs typeface="Trebuchet MS"/>
              </a:rPr>
              <a:t>Bio</a:t>
            </a:r>
            <a:r>
              <a:rPr sz="2100" b="1" spc="-10" dirty="0">
                <a:solidFill>
                  <a:srgbClr val="17406C"/>
                </a:solidFill>
                <a:latin typeface="Trebuchet MS"/>
                <a:cs typeface="Trebuchet MS"/>
              </a:rPr>
              <a:t> </a:t>
            </a:r>
            <a:r>
              <a:rPr sz="2100" b="1" spc="-5" dirty="0">
                <a:solidFill>
                  <a:srgbClr val="17406C"/>
                </a:solidFill>
                <a:latin typeface="Trebuchet MS"/>
                <a:cs typeface="Trebuchet MS"/>
              </a:rPr>
              <a:t>Clusters</a:t>
            </a:r>
            <a:r>
              <a:rPr sz="2100" b="1" spc="15" dirty="0">
                <a:solidFill>
                  <a:srgbClr val="17406C"/>
                </a:solidFill>
                <a:latin typeface="Trebuchet MS"/>
                <a:cs typeface="Trebuchet MS"/>
              </a:rPr>
              <a:t> </a:t>
            </a:r>
            <a:r>
              <a:rPr sz="2100" b="1" dirty="0">
                <a:solidFill>
                  <a:srgbClr val="17406C"/>
                </a:solidFill>
                <a:latin typeface="Trebuchet MS"/>
                <a:cs typeface="Trebuchet MS"/>
              </a:rPr>
              <a:t>&amp; </a:t>
            </a:r>
            <a:r>
              <a:rPr sz="2100" b="1" spc="-5" dirty="0">
                <a:solidFill>
                  <a:srgbClr val="17406C"/>
                </a:solidFill>
                <a:latin typeface="Trebuchet MS"/>
                <a:cs typeface="Trebuchet MS"/>
              </a:rPr>
              <a:t>Regional</a:t>
            </a:r>
            <a:r>
              <a:rPr sz="2100" b="1" dirty="0">
                <a:solidFill>
                  <a:srgbClr val="17406C"/>
                </a:solidFill>
                <a:latin typeface="Trebuchet MS"/>
                <a:cs typeface="Trebuchet MS"/>
              </a:rPr>
              <a:t> Centres</a:t>
            </a:r>
            <a:r>
              <a:rPr sz="2100" b="1" dirty="0">
                <a:solidFill>
                  <a:srgbClr val="FF0000"/>
                </a:solidFill>
                <a:latin typeface="Trebuchet MS"/>
                <a:cs typeface="Trebuchet MS"/>
              </a:rPr>
              <a:t>₹ 412</a:t>
            </a:r>
            <a:r>
              <a:rPr sz="2100" b="1" spc="-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00" b="1" spc="-85" dirty="0">
                <a:solidFill>
                  <a:srgbClr val="FF0000"/>
                </a:solidFill>
                <a:latin typeface="Trebuchet MS"/>
                <a:cs typeface="Trebuchet MS"/>
              </a:rPr>
              <a:t>cr.</a:t>
            </a: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solidFill>
                  <a:srgbClr val="6F2F9F"/>
                </a:solidFill>
                <a:latin typeface="Trebuchet MS"/>
                <a:cs typeface="Trebuchet MS"/>
              </a:rPr>
              <a:t>Spearheaded</a:t>
            </a:r>
            <a:r>
              <a:rPr sz="1800" spc="-2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by Dept.</a:t>
            </a:r>
            <a:r>
              <a:rPr sz="1800" spc="-2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of</a:t>
            </a:r>
            <a:r>
              <a:rPr sz="1800" spc="-1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Biotechnology</a:t>
            </a:r>
            <a:r>
              <a:rPr sz="180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to</a:t>
            </a:r>
            <a:r>
              <a:rPr sz="1800" spc="-10" dirty="0">
                <a:solidFill>
                  <a:srgbClr val="6F2F9F"/>
                </a:solidFill>
                <a:latin typeface="Trebuchet MS"/>
                <a:cs typeface="Trebuchet MS"/>
              </a:rPr>
              <a:t> promote</a:t>
            </a:r>
            <a:r>
              <a:rPr sz="1800" spc="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innovation</a:t>
            </a:r>
            <a:r>
              <a:rPr sz="1800" spc="1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among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Biotech companies</a:t>
            </a:r>
            <a:r>
              <a:rPr sz="1800" spc="-1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and</a:t>
            </a:r>
            <a:r>
              <a:rPr sz="1800" spc="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support</a:t>
            </a:r>
            <a:r>
              <a:rPr sz="1800" spc="-2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commercialization of</a:t>
            </a:r>
            <a:r>
              <a:rPr sz="180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research</a:t>
            </a:r>
            <a:endParaRPr sz="1800">
              <a:latin typeface="Trebuchet MS"/>
              <a:cs typeface="Trebuchet MS"/>
            </a:endParaRPr>
          </a:p>
          <a:p>
            <a:pPr marL="269875" indent="-257810">
              <a:lnSpc>
                <a:spcPct val="100000"/>
              </a:lnSpc>
              <a:buFont typeface="Wingdings"/>
              <a:buChar char=""/>
              <a:tabLst>
                <a:tab pos="270510" algn="l"/>
              </a:tabLst>
            </a:pPr>
            <a:r>
              <a:rPr sz="1800" b="1" dirty="0">
                <a:solidFill>
                  <a:srgbClr val="6F2F9F"/>
                </a:solidFill>
                <a:latin typeface="Trebuchet MS"/>
                <a:cs typeface="Trebuchet MS"/>
              </a:rPr>
              <a:t>4</a:t>
            </a:r>
            <a:r>
              <a:rPr sz="1800" b="1" spc="-2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Trebuchet MS"/>
                <a:cs typeface="Trebuchet MS"/>
              </a:rPr>
              <a:t>bio-clusters</a:t>
            </a:r>
            <a:r>
              <a:rPr sz="1800" b="1" dirty="0">
                <a:solidFill>
                  <a:srgbClr val="6F2F9F"/>
                </a:solidFill>
                <a:latin typeface="Trebuchet MS"/>
                <a:cs typeface="Trebuchet MS"/>
              </a:rPr>
              <a:t> at Kalyani,</a:t>
            </a:r>
            <a:r>
              <a:rPr sz="1800" b="1" spc="-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6F2F9F"/>
                </a:solidFill>
                <a:latin typeface="Trebuchet MS"/>
                <a:cs typeface="Trebuchet MS"/>
              </a:rPr>
              <a:t>Bangalore, </a:t>
            </a:r>
            <a:r>
              <a:rPr sz="1800" b="1" spc="-10" dirty="0">
                <a:solidFill>
                  <a:srgbClr val="6F2F9F"/>
                </a:solidFill>
                <a:latin typeface="Trebuchet MS"/>
                <a:cs typeface="Trebuchet MS"/>
              </a:rPr>
              <a:t>Faridabad</a:t>
            </a:r>
            <a:r>
              <a:rPr sz="1800" b="1" spc="2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6F2F9F"/>
                </a:solidFill>
                <a:latin typeface="Trebuchet MS"/>
                <a:cs typeface="Trebuchet MS"/>
              </a:rPr>
              <a:t>&amp;</a:t>
            </a:r>
            <a:r>
              <a:rPr sz="1800" b="1" spc="-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6F2F9F"/>
                </a:solidFill>
                <a:latin typeface="Trebuchet MS"/>
                <a:cs typeface="Trebuchet MS"/>
              </a:rPr>
              <a:t>Pune</a:t>
            </a:r>
            <a:endParaRPr sz="1800">
              <a:latin typeface="Trebuchet MS"/>
              <a:cs typeface="Trebuchet MS"/>
            </a:endParaRPr>
          </a:p>
          <a:p>
            <a:pPr marL="269875" indent="-257810">
              <a:lnSpc>
                <a:spcPct val="100000"/>
              </a:lnSpc>
              <a:buFont typeface="Wingdings"/>
              <a:buChar char=""/>
              <a:tabLst>
                <a:tab pos="270510" algn="l"/>
              </a:tabLst>
            </a:pPr>
            <a:r>
              <a:rPr sz="1800" b="1" dirty="0">
                <a:solidFill>
                  <a:srgbClr val="6F2F9F"/>
                </a:solidFill>
                <a:latin typeface="Trebuchet MS"/>
                <a:cs typeface="Trebuchet MS"/>
              </a:rPr>
              <a:t>3</a:t>
            </a:r>
            <a:r>
              <a:rPr sz="1800" b="1" spc="-2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Trebuchet MS"/>
                <a:cs typeface="Trebuchet MS"/>
              </a:rPr>
              <a:t>BIRAC</a:t>
            </a:r>
            <a:r>
              <a:rPr sz="1800" b="1" spc="-1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6F2F9F"/>
                </a:solidFill>
                <a:latin typeface="Trebuchet MS"/>
                <a:cs typeface="Trebuchet MS"/>
              </a:rPr>
              <a:t>Regional</a:t>
            </a:r>
            <a:r>
              <a:rPr sz="1800" b="1" spc="-2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Trebuchet MS"/>
                <a:cs typeface="Trebuchet MS"/>
              </a:rPr>
              <a:t>Centres</a:t>
            </a:r>
            <a:r>
              <a:rPr sz="1800" b="1" spc="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6F2F9F"/>
                </a:solidFill>
                <a:latin typeface="Trebuchet MS"/>
                <a:cs typeface="Trebuchet MS"/>
              </a:rPr>
              <a:t>at</a:t>
            </a:r>
            <a:r>
              <a:rPr sz="1800" b="1" spc="-10" dirty="0">
                <a:solidFill>
                  <a:srgbClr val="6F2F9F"/>
                </a:solidFill>
                <a:latin typeface="Trebuchet MS"/>
                <a:cs typeface="Trebuchet MS"/>
              </a:rPr>
              <a:t> Hyderabad,</a:t>
            </a:r>
            <a:r>
              <a:rPr sz="1800" b="1" spc="1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Trebuchet MS"/>
                <a:cs typeface="Trebuchet MS"/>
              </a:rPr>
              <a:t>Bangalore </a:t>
            </a:r>
            <a:r>
              <a:rPr sz="1800" b="1" dirty="0">
                <a:solidFill>
                  <a:srgbClr val="6F2F9F"/>
                </a:solidFill>
                <a:latin typeface="Trebuchet MS"/>
                <a:cs typeface="Trebuchet MS"/>
              </a:rPr>
              <a:t>&amp;</a:t>
            </a:r>
            <a:r>
              <a:rPr sz="1800" b="1" spc="-1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6F2F9F"/>
                </a:solidFill>
                <a:latin typeface="Trebuchet MS"/>
                <a:cs typeface="Trebuchet MS"/>
              </a:rPr>
              <a:t>Pune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5578" y="960375"/>
            <a:ext cx="9144000" cy="5910578"/>
            <a:chOff x="0" y="0"/>
            <a:chExt cx="9144000" cy="6857998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685799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458200" y="54864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8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685800" y="6858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858138"/>
              <a:ext cx="9144000" cy="51403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78807" y="2095486"/>
              <a:ext cx="2772587" cy="255271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43089" y="3994856"/>
              <a:ext cx="607136" cy="60780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63025" y="4425385"/>
              <a:ext cx="161902" cy="16208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177297" y="3979661"/>
              <a:ext cx="374650" cy="304165"/>
            </a:xfrm>
            <a:custGeom>
              <a:avLst/>
              <a:gdLst/>
              <a:ahLst/>
              <a:cxnLst/>
              <a:rect l="l" t="t" r="r" b="b"/>
              <a:pathLst>
                <a:path w="374650" h="304164">
                  <a:moveTo>
                    <a:pt x="22868" y="224320"/>
                  </a:moveTo>
                  <a:lnTo>
                    <a:pt x="29749" y="277105"/>
                  </a:lnTo>
                  <a:lnTo>
                    <a:pt x="64558" y="299033"/>
                  </a:lnTo>
                  <a:lnTo>
                    <a:pt x="98760" y="303902"/>
                  </a:lnTo>
                  <a:lnTo>
                    <a:pt x="103820" y="303497"/>
                  </a:lnTo>
                  <a:lnTo>
                    <a:pt x="143081" y="292124"/>
                  </a:lnTo>
                  <a:lnTo>
                    <a:pt x="173169" y="271418"/>
                  </a:lnTo>
                  <a:lnTo>
                    <a:pt x="94106" y="271418"/>
                  </a:lnTo>
                  <a:lnTo>
                    <a:pt x="87427" y="271013"/>
                  </a:lnTo>
                  <a:lnTo>
                    <a:pt x="52618" y="254163"/>
                  </a:lnTo>
                  <a:lnTo>
                    <a:pt x="22868" y="224320"/>
                  </a:lnTo>
                  <a:close/>
                </a:path>
                <a:path w="374650" h="304164">
                  <a:moveTo>
                    <a:pt x="374400" y="23954"/>
                  </a:moveTo>
                  <a:lnTo>
                    <a:pt x="155022" y="244013"/>
                  </a:lnTo>
                  <a:lnTo>
                    <a:pt x="121629" y="266346"/>
                  </a:lnTo>
                  <a:lnTo>
                    <a:pt x="97546" y="271418"/>
                  </a:lnTo>
                  <a:lnTo>
                    <a:pt x="173169" y="271418"/>
                  </a:lnTo>
                  <a:lnTo>
                    <a:pt x="173843" y="270810"/>
                  </a:lnTo>
                  <a:lnTo>
                    <a:pt x="177890" y="266954"/>
                  </a:lnTo>
                  <a:lnTo>
                    <a:pt x="341615" y="102719"/>
                  </a:lnTo>
                  <a:lnTo>
                    <a:pt x="374024" y="102719"/>
                  </a:lnTo>
                  <a:lnTo>
                    <a:pt x="374400" y="23954"/>
                  </a:lnTo>
                  <a:close/>
                </a:path>
                <a:path w="374650" h="304164">
                  <a:moveTo>
                    <a:pt x="317737" y="35320"/>
                  </a:moveTo>
                  <a:lnTo>
                    <a:pt x="271996" y="35320"/>
                  </a:lnTo>
                  <a:lnTo>
                    <a:pt x="104225" y="203614"/>
                  </a:lnTo>
                  <a:lnTo>
                    <a:pt x="127093" y="226555"/>
                  </a:lnTo>
                  <a:lnTo>
                    <a:pt x="317737" y="35320"/>
                  </a:lnTo>
                  <a:close/>
                </a:path>
                <a:path w="374650" h="304164">
                  <a:moveTo>
                    <a:pt x="374024" y="102719"/>
                  </a:moveTo>
                  <a:lnTo>
                    <a:pt x="341615" y="102719"/>
                  </a:lnTo>
                  <a:lnTo>
                    <a:pt x="341008" y="226150"/>
                  </a:lnTo>
                  <a:lnTo>
                    <a:pt x="373591" y="193464"/>
                  </a:lnTo>
                  <a:lnTo>
                    <a:pt x="374024" y="102719"/>
                  </a:lnTo>
                  <a:close/>
                </a:path>
                <a:path w="374650" h="304164">
                  <a:moveTo>
                    <a:pt x="352948" y="0"/>
                  </a:moveTo>
                  <a:lnTo>
                    <a:pt x="182545" y="5888"/>
                  </a:lnTo>
                  <a:lnTo>
                    <a:pt x="149153" y="39385"/>
                  </a:lnTo>
                  <a:lnTo>
                    <a:pt x="271996" y="35320"/>
                  </a:lnTo>
                  <a:lnTo>
                    <a:pt x="317737" y="35320"/>
                  </a:lnTo>
                  <a:lnTo>
                    <a:pt x="3529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84735" y="2809657"/>
              <a:ext cx="465470" cy="47104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79090" y="2186656"/>
              <a:ext cx="242854" cy="303902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5502677" y="3106994"/>
            <a:ext cx="386080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spc="-15" dirty="0">
                <a:solidFill>
                  <a:srgbClr val="174663"/>
                </a:solidFill>
                <a:latin typeface="Arial MT"/>
                <a:cs typeface="Arial MT"/>
              </a:rPr>
              <a:t>I</a:t>
            </a:r>
            <a:r>
              <a:rPr sz="750" spc="-20" dirty="0">
                <a:solidFill>
                  <a:srgbClr val="174663"/>
                </a:solidFill>
                <a:latin typeface="Arial MT"/>
                <a:cs typeface="Arial MT"/>
              </a:rPr>
              <a:t>n</a:t>
            </a:r>
            <a:r>
              <a:rPr sz="750" spc="55" dirty="0">
                <a:solidFill>
                  <a:srgbClr val="174663"/>
                </a:solidFill>
                <a:latin typeface="Arial MT"/>
                <a:cs typeface="Arial MT"/>
              </a:rPr>
              <a:t>v</a:t>
            </a:r>
            <a:r>
              <a:rPr sz="750" spc="20" dirty="0">
                <a:solidFill>
                  <a:srgbClr val="174663"/>
                </a:solidFill>
                <a:latin typeface="Arial MT"/>
                <a:cs typeface="Arial MT"/>
              </a:rPr>
              <a:t>e</a:t>
            </a:r>
            <a:r>
              <a:rPr sz="750" spc="-25" dirty="0">
                <a:solidFill>
                  <a:srgbClr val="174663"/>
                </a:solidFill>
                <a:latin typeface="Arial MT"/>
                <a:cs typeface="Arial MT"/>
              </a:rPr>
              <a:t>s</a:t>
            </a:r>
            <a:r>
              <a:rPr sz="750" dirty="0">
                <a:solidFill>
                  <a:srgbClr val="174663"/>
                </a:solidFill>
                <a:latin typeface="Arial MT"/>
                <a:cs typeface="Arial MT"/>
              </a:rPr>
              <a:t>t</a:t>
            </a:r>
            <a:r>
              <a:rPr sz="750" spc="-105" dirty="0">
                <a:solidFill>
                  <a:srgbClr val="174663"/>
                </a:solidFill>
                <a:latin typeface="Arial MT"/>
                <a:cs typeface="Arial MT"/>
              </a:rPr>
              <a:t> </a:t>
            </a:r>
            <a:r>
              <a:rPr sz="750" spc="20" dirty="0">
                <a:solidFill>
                  <a:srgbClr val="174663"/>
                </a:solidFill>
                <a:latin typeface="Arial MT"/>
                <a:cs typeface="Arial MT"/>
              </a:rPr>
              <a:t>o</a:t>
            </a:r>
            <a:r>
              <a:rPr sz="750" dirty="0">
                <a:solidFill>
                  <a:srgbClr val="174663"/>
                </a:solidFill>
                <a:latin typeface="Arial MT"/>
                <a:cs typeface="Arial MT"/>
              </a:rPr>
              <a:t>r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64857" y="3672585"/>
            <a:ext cx="345440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spc="10" dirty="0">
                <a:solidFill>
                  <a:srgbClr val="174663"/>
                </a:solidFill>
                <a:latin typeface="Arial MT"/>
                <a:cs typeface="Arial MT"/>
              </a:rPr>
              <a:t>M</a:t>
            </a:r>
            <a:r>
              <a:rPr sz="750" spc="15" dirty="0">
                <a:solidFill>
                  <a:srgbClr val="174663"/>
                </a:solidFill>
                <a:latin typeface="Arial MT"/>
                <a:cs typeface="Arial MT"/>
              </a:rPr>
              <a:t>en</a:t>
            </a:r>
            <a:r>
              <a:rPr sz="750" dirty="0">
                <a:solidFill>
                  <a:srgbClr val="174663"/>
                </a:solidFill>
                <a:latin typeface="Arial MT"/>
                <a:cs typeface="Arial MT"/>
              </a:rPr>
              <a:t>t</a:t>
            </a:r>
            <a:r>
              <a:rPr sz="750" spc="-105" dirty="0">
                <a:solidFill>
                  <a:srgbClr val="174663"/>
                </a:solidFill>
                <a:latin typeface="Arial MT"/>
                <a:cs typeface="Arial MT"/>
              </a:rPr>
              <a:t> </a:t>
            </a:r>
            <a:r>
              <a:rPr sz="750" spc="15" dirty="0">
                <a:solidFill>
                  <a:srgbClr val="174663"/>
                </a:solidFill>
                <a:latin typeface="Arial MT"/>
                <a:cs typeface="Arial MT"/>
              </a:rPr>
              <a:t>o</a:t>
            </a:r>
            <a:r>
              <a:rPr sz="750" dirty="0">
                <a:solidFill>
                  <a:srgbClr val="174663"/>
                </a:solidFill>
                <a:latin typeface="Arial MT"/>
                <a:cs typeface="Arial MT"/>
              </a:rPr>
              <a:t>r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01562" y="4775393"/>
            <a:ext cx="458470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spc="-15" dirty="0">
                <a:solidFill>
                  <a:srgbClr val="174663"/>
                </a:solidFill>
                <a:latin typeface="Arial MT"/>
                <a:cs typeface="Arial MT"/>
              </a:rPr>
              <a:t>I</a:t>
            </a:r>
            <a:r>
              <a:rPr sz="750" spc="15" dirty="0">
                <a:solidFill>
                  <a:srgbClr val="174663"/>
                </a:solidFill>
                <a:latin typeface="Arial MT"/>
                <a:cs typeface="Arial MT"/>
              </a:rPr>
              <a:t>n</a:t>
            </a:r>
            <a:r>
              <a:rPr sz="750" spc="-20" dirty="0">
                <a:solidFill>
                  <a:srgbClr val="174663"/>
                </a:solidFill>
                <a:latin typeface="Arial MT"/>
                <a:cs typeface="Arial MT"/>
              </a:rPr>
              <a:t>c</a:t>
            </a:r>
            <a:r>
              <a:rPr sz="750" spc="15" dirty="0">
                <a:solidFill>
                  <a:srgbClr val="174663"/>
                </a:solidFill>
                <a:latin typeface="Arial MT"/>
                <a:cs typeface="Arial MT"/>
              </a:rPr>
              <a:t>u</a:t>
            </a:r>
            <a:r>
              <a:rPr sz="750" spc="55" dirty="0">
                <a:solidFill>
                  <a:srgbClr val="174663"/>
                </a:solidFill>
                <a:latin typeface="Arial MT"/>
                <a:cs typeface="Arial MT"/>
              </a:rPr>
              <a:t>ba</a:t>
            </a:r>
            <a:r>
              <a:rPr sz="750" dirty="0">
                <a:solidFill>
                  <a:srgbClr val="174663"/>
                </a:solidFill>
                <a:latin typeface="Arial MT"/>
                <a:cs typeface="Arial MT"/>
              </a:rPr>
              <a:t>t</a:t>
            </a:r>
            <a:r>
              <a:rPr sz="750" spc="-100" dirty="0">
                <a:solidFill>
                  <a:srgbClr val="174663"/>
                </a:solidFill>
                <a:latin typeface="Arial MT"/>
                <a:cs typeface="Arial MT"/>
              </a:rPr>
              <a:t> </a:t>
            </a:r>
            <a:r>
              <a:rPr sz="750" spc="15" dirty="0">
                <a:solidFill>
                  <a:srgbClr val="174663"/>
                </a:solidFill>
                <a:latin typeface="Arial MT"/>
                <a:cs typeface="Arial MT"/>
              </a:rPr>
              <a:t>o</a:t>
            </a:r>
            <a:r>
              <a:rPr sz="750" dirty="0">
                <a:solidFill>
                  <a:srgbClr val="174663"/>
                </a:solidFill>
                <a:latin typeface="Arial MT"/>
                <a:cs typeface="Arial MT"/>
              </a:rPr>
              <a:t>r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40021" y="4656463"/>
            <a:ext cx="549910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spc="55" dirty="0">
                <a:solidFill>
                  <a:srgbClr val="174663"/>
                </a:solidFill>
                <a:latin typeface="Arial MT"/>
                <a:cs typeface="Arial MT"/>
              </a:rPr>
              <a:t>A</a:t>
            </a:r>
            <a:r>
              <a:rPr sz="750" spc="-20" dirty="0">
                <a:solidFill>
                  <a:srgbClr val="174663"/>
                </a:solidFill>
                <a:latin typeface="Arial MT"/>
                <a:cs typeface="Arial MT"/>
              </a:rPr>
              <a:t>cc</a:t>
            </a:r>
            <a:r>
              <a:rPr sz="750" spc="15" dirty="0">
                <a:solidFill>
                  <a:srgbClr val="174663"/>
                </a:solidFill>
                <a:latin typeface="Arial MT"/>
                <a:cs typeface="Arial MT"/>
              </a:rPr>
              <a:t>e</a:t>
            </a:r>
            <a:r>
              <a:rPr sz="750" spc="-10" dirty="0">
                <a:solidFill>
                  <a:srgbClr val="174663"/>
                </a:solidFill>
                <a:latin typeface="Arial MT"/>
                <a:cs typeface="Arial MT"/>
              </a:rPr>
              <a:t>l</a:t>
            </a:r>
            <a:r>
              <a:rPr sz="750" spc="15" dirty="0">
                <a:solidFill>
                  <a:srgbClr val="174663"/>
                </a:solidFill>
                <a:latin typeface="Arial MT"/>
                <a:cs typeface="Arial MT"/>
              </a:rPr>
              <a:t>e</a:t>
            </a:r>
            <a:r>
              <a:rPr sz="750" spc="65" dirty="0">
                <a:solidFill>
                  <a:srgbClr val="174663"/>
                </a:solidFill>
                <a:latin typeface="Arial MT"/>
                <a:cs typeface="Arial MT"/>
              </a:rPr>
              <a:t>r</a:t>
            </a:r>
            <a:r>
              <a:rPr sz="750" spc="55" dirty="0">
                <a:solidFill>
                  <a:srgbClr val="174663"/>
                </a:solidFill>
                <a:latin typeface="Arial MT"/>
                <a:cs typeface="Arial MT"/>
              </a:rPr>
              <a:t>a</a:t>
            </a:r>
            <a:r>
              <a:rPr sz="750" dirty="0">
                <a:solidFill>
                  <a:srgbClr val="174663"/>
                </a:solidFill>
                <a:latin typeface="Arial MT"/>
                <a:cs typeface="Arial MT"/>
              </a:rPr>
              <a:t>t</a:t>
            </a:r>
            <a:r>
              <a:rPr sz="750" spc="-100" dirty="0">
                <a:solidFill>
                  <a:srgbClr val="174663"/>
                </a:solidFill>
                <a:latin typeface="Arial MT"/>
                <a:cs typeface="Arial MT"/>
              </a:rPr>
              <a:t> </a:t>
            </a:r>
            <a:r>
              <a:rPr sz="750" spc="15" dirty="0">
                <a:solidFill>
                  <a:srgbClr val="174663"/>
                </a:solidFill>
                <a:latin typeface="Arial MT"/>
                <a:cs typeface="Arial MT"/>
              </a:rPr>
              <a:t>o</a:t>
            </a:r>
            <a:r>
              <a:rPr sz="750" dirty="0">
                <a:solidFill>
                  <a:srgbClr val="174663"/>
                </a:solidFill>
                <a:latin typeface="Arial MT"/>
                <a:cs typeface="Arial MT"/>
              </a:rPr>
              <a:t>r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66695" y="3724798"/>
            <a:ext cx="594360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spc="-30" dirty="0">
                <a:solidFill>
                  <a:srgbClr val="174663"/>
                </a:solidFill>
                <a:latin typeface="Arial MT"/>
                <a:cs typeface="Arial MT"/>
              </a:rPr>
              <a:t>G</a:t>
            </a:r>
            <a:r>
              <a:rPr sz="750" spc="15" dirty="0">
                <a:solidFill>
                  <a:srgbClr val="174663"/>
                </a:solidFill>
                <a:latin typeface="Arial MT"/>
                <a:cs typeface="Arial MT"/>
              </a:rPr>
              <a:t>o</a:t>
            </a:r>
            <a:r>
              <a:rPr sz="750" spc="55" dirty="0">
                <a:solidFill>
                  <a:srgbClr val="174663"/>
                </a:solidFill>
                <a:latin typeface="Arial MT"/>
                <a:cs typeface="Arial MT"/>
              </a:rPr>
              <a:t>v</a:t>
            </a:r>
            <a:r>
              <a:rPr sz="750" dirty="0">
                <a:solidFill>
                  <a:srgbClr val="174663"/>
                </a:solidFill>
                <a:latin typeface="Arial MT"/>
                <a:cs typeface="Arial MT"/>
              </a:rPr>
              <a:t>t</a:t>
            </a:r>
            <a:r>
              <a:rPr sz="750" spc="-105" dirty="0">
                <a:solidFill>
                  <a:srgbClr val="174663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174663"/>
                </a:solidFill>
                <a:latin typeface="Arial MT"/>
                <a:cs typeface="Arial MT"/>
              </a:rPr>
              <a:t>.</a:t>
            </a:r>
            <a:r>
              <a:rPr sz="750" spc="-100" dirty="0">
                <a:solidFill>
                  <a:srgbClr val="174663"/>
                </a:solidFill>
                <a:latin typeface="Arial MT"/>
                <a:cs typeface="Arial MT"/>
              </a:rPr>
              <a:t> </a:t>
            </a:r>
            <a:r>
              <a:rPr sz="750" spc="15" dirty="0">
                <a:solidFill>
                  <a:srgbClr val="174663"/>
                </a:solidFill>
                <a:latin typeface="Arial MT"/>
                <a:cs typeface="Arial MT"/>
              </a:rPr>
              <a:t>Bo</a:t>
            </a:r>
            <a:r>
              <a:rPr sz="750" spc="55" dirty="0">
                <a:solidFill>
                  <a:srgbClr val="174663"/>
                </a:solidFill>
                <a:latin typeface="Arial MT"/>
                <a:cs typeface="Arial MT"/>
              </a:rPr>
              <a:t>d</a:t>
            </a:r>
            <a:r>
              <a:rPr sz="750" spc="-10" dirty="0">
                <a:solidFill>
                  <a:srgbClr val="174663"/>
                </a:solidFill>
                <a:latin typeface="Arial MT"/>
                <a:cs typeface="Arial MT"/>
              </a:rPr>
              <a:t>i</a:t>
            </a:r>
            <a:r>
              <a:rPr sz="750" spc="15" dirty="0">
                <a:solidFill>
                  <a:srgbClr val="174663"/>
                </a:solidFill>
                <a:latin typeface="Arial MT"/>
                <a:cs typeface="Arial MT"/>
              </a:rPr>
              <a:t>e</a:t>
            </a:r>
            <a:r>
              <a:rPr sz="750" dirty="0">
                <a:solidFill>
                  <a:srgbClr val="174663"/>
                </a:solidFill>
                <a:latin typeface="Arial MT"/>
                <a:cs typeface="Arial MT"/>
              </a:rPr>
              <a:t>s</a:t>
            </a:r>
            <a:endParaRPr sz="750" dirty="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474889" y="3248405"/>
            <a:ext cx="359410" cy="848360"/>
            <a:chOff x="5428496" y="2741469"/>
            <a:chExt cx="359410" cy="848360"/>
          </a:xfrm>
        </p:grpSpPr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28496" y="3179405"/>
              <a:ext cx="359222" cy="410268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575220" y="2784331"/>
              <a:ext cx="4445" cy="347980"/>
            </a:xfrm>
            <a:custGeom>
              <a:avLst/>
              <a:gdLst/>
              <a:ahLst/>
              <a:cxnLst/>
              <a:rect l="l" t="t" r="r" b="b"/>
              <a:pathLst>
                <a:path w="4445" h="347980">
                  <a:moveTo>
                    <a:pt x="2192" y="-40475"/>
                  </a:moveTo>
                  <a:lnTo>
                    <a:pt x="2192" y="388140"/>
                  </a:lnTo>
                </a:path>
              </a:pathLst>
            </a:custGeom>
            <a:ln w="8533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437003" y="4109974"/>
            <a:ext cx="387350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spc="15" dirty="0">
                <a:solidFill>
                  <a:srgbClr val="174663"/>
                </a:solidFill>
                <a:latin typeface="Arial MT"/>
                <a:cs typeface="Arial MT"/>
              </a:rPr>
              <a:t>S</a:t>
            </a:r>
            <a:r>
              <a:rPr sz="750" dirty="0">
                <a:solidFill>
                  <a:srgbClr val="174663"/>
                </a:solidFill>
                <a:latin typeface="Arial MT"/>
                <a:cs typeface="Arial MT"/>
              </a:rPr>
              <a:t>t</a:t>
            </a:r>
            <a:r>
              <a:rPr sz="750" spc="-105" dirty="0">
                <a:solidFill>
                  <a:srgbClr val="174663"/>
                </a:solidFill>
                <a:latin typeface="Arial MT"/>
                <a:cs typeface="Arial MT"/>
              </a:rPr>
              <a:t> </a:t>
            </a:r>
            <a:r>
              <a:rPr sz="750" spc="55" dirty="0">
                <a:solidFill>
                  <a:srgbClr val="174663"/>
                </a:solidFill>
                <a:latin typeface="Arial MT"/>
                <a:cs typeface="Arial MT"/>
              </a:rPr>
              <a:t>a</a:t>
            </a:r>
            <a:r>
              <a:rPr sz="750" dirty="0">
                <a:solidFill>
                  <a:srgbClr val="174663"/>
                </a:solidFill>
                <a:latin typeface="Arial MT"/>
                <a:cs typeface="Arial MT"/>
              </a:rPr>
              <a:t>r</a:t>
            </a:r>
            <a:r>
              <a:rPr sz="750" spc="-105" dirty="0">
                <a:solidFill>
                  <a:srgbClr val="174663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174663"/>
                </a:solidFill>
                <a:latin typeface="Arial MT"/>
                <a:cs typeface="Arial MT"/>
              </a:rPr>
              <a:t>t</a:t>
            </a:r>
            <a:r>
              <a:rPr sz="750" spc="-105" dirty="0">
                <a:solidFill>
                  <a:srgbClr val="174663"/>
                </a:solidFill>
                <a:latin typeface="Arial MT"/>
                <a:cs typeface="Arial MT"/>
              </a:rPr>
              <a:t> </a:t>
            </a:r>
            <a:r>
              <a:rPr sz="750" spc="15" dirty="0">
                <a:solidFill>
                  <a:srgbClr val="174663"/>
                </a:solidFill>
                <a:latin typeface="Arial MT"/>
                <a:cs typeface="Arial MT"/>
              </a:rPr>
              <a:t>u</a:t>
            </a:r>
            <a:r>
              <a:rPr sz="750" dirty="0">
                <a:solidFill>
                  <a:srgbClr val="174663"/>
                </a:solidFill>
                <a:latin typeface="Arial MT"/>
                <a:cs typeface="Arial MT"/>
              </a:rPr>
              <a:t>p</a:t>
            </a:r>
            <a:endParaRPr sz="750" dirty="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699440" y="1845564"/>
            <a:ext cx="2228215" cy="3612515"/>
            <a:chOff x="6699440" y="1845564"/>
            <a:chExt cx="2228215" cy="3612515"/>
          </a:xfrm>
        </p:grpSpPr>
        <p:sp>
          <p:nvSpPr>
            <p:cNvPr id="23" name="object 23"/>
            <p:cNvSpPr/>
            <p:nvPr/>
          </p:nvSpPr>
          <p:spPr>
            <a:xfrm>
              <a:off x="7416546" y="4443222"/>
              <a:ext cx="1498600" cy="413384"/>
            </a:xfrm>
            <a:custGeom>
              <a:avLst/>
              <a:gdLst/>
              <a:ahLst/>
              <a:cxnLst/>
              <a:rect l="l" t="t" r="r" b="b"/>
              <a:pathLst>
                <a:path w="1498600" h="413385">
                  <a:moveTo>
                    <a:pt x="1291589" y="0"/>
                  </a:moveTo>
                  <a:lnTo>
                    <a:pt x="0" y="0"/>
                  </a:lnTo>
                  <a:lnTo>
                    <a:pt x="0" y="413003"/>
                  </a:lnTo>
                  <a:lnTo>
                    <a:pt x="1291589" y="413003"/>
                  </a:lnTo>
                  <a:lnTo>
                    <a:pt x="1498092" y="206501"/>
                  </a:lnTo>
                  <a:lnTo>
                    <a:pt x="1291589" y="0"/>
                  </a:lnTo>
                  <a:close/>
                </a:path>
              </a:pathLst>
            </a:custGeom>
            <a:solidFill>
              <a:srgbClr val="E3DF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416546" y="4443222"/>
              <a:ext cx="1498600" cy="413384"/>
            </a:xfrm>
            <a:custGeom>
              <a:avLst/>
              <a:gdLst/>
              <a:ahLst/>
              <a:cxnLst/>
              <a:rect l="l" t="t" r="r" b="b"/>
              <a:pathLst>
                <a:path w="1498600" h="413385">
                  <a:moveTo>
                    <a:pt x="0" y="0"/>
                  </a:moveTo>
                  <a:lnTo>
                    <a:pt x="1291589" y="0"/>
                  </a:lnTo>
                  <a:lnTo>
                    <a:pt x="1498092" y="206501"/>
                  </a:lnTo>
                  <a:lnTo>
                    <a:pt x="1291589" y="413003"/>
                  </a:lnTo>
                  <a:lnTo>
                    <a:pt x="0" y="41300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416546" y="3848862"/>
              <a:ext cx="1498600" cy="416559"/>
            </a:xfrm>
            <a:custGeom>
              <a:avLst/>
              <a:gdLst/>
              <a:ahLst/>
              <a:cxnLst/>
              <a:rect l="l" t="t" r="r" b="b"/>
              <a:pathLst>
                <a:path w="1498600" h="416560">
                  <a:moveTo>
                    <a:pt x="1290065" y="0"/>
                  </a:moveTo>
                  <a:lnTo>
                    <a:pt x="0" y="0"/>
                  </a:lnTo>
                  <a:lnTo>
                    <a:pt x="0" y="416051"/>
                  </a:lnTo>
                  <a:lnTo>
                    <a:pt x="1290065" y="416051"/>
                  </a:lnTo>
                  <a:lnTo>
                    <a:pt x="1498092" y="208025"/>
                  </a:lnTo>
                  <a:lnTo>
                    <a:pt x="1290065" y="0"/>
                  </a:lnTo>
                  <a:close/>
                </a:path>
              </a:pathLst>
            </a:custGeom>
            <a:solidFill>
              <a:srgbClr val="E3DF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416546" y="3848862"/>
              <a:ext cx="1498600" cy="416559"/>
            </a:xfrm>
            <a:custGeom>
              <a:avLst/>
              <a:gdLst/>
              <a:ahLst/>
              <a:cxnLst/>
              <a:rect l="l" t="t" r="r" b="b"/>
              <a:pathLst>
                <a:path w="1498600" h="416560">
                  <a:moveTo>
                    <a:pt x="0" y="0"/>
                  </a:moveTo>
                  <a:lnTo>
                    <a:pt x="1290065" y="0"/>
                  </a:lnTo>
                  <a:lnTo>
                    <a:pt x="1498092" y="208025"/>
                  </a:lnTo>
                  <a:lnTo>
                    <a:pt x="1290065" y="416051"/>
                  </a:lnTo>
                  <a:lnTo>
                    <a:pt x="0" y="416051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416546" y="3256026"/>
              <a:ext cx="1498600" cy="416559"/>
            </a:xfrm>
            <a:custGeom>
              <a:avLst/>
              <a:gdLst/>
              <a:ahLst/>
              <a:cxnLst/>
              <a:rect l="l" t="t" r="r" b="b"/>
              <a:pathLst>
                <a:path w="1498600" h="416560">
                  <a:moveTo>
                    <a:pt x="1290065" y="0"/>
                  </a:moveTo>
                  <a:lnTo>
                    <a:pt x="0" y="0"/>
                  </a:lnTo>
                  <a:lnTo>
                    <a:pt x="0" y="416051"/>
                  </a:lnTo>
                  <a:lnTo>
                    <a:pt x="1290065" y="416051"/>
                  </a:lnTo>
                  <a:lnTo>
                    <a:pt x="1498092" y="208025"/>
                  </a:lnTo>
                  <a:lnTo>
                    <a:pt x="1290065" y="0"/>
                  </a:lnTo>
                  <a:close/>
                </a:path>
              </a:pathLst>
            </a:custGeom>
            <a:solidFill>
              <a:srgbClr val="E3DF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416546" y="3256026"/>
              <a:ext cx="1498600" cy="416559"/>
            </a:xfrm>
            <a:custGeom>
              <a:avLst/>
              <a:gdLst/>
              <a:ahLst/>
              <a:cxnLst/>
              <a:rect l="l" t="t" r="r" b="b"/>
              <a:pathLst>
                <a:path w="1498600" h="416560">
                  <a:moveTo>
                    <a:pt x="0" y="0"/>
                  </a:moveTo>
                  <a:lnTo>
                    <a:pt x="1290065" y="0"/>
                  </a:lnTo>
                  <a:lnTo>
                    <a:pt x="1498092" y="208025"/>
                  </a:lnTo>
                  <a:lnTo>
                    <a:pt x="1290065" y="416051"/>
                  </a:lnTo>
                  <a:lnTo>
                    <a:pt x="0" y="416051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16546" y="2664714"/>
              <a:ext cx="1498600" cy="414655"/>
            </a:xfrm>
            <a:custGeom>
              <a:avLst/>
              <a:gdLst/>
              <a:ahLst/>
              <a:cxnLst/>
              <a:rect l="l" t="t" r="r" b="b"/>
              <a:pathLst>
                <a:path w="1498600" h="414655">
                  <a:moveTo>
                    <a:pt x="1290827" y="0"/>
                  </a:moveTo>
                  <a:lnTo>
                    <a:pt x="0" y="0"/>
                  </a:lnTo>
                  <a:lnTo>
                    <a:pt x="0" y="414527"/>
                  </a:lnTo>
                  <a:lnTo>
                    <a:pt x="1290827" y="414527"/>
                  </a:lnTo>
                  <a:lnTo>
                    <a:pt x="1498092" y="207263"/>
                  </a:lnTo>
                  <a:lnTo>
                    <a:pt x="1290827" y="0"/>
                  </a:lnTo>
                  <a:close/>
                </a:path>
              </a:pathLst>
            </a:custGeom>
            <a:solidFill>
              <a:srgbClr val="E3DF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416546" y="2664714"/>
              <a:ext cx="1498600" cy="414655"/>
            </a:xfrm>
            <a:custGeom>
              <a:avLst/>
              <a:gdLst/>
              <a:ahLst/>
              <a:cxnLst/>
              <a:rect l="l" t="t" r="r" b="b"/>
              <a:pathLst>
                <a:path w="1498600" h="414655">
                  <a:moveTo>
                    <a:pt x="0" y="0"/>
                  </a:moveTo>
                  <a:lnTo>
                    <a:pt x="1290827" y="0"/>
                  </a:lnTo>
                  <a:lnTo>
                    <a:pt x="1498092" y="207263"/>
                  </a:lnTo>
                  <a:lnTo>
                    <a:pt x="1290827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407402" y="2070354"/>
              <a:ext cx="1499870" cy="416559"/>
            </a:xfrm>
            <a:custGeom>
              <a:avLst/>
              <a:gdLst/>
              <a:ahLst/>
              <a:cxnLst/>
              <a:rect l="l" t="t" r="r" b="b"/>
              <a:pathLst>
                <a:path w="1499870" h="416560">
                  <a:moveTo>
                    <a:pt x="1291590" y="0"/>
                  </a:moveTo>
                  <a:lnTo>
                    <a:pt x="0" y="0"/>
                  </a:lnTo>
                  <a:lnTo>
                    <a:pt x="0" y="416051"/>
                  </a:lnTo>
                  <a:lnTo>
                    <a:pt x="1291590" y="416051"/>
                  </a:lnTo>
                  <a:lnTo>
                    <a:pt x="1499616" y="208025"/>
                  </a:lnTo>
                  <a:lnTo>
                    <a:pt x="1291590" y="0"/>
                  </a:lnTo>
                  <a:close/>
                </a:path>
              </a:pathLst>
            </a:custGeom>
            <a:solidFill>
              <a:srgbClr val="E3DF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407402" y="2070354"/>
              <a:ext cx="1499870" cy="416559"/>
            </a:xfrm>
            <a:custGeom>
              <a:avLst/>
              <a:gdLst/>
              <a:ahLst/>
              <a:cxnLst/>
              <a:rect l="l" t="t" r="r" b="b"/>
              <a:pathLst>
                <a:path w="1499870" h="416560">
                  <a:moveTo>
                    <a:pt x="0" y="0"/>
                  </a:moveTo>
                  <a:lnTo>
                    <a:pt x="1291590" y="0"/>
                  </a:lnTo>
                  <a:lnTo>
                    <a:pt x="1499616" y="208025"/>
                  </a:lnTo>
                  <a:lnTo>
                    <a:pt x="1291590" y="416051"/>
                  </a:lnTo>
                  <a:lnTo>
                    <a:pt x="0" y="416051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712458" y="4958334"/>
              <a:ext cx="1426845" cy="486409"/>
            </a:xfrm>
            <a:custGeom>
              <a:avLst/>
              <a:gdLst/>
              <a:ahLst/>
              <a:cxnLst/>
              <a:rect l="l" t="t" r="r" b="b"/>
              <a:pathLst>
                <a:path w="1426845" h="486410">
                  <a:moveTo>
                    <a:pt x="1426463" y="0"/>
                  </a:moveTo>
                  <a:lnTo>
                    <a:pt x="0" y="0"/>
                  </a:lnTo>
                  <a:lnTo>
                    <a:pt x="0" y="486155"/>
                  </a:lnTo>
                  <a:lnTo>
                    <a:pt x="1426463" y="486155"/>
                  </a:lnTo>
                  <a:lnTo>
                    <a:pt x="1426463" y="0"/>
                  </a:lnTo>
                  <a:close/>
                </a:path>
              </a:pathLst>
            </a:custGeom>
            <a:solidFill>
              <a:srgbClr val="675E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712458" y="4958334"/>
              <a:ext cx="1426845" cy="486409"/>
            </a:xfrm>
            <a:custGeom>
              <a:avLst/>
              <a:gdLst/>
              <a:ahLst/>
              <a:cxnLst/>
              <a:rect l="l" t="t" r="r" b="b"/>
              <a:pathLst>
                <a:path w="1426845" h="486410">
                  <a:moveTo>
                    <a:pt x="178308" y="0"/>
                  </a:moveTo>
                  <a:lnTo>
                    <a:pt x="178308" y="486156"/>
                  </a:lnTo>
                </a:path>
                <a:path w="1426845" h="486410">
                  <a:moveTo>
                    <a:pt x="1248156" y="0"/>
                  </a:moveTo>
                  <a:lnTo>
                    <a:pt x="1248156" y="486156"/>
                  </a:lnTo>
                </a:path>
                <a:path w="1426845" h="486410">
                  <a:moveTo>
                    <a:pt x="0" y="486156"/>
                  </a:moveTo>
                  <a:lnTo>
                    <a:pt x="1426463" y="486156"/>
                  </a:lnTo>
                  <a:lnTo>
                    <a:pt x="1426463" y="0"/>
                  </a:lnTo>
                  <a:lnTo>
                    <a:pt x="0" y="0"/>
                  </a:lnTo>
                  <a:lnTo>
                    <a:pt x="0" y="486156"/>
                  </a:lnTo>
                  <a:close/>
                </a:path>
              </a:pathLst>
            </a:custGeom>
            <a:ln w="25908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332726" y="1881505"/>
              <a:ext cx="184785" cy="3311525"/>
            </a:xfrm>
            <a:custGeom>
              <a:avLst/>
              <a:gdLst/>
              <a:ahLst/>
              <a:cxnLst/>
              <a:rect l="l" t="t" r="r" b="b"/>
              <a:pathLst>
                <a:path w="184784" h="3311525">
                  <a:moveTo>
                    <a:pt x="184403" y="0"/>
                  </a:moveTo>
                  <a:lnTo>
                    <a:pt x="177159" y="9022"/>
                  </a:lnTo>
                  <a:lnTo>
                    <a:pt x="157400" y="16367"/>
                  </a:lnTo>
                  <a:lnTo>
                    <a:pt x="128093" y="21306"/>
                  </a:lnTo>
                  <a:lnTo>
                    <a:pt x="92201" y="23114"/>
                  </a:lnTo>
                  <a:lnTo>
                    <a:pt x="56310" y="21306"/>
                  </a:lnTo>
                  <a:lnTo>
                    <a:pt x="27003" y="16367"/>
                  </a:lnTo>
                  <a:lnTo>
                    <a:pt x="7244" y="9022"/>
                  </a:lnTo>
                  <a:lnTo>
                    <a:pt x="0" y="0"/>
                  </a:lnTo>
                  <a:lnTo>
                    <a:pt x="0" y="3288411"/>
                  </a:lnTo>
                  <a:lnTo>
                    <a:pt x="7244" y="3297433"/>
                  </a:lnTo>
                  <a:lnTo>
                    <a:pt x="27003" y="3304778"/>
                  </a:lnTo>
                  <a:lnTo>
                    <a:pt x="56310" y="3309717"/>
                  </a:lnTo>
                  <a:lnTo>
                    <a:pt x="92201" y="3311525"/>
                  </a:lnTo>
                  <a:lnTo>
                    <a:pt x="128093" y="3309717"/>
                  </a:lnTo>
                  <a:lnTo>
                    <a:pt x="157400" y="3304778"/>
                  </a:lnTo>
                  <a:lnTo>
                    <a:pt x="177159" y="3297433"/>
                  </a:lnTo>
                  <a:lnTo>
                    <a:pt x="184403" y="3288411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675E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19772" y="1845564"/>
              <a:ext cx="210311" cy="72009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332726" y="1881505"/>
              <a:ext cx="184785" cy="3311525"/>
            </a:xfrm>
            <a:custGeom>
              <a:avLst/>
              <a:gdLst/>
              <a:ahLst/>
              <a:cxnLst/>
              <a:rect l="l" t="t" r="r" b="b"/>
              <a:pathLst>
                <a:path w="184784" h="3311525">
                  <a:moveTo>
                    <a:pt x="184403" y="0"/>
                  </a:moveTo>
                  <a:lnTo>
                    <a:pt x="184403" y="3288411"/>
                  </a:lnTo>
                  <a:lnTo>
                    <a:pt x="177159" y="3297433"/>
                  </a:lnTo>
                  <a:lnTo>
                    <a:pt x="157400" y="3304778"/>
                  </a:lnTo>
                  <a:lnTo>
                    <a:pt x="128093" y="3309717"/>
                  </a:lnTo>
                  <a:lnTo>
                    <a:pt x="92201" y="3311525"/>
                  </a:lnTo>
                  <a:lnTo>
                    <a:pt x="56310" y="3309717"/>
                  </a:lnTo>
                  <a:lnTo>
                    <a:pt x="27003" y="3304778"/>
                  </a:lnTo>
                  <a:lnTo>
                    <a:pt x="7244" y="3297433"/>
                  </a:lnTo>
                  <a:lnTo>
                    <a:pt x="0" y="3288411"/>
                  </a:lnTo>
                  <a:lnTo>
                    <a:pt x="0" y="0"/>
                  </a:lnTo>
                </a:path>
              </a:pathLst>
            </a:custGeom>
            <a:ln w="25907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7666101" y="2118105"/>
            <a:ext cx="774700" cy="354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8105" marR="5080" indent="-66040">
              <a:lnSpc>
                <a:spcPct val="102899"/>
              </a:lnSpc>
              <a:spcBef>
                <a:spcPts val="90"/>
              </a:spcBef>
            </a:pPr>
            <a:r>
              <a:rPr sz="1050" b="1" spc="5" dirty="0">
                <a:latin typeface="Trebuchet MS"/>
                <a:cs typeface="Trebuchet MS"/>
              </a:rPr>
              <a:t>In</a:t>
            </a:r>
            <a:r>
              <a:rPr sz="1050" b="1" dirty="0">
                <a:latin typeface="Trebuchet MS"/>
                <a:cs typeface="Trebuchet MS"/>
              </a:rPr>
              <a:t>f</a:t>
            </a:r>
            <a:r>
              <a:rPr sz="1050" b="1" spc="15" dirty="0">
                <a:latin typeface="Trebuchet MS"/>
                <a:cs typeface="Trebuchet MS"/>
              </a:rPr>
              <a:t>o</a:t>
            </a:r>
            <a:r>
              <a:rPr sz="1050" b="1" spc="10" dirty="0">
                <a:latin typeface="Trebuchet MS"/>
                <a:cs typeface="Trebuchet MS"/>
              </a:rPr>
              <a:t>rmat</a:t>
            </a:r>
            <a:r>
              <a:rPr sz="1050" b="1" spc="5" dirty="0">
                <a:latin typeface="Trebuchet MS"/>
                <a:cs typeface="Trebuchet MS"/>
              </a:rPr>
              <a:t>ion  </a:t>
            </a:r>
            <a:r>
              <a:rPr sz="1050" b="1" spc="10" dirty="0">
                <a:latin typeface="Trebuchet MS"/>
                <a:cs typeface="Trebuchet MS"/>
              </a:rPr>
              <a:t>Discovery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562468" y="2711653"/>
            <a:ext cx="113411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b="1" spc="10" dirty="0">
                <a:latin typeface="Trebuchet MS"/>
                <a:cs typeface="Trebuchet MS"/>
              </a:rPr>
              <a:t>Curated</a:t>
            </a:r>
            <a:r>
              <a:rPr sz="1050" b="1" spc="-30" dirty="0">
                <a:latin typeface="Trebuchet MS"/>
                <a:cs typeface="Trebuchet MS"/>
              </a:rPr>
              <a:t> </a:t>
            </a:r>
            <a:r>
              <a:rPr sz="1050" b="1" spc="10" dirty="0">
                <a:latin typeface="Trebuchet MS"/>
                <a:cs typeface="Trebuchet MS"/>
              </a:rPr>
              <a:t>Learning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820025" y="2876804"/>
            <a:ext cx="61849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b="1" spc="10" dirty="0">
                <a:latin typeface="Trebuchet MS"/>
                <a:cs typeface="Trebuchet MS"/>
              </a:rPr>
              <a:t>Programs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679817" y="3286760"/>
            <a:ext cx="89789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b="1" spc="10" dirty="0">
                <a:latin typeface="Trebuchet MS"/>
                <a:cs typeface="Trebuchet MS"/>
              </a:rPr>
              <a:t>Networking</a:t>
            </a:r>
            <a:r>
              <a:rPr sz="1050" b="1" spc="-45" dirty="0">
                <a:latin typeface="Trebuchet MS"/>
                <a:cs typeface="Trebuchet MS"/>
              </a:rPr>
              <a:t> </a:t>
            </a:r>
            <a:r>
              <a:rPr sz="1050" b="1" spc="20" dirty="0">
                <a:latin typeface="Trebuchet MS"/>
                <a:cs typeface="Trebuchet MS"/>
              </a:rPr>
              <a:t>&amp;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725536" y="3451047"/>
            <a:ext cx="805815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b="1" spc="10" dirty="0">
                <a:latin typeface="Trebuchet MS"/>
                <a:cs typeface="Trebuchet MS"/>
              </a:rPr>
              <a:t>En</a:t>
            </a:r>
            <a:r>
              <a:rPr sz="1050" b="1" spc="5" dirty="0">
                <a:latin typeface="Trebuchet MS"/>
                <a:cs typeface="Trebuchet MS"/>
              </a:rPr>
              <a:t>g</a:t>
            </a:r>
            <a:r>
              <a:rPr sz="1050" b="1" spc="15" dirty="0">
                <a:latin typeface="Trebuchet MS"/>
                <a:cs typeface="Trebuchet MS"/>
              </a:rPr>
              <a:t>a</a:t>
            </a:r>
            <a:r>
              <a:rPr sz="1050" b="1" spc="10" dirty="0">
                <a:latin typeface="Trebuchet MS"/>
                <a:cs typeface="Trebuchet MS"/>
              </a:rPr>
              <a:t>g</a:t>
            </a:r>
            <a:r>
              <a:rPr sz="1050" b="1" spc="15" dirty="0">
                <a:latin typeface="Trebuchet MS"/>
                <a:cs typeface="Trebuchet MS"/>
              </a:rPr>
              <a:t>e</a:t>
            </a:r>
            <a:r>
              <a:rPr sz="1050" b="1" spc="20" dirty="0">
                <a:latin typeface="Trebuchet MS"/>
                <a:cs typeface="Trebuchet MS"/>
              </a:rPr>
              <a:t>m</a:t>
            </a:r>
            <a:r>
              <a:rPr sz="1050" b="1" spc="15" dirty="0">
                <a:latin typeface="Trebuchet MS"/>
                <a:cs typeface="Trebuchet MS"/>
              </a:rPr>
              <a:t>ent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723758" y="4495291"/>
            <a:ext cx="809625" cy="354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3180" marR="5080" indent="-30480">
              <a:lnSpc>
                <a:spcPct val="102899"/>
              </a:lnSpc>
              <a:spcBef>
                <a:spcPts val="90"/>
              </a:spcBef>
            </a:pPr>
            <a:r>
              <a:rPr sz="1050" b="1" spc="10" dirty="0">
                <a:latin typeface="Trebuchet MS"/>
                <a:cs typeface="Trebuchet MS"/>
              </a:rPr>
              <a:t>A</a:t>
            </a:r>
            <a:r>
              <a:rPr sz="1050" b="1" spc="5" dirty="0">
                <a:latin typeface="Trebuchet MS"/>
                <a:cs typeface="Trebuchet MS"/>
              </a:rPr>
              <a:t>p</a:t>
            </a:r>
            <a:r>
              <a:rPr sz="1050" b="1" spc="10" dirty="0">
                <a:latin typeface="Trebuchet MS"/>
                <a:cs typeface="Trebuchet MS"/>
              </a:rPr>
              <a:t>p</a:t>
            </a:r>
            <a:r>
              <a:rPr sz="1050" b="1" spc="5" dirty="0">
                <a:latin typeface="Trebuchet MS"/>
                <a:cs typeface="Trebuchet MS"/>
              </a:rPr>
              <a:t>lica</a:t>
            </a:r>
            <a:r>
              <a:rPr sz="1050" b="1" spc="10" dirty="0">
                <a:latin typeface="Trebuchet MS"/>
                <a:cs typeface="Trebuchet MS"/>
              </a:rPr>
              <a:t>t</a:t>
            </a:r>
            <a:r>
              <a:rPr sz="1050" b="1" spc="5" dirty="0">
                <a:latin typeface="Trebuchet MS"/>
                <a:cs typeface="Trebuchet MS"/>
              </a:rPr>
              <a:t>ions  </a:t>
            </a:r>
            <a:r>
              <a:rPr sz="1050" b="1" spc="10" dirty="0">
                <a:latin typeface="Trebuchet MS"/>
                <a:cs typeface="Trebuchet MS"/>
              </a:rPr>
              <a:t>to</a:t>
            </a:r>
            <a:r>
              <a:rPr sz="1050" b="1" spc="-30" dirty="0">
                <a:latin typeface="Trebuchet MS"/>
                <a:cs typeface="Trebuchet MS"/>
              </a:rPr>
              <a:t> </a:t>
            </a:r>
            <a:r>
              <a:rPr sz="1050" b="1" spc="10" dirty="0">
                <a:latin typeface="Trebuchet MS"/>
                <a:cs typeface="Trebuchet MS"/>
              </a:rPr>
              <a:t>enablers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770368" y="3896614"/>
            <a:ext cx="692150" cy="354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95885">
              <a:lnSpc>
                <a:spcPct val="102899"/>
              </a:lnSpc>
              <a:spcBef>
                <a:spcPts val="90"/>
              </a:spcBef>
            </a:pPr>
            <a:r>
              <a:rPr sz="1050" b="1" spc="10" dirty="0">
                <a:latin typeface="Trebuchet MS"/>
                <a:cs typeface="Trebuchet MS"/>
              </a:rPr>
              <a:t>Tools </a:t>
            </a:r>
            <a:r>
              <a:rPr sz="1050" b="1" spc="20" dirty="0">
                <a:latin typeface="Trebuchet MS"/>
                <a:cs typeface="Trebuchet MS"/>
              </a:rPr>
              <a:t>&amp; </a:t>
            </a:r>
            <a:r>
              <a:rPr sz="1050" b="1" spc="25" dirty="0">
                <a:latin typeface="Trebuchet MS"/>
                <a:cs typeface="Trebuchet MS"/>
              </a:rPr>
              <a:t> </a:t>
            </a:r>
            <a:r>
              <a:rPr sz="1050" b="1" spc="20" dirty="0">
                <a:latin typeface="Trebuchet MS"/>
                <a:cs typeface="Trebuchet MS"/>
              </a:rPr>
              <a:t>Tem</a:t>
            </a:r>
            <a:r>
              <a:rPr sz="1050" b="1" spc="5" dirty="0">
                <a:latin typeface="Trebuchet MS"/>
                <a:cs typeface="Trebuchet MS"/>
              </a:rPr>
              <a:t>p</a:t>
            </a:r>
            <a:r>
              <a:rPr sz="1050" b="1" spc="10" dirty="0">
                <a:latin typeface="Trebuchet MS"/>
                <a:cs typeface="Trebuchet MS"/>
              </a:rPr>
              <a:t>lates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title" idx="4294967295"/>
          </p:nvPr>
        </p:nvSpPr>
        <p:spPr>
          <a:xfrm>
            <a:off x="305206" y="947420"/>
            <a:ext cx="5292090" cy="751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304"/>
              </a:lnSpc>
              <a:spcBef>
                <a:spcPts val="105"/>
              </a:spcBef>
            </a:pPr>
            <a:r>
              <a:rPr sz="2850" b="1" dirty="0">
                <a:latin typeface="Trebuchet MS"/>
                <a:cs typeface="Trebuchet MS"/>
              </a:rPr>
              <a:t>Startup</a:t>
            </a:r>
            <a:r>
              <a:rPr sz="2850" b="1" spc="-60" dirty="0">
                <a:latin typeface="Trebuchet MS"/>
                <a:cs typeface="Trebuchet MS"/>
              </a:rPr>
              <a:t> </a:t>
            </a:r>
            <a:r>
              <a:rPr sz="2850" b="1" spc="-5" dirty="0">
                <a:latin typeface="Trebuchet MS"/>
                <a:cs typeface="Trebuchet MS"/>
              </a:rPr>
              <a:t>India</a:t>
            </a:r>
            <a:r>
              <a:rPr sz="2850" b="1" spc="-25" dirty="0">
                <a:latin typeface="Trebuchet MS"/>
                <a:cs typeface="Trebuchet MS"/>
              </a:rPr>
              <a:t> </a:t>
            </a:r>
            <a:r>
              <a:rPr sz="2850" b="1" spc="-5" dirty="0">
                <a:latin typeface="Trebuchet MS"/>
                <a:cs typeface="Trebuchet MS"/>
              </a:rPr>
              <a:t>Online</a:t>
            </a:r>
            <a:r>
              <a:rPr sz="2850" b="1" spc="-20" dirty="0">
                <a:latin typeface="Trebuchet MS"/>
                <a:cs typeface="Trebuchet MS"/>
              </a:rPr>
              <a:t> </a:t>
            </a:r>
            <a:r>
              <a:rPr sz="2850" b="1" spc="5" dirty="0">
                <a:latin typeface="Trebuchet MS"/>
                <a:cs typeface="Trebuchet MS"/>
              </a:rPr>
              <a:t>Hub</a:t>
            </a:r>
            <a:endParaRPr sz="2850">
              <a:latin typeface="Trebuchet MS"/>
              <a:cs typeface="Trebuchet MS"/>
            </a:endParaRPr>
          </a:p>
          <a:p>
            <a:pPr marL="12700">
              <a:lnSpc>
                <a:spcPts val="2405"/>
              </a:lnSpc>
            </a:pPr>
            <a:r>
              <a:rPr sz="2100" b="1" spc="-25" dirty="0">
                <a:solidFill>
                  <a:srgbClr val="0E6EC5"/>
                </a:solidFill>
                <a:latin typeface="Trebuchet MS"/>
                <a:cs typeface="Trebuchet MS"/>
              </a:rPr>
              <a:t>India’s</a:t>
            </a:r>
            <a:r>
              <a:rPr sz="2100" b="1" spc="-15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2100" b="1" dirty="0">
                <a:solidFill>
                  <a:srgbClr val="0E6EC5"/>
                </a:solidFill>
                <a:latin typeface="Trebuchet MS"/>
                <a:cs typeface="Trebuchet MS"/>
              </a:rPr>
              <a:t>Largest</a:t>
            </a:r>
            <a:r>
              <a:rPr sz="2100" b="1" spc="-20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2100" b="1" spc="-10" dirty="0">
                <a:solidFill>
                  <a:srgbClr val="0E6EC5"/>
                </a:solidFill>
                <a:latin typeface="Trebuchet MS"/>
                <a:cs typeface="Trebuchet MS"/>
              </a:rPr>
              <a:t>Virtual</a:t>
            </a:r>
            <a:r>
              <a:rPr sz="2100" b="1" spc="5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2100" b="1" spc="-5" dirty="0">
                <a:solidFill>
                  <a:srgbClr val="0E6EC5"/>
                </a:solidFill>
                <a:latin typeface="Trebuchet MS"/>
                <a:cs typeface="Trebuchet MS"/>
              </a:rPr>
              <a:t>Incubation</a:t>
            </a:r>
            <a:r>
              <a:rPr sz="2100" b="1" spc="-15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2100" b="1" spc="-5" dirty="0">
                <a:solidFill>
                  <a:srgbClr val="0E6EC5"/>
                </a:solidFill>
                <a:latin typeface="Trebuchet MS"/>
                <a:cs typeface="Trebuchet MS"/>
              </a:rPr>
              <a:t>Platform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18591" y="2207133"/>
            <a:ext cx="3036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spc="-10" dirty="0">
                <a:solidFill>
                  <a:srgbClr val="D25713"/>
                </a:solidFill>
                <a:uFill>
                  <a:solidFill>
                    <a:srgbClr val="D25713"/>
                  </a:solidFill>
                </a:uFill>
                <a:latin typeface="Trebuchet MS"/>
                <a:cs typeface="Trebuchet MS"/>
                <a:hlinkClick r:id="rId11"/>
              </a:rPr>
              <a:t>www.startupindiahub.org.in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41375" y="909827"/>
            <a:ext cx="8764905" cy="5055235"/>
            <a:chOff x="341375" y="909827"/>
            <a:chExt cx="8764905" cy="5055235"/>
          </a:xfrm>
        </p:grpSpPr>
        <p:pic>
          <p:nvPicPr>
            <p:cNvPr id="48" name="object 4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595616" y="909827"/>
              <a:ext cx="1501140" cy="839724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421880" y="5590031"/>
              <a:ext cx="1684020" cy="374903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360425" y="2881629"/>
              <a:ext cx="3229610" cy="1150620"/>
            </a:xfrm>
            <a:custGeom>
              <a:avLst/>
              <a:gdLst/>
              <a:ahLst/>
              <a:cxnLst/>
              <a:rect l="l" t="t" r="r" b="b"/>
              <a:pathLst>
                <a:path w="3229610" h="1150620">
                  <a:moveTo>
                    <a:pt x="3229356" y="0"/>
                  </a:moveTo>
                  <a:lnTo>
                    <a:pt x="3223335" y="29807"/>
                  </a:lnTo>
                  <a:lnTo>
                    <a:pt x="3206908" y="54149"/>
                  </a:lnTo>
                  <a:lnTo>
                    <a:pt x="3182528" y="70562"/>
                  </a:lnTo>
                  <a:lnTo>
                    <a:pt x="3152648" y="76581"/>
                  </a:lnTo>
                  <a:lnTo>
                    <a:pt x="76669" y="76581"/>
                  </a:lnTo>
                  <a:lnTo>
                    <a:pt x="46827" y="82619"/>
                  </a:lnTo>
                  <a:lnTo>
                    <a:pt x="22456" y="99075"/>
                  </a:lnTo>
                  <a:lnTo>
                    <a:pt x="6025" y="123461"/>
                  </a:lnTo>
                  <a:lnTo>
                    <a:pt x="0" y="153289"/>
                  </a:lnTo>
                  <a:lnTo>
                    <a:pt x="0" y="1073404"/>
                  </a:lnTo>
                  <a:lnTo>
                    <a:pt x="6025" y="1103284"/>
                  </a:lnTo>
                  <a:lnTo>
                    <a:pt x="22456" y="1127664"/>
                  </a:lnTo>
                  <a:lnTo>
                    <a:pt x="46827" y="1144091"/>
                  </a:lnTo>
                  <a:lnTo>
                    <a:pt x="76669" y="1150112"/>
                  </a:lnTo>
                  <a:lnTo>
                    <a:pt x="106519" y="1144091"/>
                  </a:lnTo>
                  <a:lnTo>
                    <a:pt x="130894" y="1127664"/>
                  </a:lnTo>
                  <a:lnTo>
                    <a:pt x="147326" y="1103284"/>
                  </a:lnTo>
                  <a:lnTo>
                    <a:pt x="153352" y="1073404"/>
                  </a:lnTo>
                  <a:lnTo>
                    <a:pt x="153352" y="996823"/>
                  </a:lnTo>
                  <a:lnTo>
                    <a:pt x="3152648" y="996823"/>
                  </a:lnTo>
                  <a:lnTo>
                    <a:pt x="3182528" y="990784"/>
                  </a:lnTo>
                  <a:lnTo>
                    <a:pt x="3206908" y="974328"/>
                  </a:lnTo>
                  <a:lnTo>
                    <a:pt x="3223335" y="949942"/>
                  </a:lnTo>
                  <a:lnTo>
                    <a:pt x="3229356" y="920115"/>
                  </a:lnTo>
                  <a:lnTo>
                    <a:pt x="3229356" y="229997"/>
                  </a:lnTo>
                  <a:lnTo>
                    <a:pt x="76669" y="229997"/>
                  </a:lnTo>
                  <a:lnTo>
                    <a:pt x="76669" y="153289"/>
                  </a:lnTo>
                  <a:lnTo>
                    <a:pt x="79683" y="138402"/>
                  </a:lnTo>
                  <a:lnTo>
                    <a:pt x="87901" y="126206"/>
                  </a:lnTo>
                  <a:lnTo>
                    <a:pt x="100088" y="117963"/>
                  </a:lnTo>
                  <a:lnTo>
                    <a:pt x="115011" y="114935"/>
                  </a:lnTo>
                  <a:lnTo>
                    <a:pt x="3229356" y="114935"/>
                  </a:lnTo>
                  <a:lnTo>
                    <a:pt x="3229356" y="0"/>
                  </a:lnTo>
                  <a:close/>
                </a:path>
                <a:path w="3229610" h="1150620">
                  <a:moveTo>
                    <a:pt x="3229356" y="114935"/>
                  </a:moveTo>
                  <a:lnTo>
                    <a:pt x="115011" y="114935"/>
                  </a:lnTo>
                  <a:lnTo>
                    <a:pt x="129933" y="117963"/>
                  </a:lnTo>
                  <a:lnTo>
                    <a:pt x="142120" y="126206"/>
                  </a:lnTo>
                  <a:lnTo>
                    <a:pt x="150338" y="138402"/>
                  </a:lnTo>
                  <a:lnTo>
                    <a:pt x="153352" y="153289"/>
                  </a:lnTo>
                  <a:lnTo>
                    <a:pt x="147326" y="183169"/>
                  </a:lnTo>
                  <a:lnTo>
                    <a:pt x="130894" y="207549"/>
                  </a:lnTo>
                  <a:lnTo>
                    <a:pt x="106519" y="223976"/>
                  </a:lnTo>
                  <a:lnTo>
                    <a:pt x="76669" y="229997"/>
                  </a:lnTo>
                  <a:lnTo>
                    <a:pt x="3229356" y="229997"/>
                  </a:lnTo>
                  <a:lnTo>
                    <a:pt x="3229356" y="114935"/>
                  </a:lnTo>
                  <a:close/>
                </a:path>
                <a:path w="3229610" h="1150620">
                  <a:moveTo>
                    <a:pt x="3075940" y="0"/>
                  </a:moveTo>
                  <a:lnTo>
                    <a:pt x="3076066" y="76581"/>
                  </a:lnTo>
                  <a:lnTo>
                    <a:pt x="3152648" y="76581"/>
                  </a:lnTo>
                  <a:lnTo>
                    <a:pt x="3152648" y="38354"/>
                  </a:lnTo>
                  <a:lnTo>
                    <a:pt x="3114294" y="38354"/>
                  </a:lnTo>
                  <a:lnTo>
                    <a:pt x="3099407" y="35325"/>
                  </a:lnTo>
                  <a:lnTo>
                    <a:pt x="3087211" y="27082"/>
                  </a:lnTo>
                  <a:lnTo>
                    <a:pt x="3078968" y="14886"/>
                  </a:lnTo>
                  <a:lnTo>
                    <a:pt x="3075940" y="0"/>
                  </a:lnTo>
                  <a:close/>
                </a:path>
                <a:path w="3229610" h="1150620">
                  <a:moveTo>
                    <a:pt x="3152648" y="0"/>
                  </a:moveTo>
                  <a:lnTo>
                    <a:pt x="3149637" y="14886"/>
                  </a:lnTo>
                  <a:lnTo>
                    <a:pt x="3141424" y="27082"/>
                  </a:lnTo>
                  <a:lnTo>
                    <a:pt x="3129234" y="35325"/>
                  </a:lnTo>
                  <a:lnTo>
                    <a:pt x="3114294" y="38354"/>
                  </a:lnTo>
                  <a:lnTo>
                    <a:pt x="3152648" y="38354"/>
                  </a:lnTo>
                  <a:lnTo>
                    <a:pt x="3152648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37095" y="2804922"/>
              <a:ext cx="3152775" cy="306705"/>
            </a:xfrm>
            <a:custGeom>
              <a:avLst/>
              <a:gdLst/>
              <a:ahLst/>
              <a:cxnLst/>
              <a:rect l="l" t="t" r="r" b="b"/>
              <a:pathLst>
                <a:path w="3152775" h="306705">
                  <a:moveTo>
                    <a:pt x="38341" y="191642"/>
                  </a:moveTo>
                  <a:lnTo>
                    <a:pt x="23418" y="194671"/>
                  </a:lnTo>
                  <a:lnTo>
                    <a:pt x="11231" y="202914"/>
                  </a:lnTo>
                  <a:lnTo>
                    <a:pt x="3013" y="215110"/>
                  </a:lnTo>
                  <a:lnTo>
                    <a:pt x="0" y="229997"/>
                  </a:lnTo>
                  <a:lnTo>
                    <a:pt x="0" y="306704"/>
                  </a:lnTo>
                  <a:lnTo>
                    <a:pt x="29849" y="300684"/>
                  </a:lnTo>
                  <a:lnTo>
                    <a:pt x="54224" y="284257"/>
                  </a:lnTo>
                  <a:lnTo>
                    <a:pt x="70657" y="259877"/>
                  </a:lnTo>
                  <a:lnTo>
                    <a:pt x="76682" y="229997"/>
                  </a:lnTo>
                  <a:lnTo>
                    <a:pt x="73668" y="215110"/>
                  </a:lnTo>
                  <a:lnTo>
                    <a:pt x="65451" y="202914"/>
                  </a:lnTo>
                  <a:lnTo>
                    <a:pt x="53263" y="194671"/>
                  </a:lnTo>
                  <a:lnTo>
                    <a:pt x="38341" y="191642"/>
                  </a:lnTo>
                  <a:close/>
                </a:path>
                <a:path w="3152775" h="306705">
                  <a:moveTo>
                    <a:pt x="3152686" y="76707"/>
                  </a:moveTo>
                  <a:lnTo>
                    <a:pt x="3075978" y="76707"/>
                  </a:lnTo>
                  <a:lnTo>
                    <a:pt x="3075978" y="153288"/>
                  </a:lnTo>
                  <a:lnTo>
                    <a:pt x="3105858" y="147270"/>
                  </a:lnTo>
                  <a:lnTo>
                    <a:pt x="3130238" y="130857"/>
                  </a:lnTo>
                  <a:lnTo>
                    <a:pt x="3146665" y="106515"/>
                  </a:lnTo>
                  <a:lnTo>
                    <a:pt x="3152686" y="76707"/>
                  </a:lnTo>
                  <a:close/>
                </a:path>
                <a:path w="3152775" h="306705">
                  <a:moveTo>
                    <a:pt x="3075978" y="0"/>
                  </a:moveTo>
                  <a:lnTo>
                    <a:pt x="3046170" y="6020"/>
                  </a:lnTo>
                  <a:lnTo>
                    <a:pt x="3021828" y="22447"/>
                  </a:lnTo>
                  <a:lnTo>
                    <a:pt x="3005415" y="46827"/>
                  </a:lnTo>
                  <a:lnTo>
                    <a:pt x="2999397" y="76707"/>
                  </a:lnTo>
                  <a:lnTo>
                    <a:pt x="3002405" y="91594"/>
                  </a:lnTo>
                  <a:lnTo>
                    <a:pt x="3010604" y="103790"/>
                  </a:lnTo>
                  <a:lnTo>
                    <a:pt x="3022757" y="112033"/>
                  </a:lnTo>
                  <a:lnTo>
                    <a:pt x="3037624" y="115062"/>
                  </a:lnTo>
                  <a:lnTo>
                    <a:pt x="3052564" y="112033"/>
                  </a:lnTo>
                  <a:lnTo>
                    <a:pt x="3064754" y="103790"/>
                  </a:lnTo>
                  <a:lnTo>
                    <a:pt x="3072967" y="91594"/>
                  </a:lnTo>
                  <a:lnTo>
                    <a:pt x="3075978" y="76707"/>
                  </a:lnTo>
                  <a:lnTo>
                    <a:pt x="3152686" y="76707"/>
                  </a:lnTo>
                  <a:lnTo>
                    <a:pt x="3146665" y="46827"/>
                  </a:lnTo>
                  <a:lnTo>
                    <a:pt x="3130238" y="22447"/>
                  </a:lnTo>
                  <a:lnTo>
                    <a:pt x="3105858" y="6020"/>
                  </a:lnTo>
                  <a:lnTo>
                    <a:pt x="3075978" y="0"/>
                  </a:lnTo>
                  <a:close/>
                </a:path>
              </a:pathLst>
            </a:custGeom>
            <a:solidFill>
              <a:srgbClr val="CD5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60425" y="2804922"/>
              <a:ext cx="3229610" cy="1226820"/>
            </a:xfrm>
            <a:custGeom>
              <a:avLst/>
              <a:gdLst/>
              <a:ahLst/>
              <a:cxnLst/>
              <a:rect l="l" t="t" r="r" b="b"/>
              <a:pathLst>
                <a:path w="3229610" h="1226820">
                  <a:moveTo>
                    <a:pt x="0" y="229997"/>
                  </a:moveTo>
                  <a:lnTo>
                    <a:pt x="6025" y="200169"/>
                  </a:lnTo>
                  <a:lnTo>
                    <a:pt x="22456" y="175783"/>
                  </a:lnTo>
                  <a:lnTo>
                    <a:pt x="46827" y="159327"/>
                  </a:lnTo>
                  <a:lnTo>
                    <a:pt x="76669" y="153288"/>
                  </a:lnTo>
                  <a:lnTo>
                    <a:pt x="3076066" y="153288"/>
                  </a:lnTo>
                  <a:lnTo>
                    <a:pt x="3076066" y="76707"/>
                  </a:lnTo>
                  <a:lnTo>
                    <a:pt x="3082085" y="46827"/>
                  </a:lnTo>
                  <a:lnTo>
                    <a:pt x="3098498" y="22447"/>
                  </a:lnTo>
                  <a:lnTo>
                    <a:pt x="3122840" y="6020"/>
                  </a:lnTo>
                  <a:lnTo>
                    <a:pt x="3152648" y="0"/>
                  </a:lnTo>
                  <a:lnTo>
                    <a:pt x="3182528" y="6020"/>
                  </a:lnTo>
                  <a:lnTo>
                    <a:pt x="3206908" y="22447"/>
                  </a:lnTo>
                  <a:lnTo>
                    <a:pt x="3223335" y="46827"/>
                  </a:lnTo>
                  <a:lnTo>
                    <a:pt x="3229356" y="76707"/>
                  </a:lnTo>
                  <a:lnTo>
                    <a:pt x="3229356" y="996822"/>
                  </a:lnTo>
                  <a:lnTo>
                    <a:pt x="3223335" y="1026650"/>
                  </a:lnTo>
                  <a:lnTo>
                    <a:pt x="3206908" y="1051036"/>
                  </a:lnTo>
                  <a:lnTo>
                    <a:pt x="3182528" y="1067492"/>
                  </a:lnTo>
                  <a:lnTo>
                    <a:pt x="3152648" y="1073530"/>
                  </a:lnTo>
                  <a:lnTo>
                    <a:pt x="153352" y="1073530"/>
                  </a:lnTo>
                  <a:lnTo>
                    <a:pt x="153352" y="1150111"/>
                  </a:lnTo>
                  <a:lnTo>
                    <a:pt x="147326" y="1179992"/>
                  </a:lnTo>
                  <a:lnTo>
                    <a:pt x="130894" y="1204372"/>
                  </a:lnTo>
                  <a:lnTo>
                    <a:pt x="106519" y="1220799"/>
                  </a:lnTo>
                  <a:lnTo>
                    <a:pt x="76669" y="1226820"/>
                  </a:lnTo>
                  <a:lnTo>
                    <a:pt x="46827" y="1220799"/>
                  </a:lnTo>
                  <a:lnTo>
                    <a:pt x="22456" y="1204372"/>
                  </a:lnTo>
                  <a:lnTo>
                    <a:pt x="6025" y="1179992"/>
                  </a:lnTo>
                  <a:lnTo>
                    <a:pt x="0" y="1150111"/>
                  </a:lnTo>
                  <a:lnTo>
                    <a:pt x="0" y="229997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417315" y="2862579"/>
              <a:ext cx="191516" cy="114681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41375" y="2977514"/>
              <a:ext cx="191452" cy="153162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513778" y="3034919"/>
              <a:ext cx="0" cy="843915"/>
            </a:xfrm>
            <a:custGeom>
              <a:avLst/>
              <a:gdLst/>
              <a:ahLst/>
              <a:cxnLst/>
              <a:rect l="l" t="t" r="r" b="b"/>
              <a:pathLst>
                <a:path h="843914">
                  <a:moveTo>
                    <a:pt x="0" y="0"/>
                  </a:moveTo>
                  <a:lnTo>
                    <a:pt x="0" y="843533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763930" y="2987802"/>
            <a:ext cx="249682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 indent="635" algn="ctr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FFFFF"/>
                </a:solidFill>
                <a:latin typeface="Trebuchet MS"/>
                <a:cs typeface="Trebuchet MS"/>
              </a:rPr>
              <a:t>Discover, </a:t>
            </a: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Connect, &amp; </a:t>
            </a:r>
            <a:r>
              <a:rPr sz="1800" b="1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Engage</a:t>
            </a:r>
            <a:r>
              <a:rPr sz="1800" b="1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1800" b="1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Ecosystem </a:t>
            </a:r>
            <a:r>
              <a:rPr sz="1800" b="1" spc="-5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Stakeholders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8100" y="620688"/>
            <a:ext cx="9144000" cy="6205965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68579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458200" y="0"/>
              <a:ext cx="685800" cy="6858000"/>
            </a:xfrm>
            <a:prstGeom prst="rect">
              <a:avLst/>
            </a:prstGeom>
            <a:solidFill>
              <a:srgbClr val="675E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58200" y="5486400"/>
              <a:ext cx="685800" cy="685800"/>
            </a:xfrm>
            <a:prstGeom prst="rect">
              <a:avLst/>
            </a:pr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858011"/>
              <a:ext cx="9144000" cy="51435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53083" y="1912620"/>
              <a:ext cx="1981200" cy="1861185"/>
            </a:xfrm>
            <a:prstGeom prst="rect">
              <a:avLst/>
            </a:pr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89075" y="2237359"/>
            <a:ext cx="1110615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solidFill>
                  <a:srgbClr val="FFFFFF"/>
                </a:solidFill>
                <a:latin typeface="Trebuchet MS"/>
                <a:cs typeface="Trebuchet MS"/>
              </a:rPr>
              <a:t>Startup </a:t>
            </a:r>
            <a:r>
              <a:rPr sz="2100" b="1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b="1" spc="-5" dirty="0">
                <a:solidFill>
                  <a:srgbClr val="FFFFFF"/>
                </a:solidFill>
                <a:latin typeface="Trebuchet MS"/>
                <a:cs typeface="Trebuchet MS"/>
              </a:rPr>
              <a:t>India </a:t>
            </a:r>
            <a:r>
              <a:rPr sz="2100" b="1" dirty="0">
                <a:solidFill>
                  <a:srgbClr val="FFFFFF"/>
                </a:solidFill>
                <a:latin typeface="Trebuchet MS"/>
                <a:cs typeface="Trebuchet MS"/>
              </a:rPr>
              <a:t> Learni</a:t>
            </a:r>
            <a:r>
              <a:rPr sz="2100" b="1" spc="-1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100" b="1" dirty="0">
                <a:solidFill>
                  <a:srgbClr val="FFFFFF"/>
                </a:solidFill>
                <a:latin typeface="Trebuchet MS"/>
                <a:cs typeface="Trebuchet MS"/>
              </a:rPr>
              <a:t>g  </a:t>
            </a:r>
            <a:r>
              <a:rPr sz="2100" b="1" spc="-10" dirty="0">
                <a:solidFill>
                  <a:srgbClr val="FFFFFF"/>
                </a:solidFill>
                <a:latin typeface="Trebuchet MS"/>
                <a:cs typeface="Trebuchet MS"/>
              </a:rPr>
              <a:t>Program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9889" y="3931665"/>
            <a:ext cx="181356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b="1" spc="-10" dirty="0">
                <a:latin typeface="Trebuchet MS"/>
                <a:cs typeface="Trebuchet MS"/>
              </a:rPr>
              <a:t>Additional</a:t>
            </a:r>
            <a:r>
              <a:rPr sz="1450" b="1" spc="-60" dirty="0">
                <a:latin typeface="Trebuchet MS"/>
                <a:cs typeface="Trebuchet MS"/>
              </a:rPr>
              <a:t> </a:t>
            </a:r>
            <a:r>
              <a:rPr sz="1450" b="1" spc="-10" dirty="0">
                <a:latin typeface="Trebuchet MS"/>
                <a:cs typeface="Trebuchet MS"/>
              </a:rPr>
              <a:t>Resources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4830" y="4197858"/>
            <a:ext cx="3387725" cy="11430"/>
          </a:xfrm>
          <a:custGeom>
            <a:avLst/>
            <a:gdLst/>
            <a:ahLst/>
            <a:cxnLst/>
            <a:rect l="l" t="t" r="r" b="b"/>
            <a:pathLst>
              <a:path w="3387725" h="11429">
                <a:moveTo>
                  <a:pt x="0" y="0"/>
                </a:moveTo>
                <a:lnTo>
                  <a:pt x="3387725" y="11176"/>
                </a:lnTo>
              </a:path>
            </a:pathLst>
          </a:custGeom>
          <a:ln w="38100">
            <a:solidFill>
              <a:srgbClr val="A6A1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89889" y="4168266"/>
            <a:ext cx="2139315" cy="1027430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270510" indent="-258445">
              <a:lnSpc>
                <a:spcPct val="100000"/>
              </a:lnSpc>
              <a:spcBef>
                <a:spcPts val="990"/>
              </a:spcBef>
              <a:buFont typeface="Wingdings"/>
              <a:buChar char=""/>
              <a:tabLst>
                <a:tab pos="271145" algn="l"/>
              </a:tabLst>
            </a:pPr>
            <a:r>
              <a:rPr sz="1450" b="1" spc="-10" dirty="0">
                <a:solidFill>
                  <a:srgbClr val="17406C"/>
                </a:solidFill>
                <a:latin typeface="Trebuchet MS"/>
                <a:cs typeface="Trebuchet MS"/>
              </a:rPr>
              <a:t>Discussion</a:t>
            </a:r>
            <a:r>
              <a:rPr sz="1450" b="1" spc="-50" dirty="0">
                <a:solidFill>
                  <a:srgbClr val="17406C"/>
                </a:solidFill>
                <a:latin typeface="Trebuchet MS"/>
                <a:cs typeface="Trebuchet MS"/>
              </a:rPr>
              <a:t> </a:t>
            </a:r>
            <a:r>
              <a:rPr sz="1450" b="1" spc="-10" dirty="0">
                <a:solidFill>
                  <a:srgbClr val="17406C"/>
                </a:solidFill>
                <a:latin typeface="Trebuchet MS"/>
                <a:cs typeface="Trebuchet MS"/>
              </a:rPr>
              <a:t>forums</a:t>
            </a:r>
            <a:endParaRPr sz="1450">
              <a:latin typeface="Trebuchet MS"/>
              <a:cs typeface="Trebuchet MS"/>
            </a:endParaRPr>
          </a:p>
          <a:p>
            <a:pPr marL="270510" indent="-258445">
              <a:lnSpc>
                <a:spcPct val="100000"/>
              </a:lnSpc>
              <a:spcBef>
                <a:spcPts val="885"/>
              </a:spcBef>
              <a:buFont typeface="Wingdings"/>
              <a:buChar char=""/>
              <a:tabLst>
                <a:tab pos="271145" algn="l"/>
              </a:tabLst>
            </a:pPr>
            <a:r>
              <a:rPr sz="1450" b="1" spc="-10" dirty="0">
                <a:solidFill>
                  <a:srgbClr val="17406C"/>
                </a:solidFill>
                <a:latin typeface="Trebuchet MS"/>
                <a:cs typeface="Trebuchet MS"/>
              </a:rPr>
              <a:t>Online</a:t>
            </a:r>
            <a:r>
              <a:rPr sz="1450" b="1" spc="-60" dirty="0">
                <a:solidFill>
                  <a:srgbClr val="17406C"/>
                </a:solidFill>
                <a:latin typeface="Trebuchet MS"/>
                <a:cs typeface="Trebuchet MS"/>
              </a:rPr>
              <a:t> </a:t>
            </a:r>
            <a:r>
              <a:rPr sz="1450" b="1" spc="-10" dirty="0">
                <a:solidFill>
                  <a:srgbClr val="17406C"/>
                </a:solidFill>
                <a:latin typeface="Trebuchet MS"/>
                <a:cs typeface="Trebuchet MS"/>
              </a:rPr>
              <a:t>workshops</a:t>
            </a:r>
            <a:endParaRPr sz="1450">
              <a:latin typeface="Trebuchet MS"/>
              <a:cs typeface="Trebuchet MS"/>
            </a:endParaRPr>
          </a:p>
          <a:p>
            <a:pPr marL="270510" indent="-258445">
              <a:lnSpc>
                <a:spcPct val="100000"/>
              </a:lnSpc>
              <a:spcBef>
                <a:spcPts val="890"/>
              </a:spcBef>
              <a:buFont typeface="Wingdings"/>
              <a:buChar char=""/>
              <a:tabLst>
                <a:tab pos="271145" algn="l"/>
              </a:tabLst>
            </a:pPr>
            <a:r>
              <a:rPr sz="1450" b="1" spc="-25" dirty="0">
                <a:solidFill>
                  <a:srgbClr val="17406C"/>
                </a:solidFill>
                <a:latin typeface="Trebuchet MS"/>
                <a:cs typeface="Trebuchet MS"/>
              </a:rPr>
              <a:t>Templates/</a:t>
            </a:r>
            <a:r>
              <a:rPr sz="1450" b="1" spc="-50" dirty="0">
                <a:solidFill>
                  <a:srgbClr val="17406C"/>
                </a:solidFill>
                <a:latin typeface="Trebuchet MS"/>
                <a:cs typeface="Trebuchet MS"/>
              </a:rPr>
              <a:t> </a:t>
            </a:r>
            <a:r>
              <a:rPr sz="1450" b="1" spc="-10" dirty="0">
                <a:solidFill>
                  <a:srgbClr val="17406C"/>
                </a:solidFill>
                <a:latin typeface="Trebuchet MS"/>
                <a:cs typeface="Trebuchet MS"/>
              </a:rPr>
              <a:t>Resources</a:t>
            </a:r>
            <a:endParaRPr sz="145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477255" y="4852415"/>
            <a:ext cx="1961514" cy="974090"/>
            <a:chOff x="5477255" y="4852415"/>
            <a:chExt cx="1961514" cy="974090"/>
          </a:xfrm>
        </p:grpSpPr>
        <p:sp>
          <p:nvSpPr>
            <p:cNvPr id="13" name="object 13"/>
            <p:cNvSpPr/>
            <p:nvPr/>
          </p:nvSpPr>
          <p:spPr>
            <a:xfrm>
              <a:off x="5477255" y="5186171"/>
              <a:ext cx="1961514" cy="640080"/>
            </a:xfrm>
            <a:custGeom>
              <a:avLst/>
              <a:gdLst/>
              <a:ahLst/>
              <a:cxnLst/>
              <a:rect l="l" t="t" r="r" b="b"/>
              <a:pathLst>
                <a:path w="1961515" h="640079">
                  <a:moveTo>
                    <a:pt x="1641348" y="0"/>
                  </a:moveTo>
                  <a:lnTo>
                    <a:pt x="320040" y="0"/>
                  </a:lnTo>
                  <a:lnTo>
                    <a:pt x="0" y="320039"/>
                  </a:lnTo>
                  <a:lnTo>
                    <a:pt x="0" y="640079"/>
                  </a:lnTo>
                  <a:lnTo>
                    <a:pt x="1961388" y="640079"/>
                  </a:lnTo>
                  <a:lnTo>
                    <a:pt x="1961388" y="320039"/>
                  </a:lnTo>
                  <a:lnTo>
                    <a:pt x="1641348" y="0"/>
                  </a:lnTo>
                  <a:close/>
                </a:path>
              </a:pathLst>
            </a:custGeom>
            <a:solidFill>
              <a:srgbClr val="FFD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361175" y="4852415"/>
              <a:ext cx="193675" cy="259079"/>
            </a:xfrm>
            <a:custGeom>
              <a:avLst/>
              <a:gdLst/>
              <a:ahLst/>
              <a:cxnLst/>
              <a:rect l="l" t="t" r="r" b="b"/>
              <a:pathLst>
                <a:path w="193675" h="259079">
                  <a:moveTo>
                    <a:pt x="145160" y="0"/>
                  </a:moveTo>
                  <a:lnTo>
                    <a:pt x="48387" y="0"/>
                  </a:lnTo>
                  <a:lnTo>
                    <a:pt x="48387" y="162305"/>
                  </a:lnTo>
                  <a:lnTo>
                    <a:pt x="0" y="162305"/>
                  </a:lnTo>
                  <a:lnTo>
                    <a:pt x="96774" y="259079"/>
                  </a:lnTo>
                  <a:lnTo>
                    <a:pt x="193548" y="162305"/>
                  </a:lnTo>
                  <a:lnTo>
                    <a:pt x="145160" y="162305"/>
                  </a:lnTo>
                  <a:lnTo>
                    <a:pt x="145160" y="0"/>
                  </a:lnTo>
                  <a:close/>
                </a:path>
              </a:pathLst>
            </a:custGeom>
            <a:solidFill>
              <a:srgbClr val="675E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858255" y="5519927"/>
              <a:ext cx="376555" cy="291465"/>
            </a:xfrm>
            <a:custGeom>
              <a:avLst/>
              <a:gdLst/>
              <a:ahLst/>
              <a:cxnLst/>
              <a:rect l="l" t="t" r="r" b="b"/>
              <a:pathLst>
                <a:path w="376554" h="291464">
                  <a:moveTo>
                    <a:pt x="309329" y="154508"/>
                  </a:moveTo>
                  <a:lnTo>
                    <a:pt x="288417" y="154508"/>
                  </a:lnTo>
                  <a:lnTo>
                    <a:pt x="292481" y="154736"/>
                  </a:lnTo>
                  <a:lnTo>
                    <a:pt x="294259" y="155194"/>
                  </a:lnTo>
                  <a:lnTo>
                    <a:pt x="295783" y="155663"/>
                  </a:lnTo>
                  <a:lnTo>
                    <a:pt x="296799" y="156349"/>
                  </a:lnTo>
                  <a:lnTo>
                    <a:pt x="226314" y="216014"/>
                  </a:lnTo>
                  <a:lnTo>
                    <a:pt x="190881" y="233603"/>
                  </a:lnTo>
                  <a:lnTo>
                    <a:pt x="188849" y="233832"/>
                  </a:lnTo>
                  <a:lnTo>
                    <a:pt x="66167" y="233832"/>
                  </a:lnTo>
                  <a:lnTo>
                    <a:pt x="66167" y="245211"/>
                  </a:lnTo>
                  <a:lnTo>
                    <a:pt x="188976" y="245211"/>
                  </a:lnTo>
                  <a:lnTo>
                    <a:pt x="193167" y="244754"/>
                  </a:lnTo>
                  <a:lnTo>
                    <a:pt x="222123" y="232676"/>
                  </a:lnTo>
                  <a:lnTo>
                    <a:pt x="224917" y="231076"/>
                  </a:lnTo>
                  <a:lnTo>
                    <a:pt x="229362" y="227965"/>
                  </a:lnTo>
                  <a:lnTo>
                    <a:pt x="233553" y="224866"/>
                  </a:lnTo>
                  <a:lnTo>
                    <a:pt x="307975" y="161975"/>
                  </a:lnTo>
                  <a:lnTo>
                    <a:pt x="310388" y="159791"/>
                  </a:lnTo>
                  <a:lnTo>
                    <a:pt x="310318" y="158648"/>
                  </a:lnTo>
                  <a:lnTo>
                    <a:pt x="309880" y="156349"/>
                  </a:lnTo>
                  <a:lnTo>
                    <a:pt x="309626" y="155308"/>
                  </a:lnTo>
                  <a:lnTo>
                    <a:pt x="309329" y="154508"/>
                  </a:lnTo>
                  <a:close/>
                </a:path>
                <a:path w="376554" h="291464">
                  <a:moveTo>
                    <a:pt x="133096" y="198882"/>
                  </a:moveTo>
                  <a:lnTo>
                    <a:pt x="133096" y="204635"/>
                  </a:lnTo>
                  <a:lnTo>
                    <a:pt x="190119" y="204978"/>
                  </a:lnTo>
                  <a:lnTo>
                    <a:pt x="205737" y="199224"/>
                  </a:lnTo>
                  <a:lnTo>
                    <a:pt x="190119" y="199224"/>
                  </a:lnTo>
                  <a:lnTo>
                    <a:pt x="133096" y="198882"/>
                  </a:lnTo>
                  <a:close/>
                </a:path>
                <a:path w="376554" h="291464">
                  <a:moveTo>
                    <a:pt x="158408" y="158648"/>
                  </a:moveTo>
                  <a:lnTo>
                    <a:pt x="120142" y="158648"/>
                  </a:lnTo>
                  <a:lnTo>
                    <a:pt x="124714" y="158877"/>
                  </a:lnTo>
                  <a:lnTo>
                    <a:pt x="129286" y="159562"/>
                  </a:lnTo>
                  <a:lnTo>
                    <a:pt x="131572" y="160032"/>
                  </a:lnTo>
                  <a:lnTo>
                    <a:pt x="133731" y="160604"/>
                  </a:lnTo>
                  <a:lnTo>
                    <a:pt x="136144" y="161175"/>
                  </a:lnTo>
                  <a:lnTo>
                    <a:pt x="140716" y="162788"/>
                  </a:lnTo>
                  <a:lnTo>
                    <a:pt x="142875" y="163588"/>
                  </a:lnTo>
                  <a:lnTo>
                    <a:pt x="145161" y="164630"/>
                  </a:lnTo>
                  <a:lnTo>
                    <a:pt x="147447" y="165773"/>
                  </a:lnTo>
                  <a:lnTo>
                    <a:pt x="149860" y="166928"/>
                  </a:lnTo>
                  <a:lnTo>
                    <a:pt x="152019" y="168300"/>
                  </a:lnTo>
                  <a:lnTo>
                    <a:pt x="154305" y="169684"/>
                  </a:lnTo>
                  <a:lnTo>
                    <a:pt x="155448" y="170599"/>
                  </a:lnTo>
                  <a:lnTo>
                    <a:pt x="156972" y="170713"/>
                  </a:lnTo>
                  <a:lnTo>
                    <a:pt x="210185" y="173482"/>
                  </a:lnTo>
                  <a:lnTo>
                    <a:pt x="210820" y="175082"/>
                  </a:lnTo>
                  <a:lnTo>
                    <a:pt x="211455" y="176809"/>
                  </a:lnTo>
                  <a:lnTo>
                    <a:pt x="211963" y="180606"/>
                  </a:lnTo>
                  <a:lnTo>
                    <a:pt x="211201" y="184404"/>
                  </a:lnTo>
                  <a:lnTo>
                    <a:pt x="201422" y="195199"/>
                  </a:lnTo>
                  <a:lnTo>
                    <a:pt x="200152" y="196126"/>
                  </a:lnTo>
                  <a:lnTo>
                    <a:pt x="198755" y="197040"/>
                  </a:lnTo>
                  <a:lnTo>
                    <a:pt x="195453" y="198424"/>
                  </a:lnTo>
                  <a:lnTo>
                    <a:pt x="192024" y="199110"/>
                  </a:lnTo>
                  <a:lnTo>
                    <a:pt x="190119" y="199224"/>
                  </a:lnTo>
                  <a:lnTo>
                    <a:pt x="205737" y="199224"/>
                  </a:lnTo>
                  <a:lnTo>
                    <a:pt x="217551" y="182562"/>
                  </a:lnTo>
                  <a:lnTo>
                    <a:pt x="217805" y="182333"/>
                  </a:lnTo>
                  <a:lnTo>
                    <a:pt x="251836" y="167957"/>
                  </a:lnTo>
                  <a:lnTo>
                    <a:pt x="222377" y="167957"/>
                  </a:lnTo>
                  <a:lnTo>
                    <a:pt x="221615" y="166585"/>
                  </a:lnTo>
                  <a:lnTo>
                    <a:pt x="220980" y="165201"/>
                  </a:lnTo>
                  <a:lnTo>
                    <a:pt x="219329" y="162560"/>
                  </a:lnTo>
                  <a:lnTo>
                    <a:pt x="216408" y="162331"/>
                  </a:lnTo>
                  <a:lnTo>
                    <a:pt x="172974" y="160147"/>
                  </a:lnTo>
                  <a:lnTo>
                    <a:pt x="159385" y="159219"/>
                  </a:lnTo>
                  <a:lnTo>
                    <a:pt x="158408" y="158648"/>
                  </a:lnTo>
                  <a:close/>
                </a:path>
                <a:path w="376554" h="291464">
                  <a:moveTo>
                    <a:pt x="117983" y="147040"/>
                  </a:moveTo>
                  <a:lnTo>
                    <a:pt x="110871" y="147497"/>
                  </a:lnTo>
                  <a:lnTo>
                    <a:pt x="107188" y="147840"/>
                  </a:lnTo>
                  <a:lnTo>
                    <a:pt x="103632" y="148526"/>
                  </a:lnTo>
                  <a:lnTo>
                    <a:pt x="100203" y="149110"/>
                  </a:lnTo>
                  <a:lnTo>
                    <a:pt x="71755" y="161747"/>
                  </a:lnTo>
                  <a:lnTo>
                    <a:pt x="68834" y="163588"/>
                  </a:lnTo>
                  <a:lnTo>
                    <a:pt x="66167" y="165658"/>
                  </a:lnTo>
                  <a:lnTo>
                    <a:pt x="66167" y="181178"/>
                  </a:lnTo>
                  <a:lnTo>
                    <a:pt x="68707" y="178650"/>
                  </a:lnTo>
                  <a:lnTo>
                    <a:pt x="71501" y="176352"/>
                  </a:lnTo>
                  <a:lnTo>
                    <a:pt x="74168" y="174053"/>
                  </a:lnTo>
                  <a:lnTo>
                    <a:pt x="77216" y="171983"/>
                  </a:lnTo>
                  <a:lnTo>
                    <a:pt x="80010" y="169913"/>
                  </a:lnTo>
                  <a:lnTo>
                    <a:pt x="114300" y="158648"/>
                  </a:lnTo>
                  <a:lnTo>
                    <a:pt x="158408" y="158648"/>
                  </a:lnTo>
                  <a:lnTo>
                    <a:pt x="156845" y="157734"/>
                  </a:lnTo>
                  <a:lnTo>
                    <a:pt x="128270" y="147840"/>
                  </a:lnTo>
                  <a:lnTo>
                    <a:pt x="125730" y="147497"/>
                  </a:lnTo>
                  <a:lnTo>
                    <a:pt x="120523" y="147269"/>
                  </a:lnTo>
                  <a:lnTo>
                    <a:pt x="117983" y="147040"/>
                  </a:lnTo>
                  <a:close/>
                </a:path>
                <a:path w="376554" h="291464">
                  <a:moveTo>
                    <a:pt x="288417" y="143129"/>
                  </a:moveTo>
                  <a:lnTo>
                    <a:pt x="222377" y="167957"/>
                  </a:lnTo>
                  <a:lnTo>
                    <a:pt x="251836" y="167957"/>
                  </a:lnTo>
                  <a:lnTo>
                    <a:pt x="282321" y="155079"/>
                  </a:lnTo>
                  <a:lnTo>
                    <a:pt x="283591" y="154851"/>
                  </a:lnTo>
                  <a:lnTo>
                    <a:pt x="285750" y="154622"/>
                  </a:lnTo>
                  <a:lnTo>
                    <a:pt x="288417" y="154508"/>
                  </a:lnTo>
                  <a:lnTo>
                    <a:pt x="309329" y="154508"/>
                  </a:lnTo>
                  <a:lnTo>
                    <a:pt x="309245" y="154279"/>
                  </a:lnTo>
                  <a:lnTo>
                    <a:pt x="291211" y="143243"/>
                  </a:lnTo>
                  <a:lnTo>
                    <a:pt x="288417" y="143129"/>
                  </a:lnTo>
                  <a:close/>
                </a:path>
                <a:path w="376554" h="291464">
                  <a:moveTo>
                    <a:pt x="54483" y="155079"/>
                  </a:moveTo>
                  <a:lnTo>
                    <a:pt x="6858" y="155079"/>
                  </a:lnTo>
                  <a:lnTo>
                    <a:pt x="6096" y="155194"/>
                  </a:lnTo>
                  <a:lnTo>
                    <a:pt x="127" y="160489"/>
                  </a:lnTo>
                  <a:lnTo>
                    <a:pt x="127" y="161061"/>
                  </a:lnTo>
                  <a:lnTo>
                    <a:pt x="0" y="161861"/>
                  </a:lnTo>
                  <a:lnTo>
                    <a:pt x="24257" y="291084"/>
                  </a:lnTo>
                  <a:lnTo>
                    <a:pt x="54483" y="291084"/>
                  </a:lnTo>
                  <a:lnTo>
                    <a:pt x="54483" y="155079"/>
                  </a:lnTo>
                  <a:close/>
                </a:path>
                <a:path w="376554" h="291464">
                  <a:moveTo>
                    <a:pt x="376428" y="0"/>
                  </a:moveTo>
                  <a:lnTo>
                    <a:pt x="141478" y="0"/>
                  </a:lnTo>
                  <a:lnTo>
                    <a:pt x="141478" y="22479"/>
                  </a:lnTo>
                  <a:lnTo>
                    <a:pt x="118364" y="22479"/>
                  </a:lnTo>
                  <a:lnTo>
                    <a:pt x="118364" y="128181"/>
                  </a:lnTo>
                  <a:lnTo>
                    <a:pt x="353187" y="128181"/>
                  </a:lnTo>
                  <a:lnTo>
                    <a:pt x="353187" y="116801"/>
                  </a:lnTo>
                  <a:lnTo>
                    <a:pt x="129921" y="116801"/>
                  </a:lnTo>
                  <a:lnTo>
                    <a:pt x="129921" y="34163"/>
                  </a:lnTo>
                  <a:lnTo>
                    <a:pt x="347345" y="34163"/>
                  </a:lnTo>
                  <a:lnTo>
                    <a:pt x="347345" y="28448"/>
                  </a:lnTo>
                  <a:lnTo>
                    <a:pt x="152908" y="28448"/>
                  </a:lnTo>
                  <a:lnTo>
                    <a:pt x="152908" y="11430"/>
                  </a:lnTo>
                  <a:lnTo>
                    <a:pt x="376428" y="11430"/>
                  </a:lnTo>
                  <a:lnTo>
                    <a:pt x="376428" y="0"/>
                  </a:lnTo>
                  <a:close/>
                </a:path>
                <a:path w="376554" h="291464">
                  <a:moveTo>
                    <a:pt x="347345" y="45466"/>
                  </a:moveTo>
                  <a:lnTo>
                    <a:pt x="341757" y="45466"/>
                  </a:lnTo>
                  <a:lnTo>
                    <a:pt x="341757" y="116801"/>
                  </a:lnTo>
                  <a:lnTo>
                    <a:pt x="353187" y="116801"/>
                  </a:lnTo>
                  <a:lnTo>
                    <a:pt x="353187" y="105765"/>
                  </a:lnTo>
                  <a:lnTo>
                    <a:pt x="376428" y="105765"/>
                  </a:lnTo>
                  <a:lnTo>
                    <a:pt x="376428" y="94386"/>
                  </a:lnTo>
                  <a:lnTo>
                    <a:pt x="347345" y="94386"/>
                  </a:lnTo>
                  <a:lnTo>
                    <a:pt x="347345" y="45466"/>
                  </a:lnTo>
                  <a:close/>
                </a:path>
                <a:path w="376554" h="291464">
                  <a:moveTo>
                    <a:pt x="237236" y="42545"/>
                  </a:moveTo>
                  <a:lnTo>
                    <a:pt x="230759" y="42545"/>
                  </a:lnTo>
                  <a:lnTo>
                    <a:pt x="227711" y="42672"/>
                  </a:lnTo>
                  <a:lnTo>
                    <a:pt x="224663" y="42926"/>
                  </a:lnTo>
                  <a:lnTo>
                    <a:pt x="221488" y="43053"/>
                  </a:lnTo>
                  <a:lnTo>
                    <a:pt x="218694" y="43434"/>
                  </a:lnTo>
                  <a:lnTo>
                    <a:pt x="215646" y="43942"/>
                  </a:lnTo>
                  <a:lnTo>
                    <a:pt x="212725" y="44323"/>
                  </a:lnTo>
                  <a:lnTo>
                    <a:pt x="209931" y="44958"/>
                  </a:lnTo>
                  <a:lnTo>
                    <a:pt x="207137" y="45466"/>
                  </a:lnTo>
                  <a:lnTo>
                    <a:pt x="204470" y="46355"/>
                  </a:lnTo>
                  <a:lnTo>
                    <a:pt x="201930" y="47117"/>
                  </a:lnTo>
                  <a:lnTo>
                    <a:pt x="199263" y="47879"/>
                  </a:lnTo>
                  <a:lnTo>
                    <a:pt x="194437" y="49657"/>
                  </a:lnTo>
                  <a:lnTo>
                    <a:pt x="184023" y="55245"/>
                  </a:lnTo>
                  <a:lnTo>
                    <a:pt x="182245" y="56388"/>
                  </a:lnTo>
                  <a:lnTo>
                    <a:pt x="180467" y="57785"/>
                  </a:lnTo>
                  <a:lnTo>
                    <a:pt x="178816" y="59309"/>
                  </a:lnTo>
                  <a:lnTo>
                    <a:pt x="176149" y="62230"/>
                  </a:lnTo>
                  <a:lnTo>
                    <a:pt x="175006" y="63754"/>
                  </a:lnTo>
                  <a:lnTo>
                    <a:pt x="173736" y="65278"/>
                  </a:lnTo>
                  <a:lnTo>
                    <a:pt x="172085" y="68630"/>
                  </a:lnTo>
                  <a:lnTo>
                    <a:pt x="171069" y="72313"/>
                  </a:lnTo>
                  <a:lnTo>
                    <a:pt x="170900" y="73456"/>
                  </a:lnTo>
                  <a:lnTo>
                    <a:pt x="170815" y="77825"/>
                  </a:lnTo>
                  <a:lnTo>
                    <a:pt x="171069" y="79552"/>
                  </a:lnTo>
                  <a:lnTo>
                    <a:pt x="175006" y="88061"/>
                  </a:lnTo>
                  <a:lnTo>
                    <a:pt x="176149" y="89560"/>
                  </a:lnTo>
                  <a:lnTo>
                    <a:pt x="196850" y="103009"/>
                  </a:lnTo>
                  <a:lnTo>
                    <a:pt x="199263" y="103924"/>
                  </a:lnTo>
                  <a:lnTo>
                    <a:pt x="212725" y="107378"/>
                  </a:lnTo>
                  <a:lnTo>
                    <a:pt x="215646" y="107950"/>
                  </a:lnTo>
                  <a:lnTo>
                    <a:pt x="218694" y="108292"/>
                  </a:lnTo>
                  <a:lnTo>
                    <a:pt x="221488" y="108750"/>
                  </a:lnTo>
                  <a:lnTo>
                    <a:pt x="227711" y="109207"/>
                  </a:lnTo>
                  <a:lnTo>
                    <a:pt x="230759" y="109334"/>
                  </a:lnTo>
                  <a:lnTo>
                    <a:pt x="237236" y="109334"/>
                  </a:lnTo>
                  <a:lnTo>
                    <a:pt x="240411" y="109207"/>
                  </a:lnTo>
                  <a:lnTo>
                    <a:pt x="246507" y="108750"/>
                  </a:lnTo>
                  <a:lnTo>
                    <a:pt x="249555" y="108292"/>
                  </a:lnTo>
                  <a:lnTo>
                    <a:pt x="252603" y="107950"/>
                  </a:lnTo>
                  <a:lnTo>
                    <a:pt x="255397" y="107378"/>
                  </a:lnTo>
                  <a:lnTo>
                    <a:pt x="258191" y="106908"/>
                  </a:lnTo>
                  <a:lnTo>
                    <a:pt x="263779" y="105537"/>
                  </a:lnTo>
                  <a:lnTo>
                    <a:pt x="266319" y="104851"/>
                  </a:lnTo>
                  <a:lnTo>
                    <a:pt x="269763" y="103581"/>
                  </a:lnTo>
                  <a:lnTo>
                    <a:pt x="231140" y="103581"/>
                  </a:lnTo>
                  <a:lnTo>
                    <a:pt x="225044" y="103352"/>
                  </a:lnTo>
                  <a:lnTo>
                    <a:pt x="187198" y="91744"/>
                  </a:lnTo>
                  <a:lnTo>
                    <a:pt x="185547" y="90703"/>
                  </a:lnTo>
                  <a:lnTo>
                    <a:pt x="178816" y="83578"/>
                  </a:lnTo>
                  <a:lnTo>
                    <a:pt x="177927" y="82308"/>
                  </a:lnTo>
                  <a:lnTo>
                    <a:pt x="177546" y="80937"/>
                  </a:lnTo>
                  <a:lnTo>
                    <a:pt x="176911" y="79667"/>
                  </a:lnTo>
                  <a:lnTo>
                    <a:pt x="176403" y="77139"/>
                  </a:lnTo>
                  <a:lnTo>
                    <a:pt x="176403" y="74726"/>
                  </a:lnTo>
                  <a:lnTo>
                    <a:pt x="176911" y="72085"/>
                  </a:lnTo>
                  <a:lnTo>
                    <a:pt x="177546" y="70815"/>
                  </a:lnTo>
                  <a:lnTo>
                    <a:pt x="177927" y="69557"/>
                  </a:lnTo>
                  <a:lnTo>
                    <a:pt x="187198" y="60071"/>
                  </a:lnTo>
                  <a:lnTo>
                    <a:pt x="188849" y="58801"/>
                  </a:lnTo>
                  <a:lnTo>
                    <a:pt x="190627" y="57785"/>
                  </a:lnTo>
                  <a:lnTo>
                    <a:pt x="192532" y="56896"/>
                  </a:lnTo>
                  <a:lnTo>
                    <a:pt x="194564" y="56007"/>
                  </a:lnTo>
                  <a:lnTo>
                    <a:pt x="196596" y="54991"/>
                  </a:lnTo>
                  <a:lnTo>
                    <a:pt x="201168" y="53213"/>
                  </a:lnTo>
                  <a:lnTo>
                    <a:pt x="203581" y="52578"/>
                  </a:lnTo>
                  <a:lnTo>
                    <a:pt x="205994" y="51816"/>
                  </a:lnTo>
                  <a:lnTo>
                    <a:pt x="231140" y="48260"/>
                  </a:lnTo>
                  <a:lnTo>
                    <a:pt x="269893" y="48260"/>
                  </a:lnTo>
                  <a:lnTo>
                    <a:pt x="268859" y="47879"/>
                  </a:lnTo>
                  <a:lnTo>
                    <a:pt x="263779" y="46355"/>
                  </a:lnTo>
                  <a:lnTo>
                    <a:pt x="260985" y="45466"/>
                  </a:lnTo>
                  <a:lnTo>
                    <a:pt x="258191" y="44958"/>
                  </a:lnTo>
                  <a:lnTo>
                    <a:pt x="255397" y="44323"/>
                  </a:lnTo>
                  <a:lnTo>
                    <a:pt x="252603" y="43942"/>
                  </a:lnTo>
                  <a:lnTo>
                    <a:pt x="249555" y="43434"/>
                  </a:lnTo>
                  <a:lnTo>
                    <a:pt x="246507" y="43053"/>
                  </a:lnTo>
                  <a:lnTo>
                    <a:pt x="243586" y="42926"/>
                  </a:lnTo>
                  <a:lnTo>
                    <a:pt x="240411" y="42672"/>
                  </a:lnTo>
                  <a:lnTo>
                    <a:pt x="237236" y="42545"/>
                  </a:lnTo>
                  <a:close/>
                </a:path>
                <a:path w="376554" h="291464">
                  <a:moveTo>
                    <a:pt x="269893" y="48260"/>
                  </a:moveTo>
                  <a:lnTo>
                    <a:pt x="237109" y="48260"/>
                  </a:lnTo>
                  <a:lnTo>
                    <a:pt x="242951" y="48514"/>
                  </a:lnTo>
                  <a:lnTo>
                    <a:pt x="245999" y="48768"/>
                  </a:lnTo>
                  <a:lnTo>
                    <a:pt x="251587" y="49530"/>
                  </a:lnTo>
                  <a:lnTo>
                    <a:pt x="257048" y="50546"/>
                  </a:lnTo>
                  <a:lnTo>
                    <a:pt x="262128" y="51816"/>
                  </a:lnTo>
                  <a:lnTo>
                    <a:pt x="264541" y="52578"/>
                  </a:lnTo>
                  <a:lnTo>
                    <a:pt x="266954" y="53213"/>
                  </a:lnTo>
                  <a:lnTo>
                    <a:pt x="271526" y="54991"/>
                  </a:lnTo>
                  <a:lnTo>
                    <a:pt x="273685" y="56007"/>
                  </a:lnTo>
                  <a:lnTo>
                    <a:pt x="275463" y="56896"/>
                  </a:lnTo>
                  <a:lnTo>
                    <a:pt x="277495" y="57785"/>
                  </a:lnTo>
                  <a:lnTo>
                    <a:pt x="279273" y="58801"/>
                  </a:lnTo>
                  <a:lnTo>
                    <a:pt x="280924" y="60071"/>
                  </a:lnTo>
                  <a:lnTo>
                    <a:pt x="282448" y="61087"/>
                  </a:lnTo>
                  <a:lnTo>
                    <a:pt x="284099" y="62230"/>
                  </a:lnTo>
                  <a:lnTo>
                    <a:pt x="285369" y="63500"/>
                  </a:lnTo>
                  <a:lnTo>
                    <a:pt x="286512" y="64770"/>
                  </a:lnTo>
                  <a:lnTo>
                    <a:pt x="287655" y="65913"/>
                  </a:lnTo>
                  <a:lnTo>
                    <a:pt x="288544" y="67183"/>
                  </a:lnTo>
                  <a:lnTo>
                    <a:pt x="289433" y="68287"/>
                  </a:lnTo>
                  <a:lnTo>
                    <a:pt x="290703" y="70815"/>
                  </a:lnTo>
                  <a:lnTo>
                    <a:pt x="291465" y="73456"/>
                  </a:lnTo>
                  <a:lnTo>
                    <a:pt x="291719" y="74726"/>
                  </a:lnTo>
                  <a:lnTo>
                    <a:pt x="291719" y="77139"/>
                  </a:lnTo>
                  <a:lnTo>
                    <a:pt x="288463" y="84836"/>
                  </a:lnTo>
                  <a:lnTo>
                    <a:pt x="287655" y="85991"/>
                  </a:lnTo>
                  <a:lnTo>
                    <a:pt x="286512" y="87134"/>
                  </a:lnTo>
                  <a:lnTo>
                    <a:pt x="285369" y="88404"/>
                  </a:lnTo>
                  <a:lnTo>
                    <a:pt x="284099" y="89560"/>
                  </a:lnTo>
                  <a:lnTo>
                    <a:pt x="279273" y="92887"/>
                  </a:lnTo>
                  <a:lnTo>
                    <a:pt x="277495" y="93929"/>
                  </a:lnTo>
                  <a:lnTo>
                    <a:pt x="275463" y="94957"/>
                  </a:lnTo>
                  <a:lnTo>
                    <a:pt x="273685" y="95999"/>
                  </a:lnTo>
                  <a:lnTo>
                    <a:pt x="237109" y="103581"/>
                  </a:lnTo>
                  <a:lnTo>
                    <a:pt x="269763" y="103581"/>
                  </a:lnTo>
                  <a:lnTo>
                    <a:pt x="271272" y="103009"/>
                  </a:lnTo>
                  <a:lnTo>
                    <a:pt x="273685" y="102196"/>
                  </a:lnTo>
                  <a:lnTo>
                    <a:pt x="275971" y="101168"/>
                  </a:lnTo>
                  <a:lnTo>
                    <a:pt x="278130" y="100126"/>
                  </a:lnTo>
                  <a:lnTo>
                    <a:pt x="280289" y="98983"/>
                  </a:lnTo>
                  <a:lnTo>
                    <a:pt x="282194" y="97828"/>
                  </a:lnTo>
                  <a:lnTo>
                    <a:pt x="284226" y="96685"/>
                  </a:lnTo>
                  <a:lnTo>
                    <a:pt x="285877" y="95300"/>
                  </a:lnTo>
                  <a:lnTo>
                    <a:pt x="287655" y="93929"/>
                  </a:lnTo>
                  <a:lnTo>
                    <a:pt x="290703" y="91160"/>
                  </a:lnTo>
                  <a:lnTo>
                    <a:pt x="291973" y="89560"/>
                  </a:lnTo>
                  <a:lnTo>
                    <a:pt x="293243" y="88061"/>
                  </a:lnTo>
                  <a:lnTo>
                    <a:pt x="295275" y="84836"/>
                  </a:lnTo>
                  <a:lnTo>
                    <a:pt x="295910" y="83121"/>
                  </a:lnTo>
                  <a:lnTo>
                    <a:pt x="296672" y="81394"/>
                  </a:lnTo>
                  <a:lnTo>
                    <a:pt x="296926" y="79552"/>
                  </a:lnTo>
                  <a:lnTo>
                    <a:pt x="297434" y="77825"/>
                  </a:lnTo>
                  <a:lnTo>
                    <a:pt x="297434" y="74041"/>
                  </a:lnTo>
                  <a:lnTo>
                    <a:pt x="296926" y="72313"/>
                  </a:lnTo>
                  <a:lnTo>
                    <a:pt x="296672" y="70472"/>
                  </a:lnTo>
                  <a:lnTo>
                    <a:pt x="289179" y="59309"/>
                  </a:lnTo>
                  <a:lnTo>
                    <a:pt x="287655" y="57785"/>
                  </a:lnTo>
                  <a:lnTo>
                    <a:pt x="273685" y="49657"/>
                  </a:lnTo>
                  <a:lnTo>
                    <a:pt x="269893" y="48260"/>
                  </a:lnTo>
                  <a:close/>
                </a:path>
                <a:path w="376554" h="291464">
                  <a:moveTo>
                    <a:pt x="376428" y="11430"/>
                  </a:moveTo>
                  <a:lnTo>
                    <a:pt x="364871" y="11430"/>
                  </a:lnTo>
                  <a:lnTo>
                    <a:pt x="364871" y="94386"/>
                  </a:lnTo>
                  <a:lnTo>
                    <a:pt x="376428" y="94386"/>
                  </a:lnTo>
                  <a:lnTo>
                    <a:pt x="376428" y="114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915659" y="5247589"/>
            <a:ext cx="1169035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b="1" spc="-5" dirty="0">
                <a:solidFill>
                  <a:srgbClr val="17406C"/>
                </a:solidFill>
                <a:latin typeface="Trebuchet MS"/>
                <a:cs typeface="Trebuchet MS"/>
              </a:rPr>
              <a:t>Business</a:t>
            </a:r>
            <a:r>
              <a:rPr sz="1450" b="1" spc="-80" dirty="0">
                <a:solidFill>
                  <a:srgbClr val="17406C"/>
                </a:solidFill>
                <a:latin typeface="Trebuchet MS"/>
                <a:cs typeface="Trebuchet MS"/>
              </a:rPr>
              <a:t> </a:t>
            </a:r>
            <a:r>
              <a:rPr sz="1450" b="1" spc="-10" dirty="0">
                <a:solidFill>
                  <a:srgbClr val="17406C"/>
                </a:solidFill>
                <a:latin typeface="Trebuchet MS"/>
                <a:cs typeface="Trebuchet MS"/>
              </a:rPr>
              <a:t>Plan</a:t>
            </a:r>
            <a:endParaRPr sz="145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491420" y="2267711"/>
            <a:ext cx="4869815" cy="3550920"/>
            <a:chOff x="3491420" y="2267711"/>
            <a:chExt cx="4869815" cy="3550920"/>
          </a:xfrm>
        </p:grpSpPr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18504" y="5501132"/>
              <a:ext cx="316992" cy="3175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720840" y="5535167"/>
              <a:ext cx="411480" cy="248920"/>
            </a:xfrm>
            <a:custGeom>
              <a:avLst/>
              <a:gdLst/>
              <a:ahLst/>
              <a:cxnLst/>
              <a:rect l="l" t="t" r="r" b="b"/>
              <a:pathLst>
                <a:path w="411479" h="248920">
                  <a:moveTo>
                    <a:pt x="395477" y="201917"/>
                  </a:moveTo>
                  <a:lnTo>
                    <a:pt x="282828" y="201917"/>
                  </a:lnTo>
                  <a:lnTo>
                    <a:pt x="282828" y="248411"/>
                  </a:lnTo>
                  <a:lnTo>
                    <a:pt x="290956" y="248411"/>
                  </a:lnTo>
                  <a:lnTo>
                    <a:pt x="290956" y="210057"/>
                  </a:lnTo>
                  <a:lnTo>
                    <a:pt x="395477" y="210057"/>
                  </a:lnTo>
                  <a:lnTo>
                    <a:pt x="395477" y="201917"/>
                  </a:lnTo>
                  <a:close/>
                </a:path>
                <a:path w="411479" h="248920">
                  <a:moveTo>
                    <a:pt x="308609" y="237693"/>
                  </a:moveTo>
                  <a:lnTo>
                    <a:pt x="300481" y="237693"/>
                  </a:lnTo>
                  <a:lnTo>
                    <a:pt x="300481" y="248411"/>
                  </a:lnTo>
                  <a:lnTo>
                    <a:pt x="308609" y="248411"/>
                  </a:lnTo>
                  <a:lnTo>
                    <a:pt x="308609" y="237693"/>
                  </a:lnTo>
                  <a:close/>
                </a:path>
                <a:path w="411479" h="248920">
                  <a:moveTo>
                    <a:pt x="326008" y="237693"/>
                  </a:moveTo>
                  <a:lnTo>
                    <a:pt x="317753" y="237693"/>
                  </a:lnTo>
                  <a:lnTo>
                    <a:pt x="317753" y="248411"/>
                  </a:lnTo>
                  <a:lnTo>
                    <a:pt x="326008" y="248411"/>
                  </a:lnTo>
                  <a:lnTo>
                    <a:pt x="326008" y="237693"/>
                  </a:lnTo>
                  <a:close/>
                </a:path>
                <a:path w="411479" h="248920">
                  <a:moveTo>
                    <a:pt x="343280" y="237693"/>
                  </a:moveTo>
                  <a:lnTo>
                    <a:pt x="335025" y="237693"/>
                  </a:lnTo>
                  <a:lnTo>
                    <a:pt x="335025" y="248411"/>
                  </a:lnTo>
                  <a:lnTo>
                    <a:pt x="343280" y="248411"/>
                  </a:lnTo>
                  <a:lnTo>
                    <a:pt x="343280" y="237693"/>
                  </a:lnTo>
                  <a:close/>
                </a:path>
                <a:path w="411479" h="248920">
                  <a:moveTo>
                    <a:pt x="360552" y="237693"/>
                  </a:moveTo>
                  <a:lnTo>
                    <a:pt x="352298" y="237693"/>
                  </a:lnTo>
                  <a:lnTo>
                    <a:pt x="352298" y="248411"/>
                  </a:lnTo>
                  <a:lnTo>
                    <a:pt x="360552" y="248411"/>
                  </a:lnTo>
                  <a:lnTo>
                    <a:pt x="360552" y="237693"/>
                  </a:lnTo>
                  <a:close/>
                </a:path>
                <a:path w="411479" h="248920">
                  <a:moveTo>
                    <a:pt x="377825" y="237693"/>
                  </a:moveTo>
                  <a:lnTo>
                    <a:pt x="369696" y="237693"/>
                  </a:lnTo>
                  <a:lnTo>
                    <a:pt x="369696" y="248411"/>
                  </a:lnTo>
                  <a:lnTo>
                    <a:pt x="377825" y="248411"/>
                  </a:lnTo>
                  <a:lnTo>
                    <a:pt x="377825" y="237693"/>
                  </a:lnTo>
                  <a:close/>
                </a:path>
                <a:path w="411479" h="248920">
                  <a:moveTo>
                    <a:pt x="395477" y="210057"/>
                  </a:moveTo>
                  <a:lnTo>
                    <a:pt x="387350" y="210057"/>
                  </a:lnTo>
                  <a:lnTo>
                    <a:pt x="387350" y="248411"/>
                  </a:lnTo>
                  <a:lnTo>
                    <a:pt x="395477" y="248411"/>
                  </a:lnTo>
                  <a:lnTo>
                    <a:pt x="395477" y="210057"/>
                  </a:lnTo>
                  <a:close/>
                </a:path>
                <a:path w="411479" h="248920">
                  <a:moveTo>
                    <a:pt x="308609" y="219011"/>
                  </a:moveTo>
                  <a:lnTo>
                    <a:pt x="300481" y="219011"/>
                  </a:lnTo>
                  <a:lnTo>
                    <a:pt x="300481" y="229539"/>
                  </a:lnTo>
                  <a:lnTo>
                    <a:pt x="308609" y="229539"/>
                  </a:lnTo>
                  <a:lnTo>
                    <a:pt x="308609" y="219011"/>
                  </a:lnTo>
                  <a:close/>
                </a:path>
                <a:path w="411479" h="248920">
                  <a:moveTo>
                    <a:pt x="326008" y="219011"/>
                  </a:moveTo>
                  <a:lnTo>
                    <a:pt x="317753" y="219011"/>
                  </a:lnTo>
                  <a:lnTo>
                    <a:pt x="317753" y="229539"/>
                  </a:lnTo>
                  <a:lnTo>
                    <a:pt x="326008" y="229539"/>
                  </a:lnTo>
                  <a:lnTo>
                    <a:pt x="326008" y="219011"/>
                  </a:lnTo>
                  <a:close/>
                </a:path>
                <a:path w="411479" h="248920">
                  <a:moveTo>
                    <a:pt x="343280" y="219011"/>
                  </a:moveTo>
                  <a:lnTo>
                    <a:pt x="335025" y="219011"/>
                  </a:lnTo>
                  <a:lnTo>
                    <a:pt x="335025" y="229539"/>
                  </a:lnTo>
                  <a:lnTo>
                    <a:pt x="343280" y="229539"/>
                  </a:lnTo>
                  <a:lnTo>
                    <a:pt x="343280" y="219011"/>
                  </a:lnTo>
                  <a:close/>
                </a:path>
                <a:path w="411479" h="248920">
                  <a:moveTo>
                    <a:pt x="360552" y="219011"/>
                  </a:moveTo>
                  <a:lnTo>
                    <a:pt x="352298" y="219011"/>
                  </a:lnTo>
                  <a:lnTo>
                    <a:pt x="352298" y="229539"/>
                  </a:lnTo>
                  <a:lnTo>
                    <a:pt x="360552" y="229539"/>
                  </a:lnTo>
                  <a:lnTo>
                    <a:pt x="360552" y="219011"/>
                  </a:lnTo>
                  <a:close/>
                </a:path>
                <a:path w="411479" h="248920">
                  <a:moveTo>
                    <a:pt x="377825" y="219011"/>
                  </a:moveTo>
                  <a:lnTo>
                    <a:pt x="369696" y="219011"/>
                  </a:lnTo>
                  <a:lnTo>
                    <a:pt x="369696" y="229539"/>
                  </a:lnTo>
                  <a:lnTo>
                    <a:pt x="377825" y="229539"/>
                  </a:lnTo>
                  <a:lnTo>
                    <a:pt x="377825" y="219011"/>
                  </a:lnTo>
                  <a:close/>
                </a:path>
                <a:path w="411479" h="248920">
                  <a:moveTo>
                    <a:pt x="306958" y="159638"/>
                  </a:moveTo>
                  <a:lnTo>
                    <a:pt x="304164" y="162521"/>
                  </a:lnTo>
                  <a:lnTo>
                    <a:pt x="302767" y="163931"/>
                  </a:lnTo>
                  <a:lnTo>
                    <a:pt x="301751" y="165582"/>
                  </a:lnTo>
                  <a:lnTo>
                    <a:pt x="300735" y="167182"/>
                  </a:lnTo>
                  <a:lnTo>
                    <a:pt x="299846" y="168833"/>
                  </a:lnTo>
                  <a:lnTo>
                    <a:pt x="299211" y="170675"/>
                  </a:lnTo>
                  <a:lnTo>
                    <a:pt x="298907" y="172631"/>
                  </a:lnTo>
                  <a:lnTo>
                    <a:pt x="298741" y="173431"/>
                  </a:lnTo>
                  <a:lnTo>
                    <a:pt x="298689" y="178447"/>
                  </a:lnTo>
                  <a:lnTo>
                    <a:pt x="298957" y="179743"/>
                  </a:lnTo>
                  <a:lnTo>
                    <a:pt x="299211" y="181571"/>
                  </a:lnTo>
                  <a:lnTo>
                    <a:pt x="304164" y="189661"/>
                  </a:lnTo>
                  <a:lnTo>
                    <a:pt x="304418" y="190030"/>
                  </a:lnTo>
                  <a:lnTo>
                    <a:pt x="300354" y="201917"/>
                  </a:lnTo>
                  <a:lnTo>
                    <a:pt x="312674" y="201917"/>
                  </a:lnTo>
                  <a:lnTo>
                    <a:pt x="309879" y="193649"/>
                  </a:lnTo>
                  <a:lnTo>
                    <a:pt x="325490" y="193649"/>
                  </a:lnTo>
                  <a:lnTo>
                    <a:pt x="333699" y="187210"/>
                  </a:lnTo>
                  <a:lnTo>
                    <a:pt x="317753" y="187210"/>
                  </a:lnTo>
                  <a:lnTo>
                    <a:pt x="316991" y="187083"/>
                  </a:lnTo>
                  <a:lnTo>
                    <a:pt x="316229" y="187083"/>
                  </a:lnTo>
                  <a:lnTo>
                    <a:pt x="315340" y="186905"/>
                  </a:lnTo>
                  <a:lnTo>
                    <a:pt x="306958" y="178447"/>
                  </a:lnTo>
                  <a:lnTo>
                    <a:pt x="306704" y="177596"/>
                  </a:lnTo>
                  <a:lnTo>
                    <a:pt x="306577" y="175996"/>
                  </a:lnTo>
                  <a:lnTo>
                    <a:pt x="306958" y="173431"/>
                  </a:lnTo>
                  <a:lnTo>
                    <a:pt x="307466" y="171716"/>
                  </a:lnTo>
                  <a:lnTo>
                    <a:pt x="319053" y="171716"/>
                  </a:lnTo>
                  <a:lnTo>
                    <a:pt x="306958" y="159638"/>
                  </a:lnTo>
                  <a:close/>
                </a:path>
                <a:path w="411479" h="248920">
                  <a:moveTo>
                    <a:pt x="345312" y="159638"/>
                  </a:moveTo>
                  <a:lnTo>
                    <a:pt x="336803" y="174218"/>
                  </a:lnTo>
                  <a:lnTo>
                    <a:pt x="336803" y="177901"/>
                  </a:lnTo>
                  <a:lnTo>
                    <a:pt x="342391" y="189661"/>
                  </a:lnTo>
                  <a:lnTo>
                    <a:pt x="342645" y="190030"/>
                  </a:lnTo>
                  <a:lnTo>
                    <a:pt x="338581" y="201917"/>
                  </a:lnTo>
                  <a:lnTo>
                    <a:pt x="350900" y="201917"/>
                  </a:lnTo>
                  <a:lnTo>
                    <a:pt x="348106" y="193649"/>
                  </a:lnTo>
                  <a:lnTo>
                    <a:pt x="363754" y="193649"/>
                  </a:lnTo>
                  <a:lnTo>
                    <a:pt x="371926" y="187210"/>
                  </a:lnTo>
                  <a:lnTo>
                    <a:pt x="355980" y="187210"/>
                  </a:lnTo>
                  <a:lnTo>
                    <a:pt x="355218" y="187083"/>
                  </a:lnTo>
                  <a:lnTo>
                    <a:pt x="354456" y="187083"/>
                  </a:lnTo>
                  <a:lnTo>
                    <a:pt x="353567" y="186905"/>
                  </a:lnTo>
                  <a:lnTo>
                    <a:pt x="345185" y="178447"/>
                  </a:lnTo>
                  <a:lnTo>
                    <a:pt x="344931" y="177596"/>
                  </a:lnTo>
                  <a:lnTo>
                    <a:pt x="344804" y="175996"/>
                  </a:lnTo>
                  <a:lnTo>
                    <a:pt x="345058" y="174218"/>
                  </a:lnTo>
                  <a:lnTo>
                    <a:pt x="345312" y="173431"/>
                  </a:lnTo>
                  <a:lnTo>
                    <a:pt x="345439" y="172631"/>
                  </a:lnTo>
                  <a:lnTo>
                    <a:pt x="345693" y="171716"/>
                  </a:lnTo>
                  <a:lnTo>
                    <a:pt x="357351" y="171716"/>
                  </a:lnTo>
                  <a:lnTo>
                    <a:pt x="345312" y="159638"/>
                  </a:lnTo>
                  <a:close/>
                </a:path>
                <a:path w="411479" h="248920">
                  <a:moveTo>
                    <a:pt x="325490" y="193649"/>
                  </a:moveTo>
                  <a:lnTo>
                    <a:pt x="309879" y="193649"/>
                  </a:lnTo>
                  <a:lnTo>
                    <a:pt x="311150" y="194132"/>
                  </a:lnTo>
                  <a:lnTo>
                    <a:pt x="312546" y="194563"/>
                  </a:lnTo>
                  <a:lnTo>
                    <a:pt x="313943" y="194932"/>
                  </a:lnTo>
                  <a:lnTo>
                    <a:pt x="315340" y="195173"/>
                  </a:lnTo>
                  <a:lnTo>
                    <a:pt x="316737" y="195237"/>
                  </a:lnTo>
                  <a:lnTo>
                    <a:pt x="318261" y="195237"/>
                  </a:lnTo>
                  <a:lnTo>
                    <a:pt x="319658" y="195173"/>
                  </a:lnTo>
                  <a:lnTo>
                    <a:pt x="320928" y="194932"/>
                  </a:lnTo>
                  <a:lnTo>
                    <a:pt x="322325" y="194741"/>
                  </a:lnTo>
                  <a:lnTo>
                    <a:pt x="323850" y="194322"/>
                  </a:lnTo>
                  <a:lnTo>
                    <a:pt x="325119" y="193827"/>
                  </a:lnTo>
                  <a:lnTo>
                    <a:pt x="325490" y="193649"/>
                  </a:lnTo>
                  <a:close/>
                </a:path>
                <a:path w="411479" h="248920">
                  <a:moveTo>
                    <a:pt x="363754" y="193649"/>
                  </a:moveTo>
                  <a:lnTo>
                    <a:pt x="348106" y="193649"/>
                  </a:lnTo>
                  <a:lnTo>
                    <a:pt x="349376" y="194132"/>
                  </a:lnTo>
                  <a:lnTo>
                    <a:pt x="350774" y="194563"/>
                  </a:lnTo>
                  <a:lnTo>
                    <a:pt x="352170" y="194932"/>
                  </a:lnTo>
                  <a:lnTo>
                    <a:pt x="353567" y="195173"/>
                  </a:lnTo>
                  <a:lnTo>
                    <a:pt x="355091" y="195237"/>
                  </a:lnTo>
                  <a:lnTo>
                    <a:pt x="356488" y="195237"/>
                  </a:lnTo>
                  <a:lnTo>
                    <a:pt x="357885" y="195173"/>
                  </a:lnTo>
                  <a:lnTo>
                    <a:pt x="359155" y="194932"/>
                  </a:lnTo>
                  <a:lnTo>
                    <a:pt x="360552" y="194741"/>
                  </a:lnTo>
                  <a:lnTo>
                    <a:pt x="362076" y="194322"/>
                  </a:lnTo>
                  <a:lnTo>
                    <a:pt x="363346" y="193827"/>
                  </a:lnTo>
                  <a:lnTo>
                    <a:pt x="363754" y="193649"/>
                  </a:lnTo>
                  <a:close/>
                </a:path>
                <a:path w="411479" h="248920">
                  <a:moveTo>
                    <a:pt x="319053" y="171716"/>
                  </a:moveTo>
                  <a:lnTo>
                    <a:pt x="307466" y="171716"/>
                  </a:lnTo>
                  <a:lnTo>
                    <a:pt x="322071" y="186296"/>
                  </a:lnTo>
                  <a:lnTo>
                    <a:pt x="321182" y="186601"/>
                  </a:lnTo>
                  <a:lnTo>
                    <a:pt x="319404" y="186969"/>
                  </a:lnTo>
                  <a:lnTo>
                    <a:pt x="317753" y="187210"/>
                  </a:lnTo>
                  <a:lnTo>
                    <a:pt x="333699" y="187210"/>
                  </a:lnTo>
                  <a:lnTo>
                    <a:pt x="334008" y="186905"/>
                  </a:lnTo>
                  <a:lnTo>
                    <a:pt x="333958" y="186601"/>
                  </a:lnTo>
                  <a:lnTo>
                    <a:pt x="319053" y="171716"/>
                  </a:lnTo>
                  <a:close/>
                </a:path>
                <a:path w="411479" h="248920">
                  <a:moveTo>
                    <a:pt x="357351" y="171716"/>
                  </a:moveTo>
                  <a:lnTo>
                    <a:pt x="345693" y="171716"/>
                  </a:lnTo>
                  <a:lnTo>
                    <a:pt x="360299" y="186296"/>
                  </a:lnTo>
                  <a:lnTo>
                    <a:pt x="359409" y="186601"/>
                  </a:lnTo>
                  <a:lnTo>
                    <a:pt x="357631" y="186969"/>
                  </a:lnTo>
                  <a:lnTo>
                    <a:pt x="355980" y="187210"/>
                  </a:lnTo>
                  <a:lnTo>
                    <a:pt x="371926" y="187210"/>
                  </a:lnTo>
                  <a:lnTo>
                    <a:pt x="372235" y="186905"/>
                  </a:lnTo>
                  <a:lnTo>
                    <a:pt x="372186" y="186601"/>
                  </a:lnTo>
                  <a:lnTo>
                    <a:pt x="357351" y="171716"/>
                  </a:lnTo>
                  <a:close/>
                </a:path>
                <a:path w="411479" h="248920">
                  <a:moveTo>
                    <a:pt x="205358" y="0"/>
                  </a:moveTo>
                  <a:lnTo>
                    <a:pt x="0" y="87236"/>
                  </a:lnTo>
                  <a:lnTo>
                    <a:pt x="9651" y="122643"/>
                  </a:lnTo>
                  <a:lnTo>
                    <a:pt x="401827" y="122643"/>
                  </a:lnTo>
                  <a:lnTo>
                    <a:pt x="406271" y="106286"/>
                  </a:lnTo>
                  <a:lnTo>
                    <a:pt x="21970" y="106286"/>
                  </a:lnTo>
                  <a:lnTo>
                    <a:pt x="19430" y="96608"/>
                  </a:lnTo>
                  <a:lnTo>
                    <a:pt x="205358" y="17779"/>
                  </a:lnTo>
                  <a:lnTo>
                    <a:pt x="247430" y="17779"/>
                  </a:lnTo>
                  <a:lnTo>
                    <a:pt x="205358" y="0"/>
                  </a:lnTo>
                  <a:close/>
                </a:path>
                <a:path w="411479" h="248920">
                  <a:moveTo>
                    <a:pt x="247430" y="17779"/>
                  </a:moveTo>
                  <a:lnTo>
                    <a:pt x="205358" y="17779"/>
                  </a:lnTo>
                  <a:lnTo>
                    <a:pt x="392049" y="96735"/>
                  </a:lnTo>
                  <a:lnTo>
                    <a:pt x="389381" y="106286"/>
                  </a:lnTo>
                  <a:lnTo>
                    <a:pt x="406271" y="106286"/>
                  </a:lnTo>
                  <a:lnTo>
                    <a:pt x="411479" y="87109"/>
                  </a:lnTo>
                  <a:lnTo>
                    <a:pt x="247430" y="17779"/>
                  </a:lnTo>
                  <a:close/>
                </a:path>
                <a:path w="411479" h="248920">
                  <a:moveTo>
                    <a:pt x="128142" y="201917"/>
                  </a:moveTo>
                  <a:lnTo>
                    <a:pt x="15366" y="201917"/>
                  </a:lnTo>
                  <a:lnTo>
                    <a:pt x="15366" y="248411"/>
                  </a:lnTo>
                  <a:lnTo>
                    <a:pt x="23494" y="248411"/>
                  </a:lnTo>
                  <a:lnTo>
                    <a:pt x="23494" y="210057"/>
                  </a:lnTo>
                  <a:lnTo>
                    <a:pt x="128142" y="210057"/>
                  </a:lnTo>
                  <a:lnTo>
                    <a:pt x="128142" y="201917"/>
                  </a:lnTo>
                  <a:close/>
                </a:path>
                <a:path w="411479" h="248920">
                  <a:moveTo>
                    <a:pt x="41148" y="237693"/>
                  </a:moveTo>
                  <a:lnTo>
                    <a:pt x="33019" y="237693"/>
                  </a:lnTo>
                  <a:lnTo>
                    <a:pt x="33019" y="248411"/>
                  </a:lnTo>
                  <a:lnTo>
                    <a:pt x="41148" y="248411"/>
                  </a:lnTo>
                  <a:lnTo>
                    <a:pt x="41148" y="237693"/>
                  </a:lnTo>
                  <a:close/>
                </a:path>
                <a:path w="411479" h="248920">
                  <a:moveTo>
                    <a:pt x="58546" y="237693"/>
                  </a:moveTo>
                  <a:lnTo>
                    <a:pt x="50291" y="237693"/>
                  </a:lnTo>
                  <a:lnTo>
                    <a:pt x="50291" y="248411"/>
                  </a:lnTo>
                  <a:lnTo>
                    <a:pt x="58546" y="248411"/>
                  </a:lnTo>
                  <a:lnTo>
                    <a:pt x="58546" y="237693"/>
                  </a:lnTo>
                  <a:close/>
                </a:path>
                <a:path w="411479" h="248920">
                  <a:moveTo>
                    <a:pt x="75818" y="237693"/>
                  </a:moveTo>
                  <a:lnTo>
                    <a:pt x="67563" y="237693"/>
                  </a:lnTo>
                  <a:lnTo>
                    <a:pt x="67563" y="248411"/>
                  </a:lnTo>
                  <a:lnTo>
                    <a:pt x="75818" y="248411"/>
                  </a:lnTo>
                  <a:lnTo>
                    <a:pt x="75818" y="237693"/>
                  </a:lnTo>
                  <a:close/>
                </a:path>
                <a:path w="411479" h="248920">
                  <a:moveTo>
                    <a:pt x="93090" y="237693"/>
                  </a:moveTo>
                  <a:lnTo>
                    <a:pt x="84962" y="237693"/>
                  </a:lnTo>
                  <a:lnTo>
                    <a:pt x="84962" y="248411"/>
                  </a:lnTo>
                  <a:lnTo>
                    <a:pt x="93090" y="248411"/>
                  </a:lnTo>
                  <a:lnTo>
                    <a:pt x="93090" y="237693"/>
                  </a:lnTo>
                  <a:close/>
                </a:path>
                <a:path w="411479" h="248920">
                  <a:moveTo>
                    <a:pt x="110489" y="237693"/>
                  </a:moveTo>
                  <a:lnTo>
                    <a:pt x="102361" y="237693"/>
                  </a:lnTo>
                  <a:lnTo>
                    <a:pt x="102361" y="248411"/>
                  </a:lnTo>
                  <a:lnTo>
                    <a:pt x="110489" y="248411"/>
                  </a:lnTo>
                  <a:lnTo>
                    <a:pt x="110489" y="237693"/>
                  </a:lnTo>
                  <a:close/>
                </a:path>
                <a:path w="411479" h="248920">
                  <a:moveTo>
                    <a:pt x="128142" y="210057"/>
                  </a:moveTo>
                  <a:lnTo>
                    <a:pt x="119887" y="210057"/>
                  </a:lnTo>
                  <a:lnTo>
                    <a:pt x="119887" y="248411"/>
                  </a:lnTo>
                  <a:lnTo>
                    <a:pt x="128142" y="248411"/>
                  </a:lnTo>
                  <a:lnTo>
                    <a:pt x="128142" y="210057"/>
                  </a:lnTo>
                  <a:close/>
                </a:path>
                <a:path w="411479" h="248920">
                  <a:moveTo>
                    <a:pt x="41148" y="219011"/>
                  </a:moveTo>
                  <a:lnTo>
                    <a:pt x="33019" y="219011"/>
                  </a:lnTo>
                  <a:lnTo>
                    <a:pt x="33019" y="229539"/>
                  </a:lnTo>
                  <a:lnTo>
                    <a:pt x="41148" y="229539"/>
                  </a:lnTo>
                  <a:lnTo>
                    <a:pt x="41148" y="219011"/>
                  </a:lnTo>
                  <a:close/>
                </a:path>
                <a:path w="411479" h="248920">
                  <a:moveTo>
                    <a:pt x="58546" y="219011"/>
                  </a:moveTo>
                  <a:lnTo>
                    <a:pt x="50291" y="219011"/>
                  </a:lnTo>
                  <a:lnTo>
                    <a:pt x="50291" y="229539"/>
                  </a:lnTo>
                  <a:lnTo>
                    <a:pt x="58546" y="229539"/>
                  </a:lnTo>
                  <a:lnTo>
                    <a:pt x="58546" y="219011"/>
                  </a:lnTo>
                  <a:close/>
                </a:path>
                <a:path w="411479" h="248920">
                  <a:moveTo>
                    <a:pt x="75818" y="219011"/>
                  </a:moveTo>
                  <a:lnTo>
                    <a:pt x="67563" y="219011"/>
                  </a:lnTo>
                  <a:lnTo>
                    <a:pt x="67563" y="229539"/>
                  </a:lnTo>
                  <a:lnTo>
                    <a:pt x="75818" y="229539"/>
                  </a:lnTo>
                  <a:lnTo>
                    <a:pt x="75818" y="219011"/>
                  </a:lnTo>
                  <a:close/>
                </a:path>
                <a:path w="411479" h="248920">
                  <a:moveTo>
                    <a:pt x="93090" y="219011"/>
                  </a:moveTo>
                  <a:lnTo>
                    <a:pt x="84962" y="219011"/>
                  </a:lnTo>
                  <a:lnTo>
                    <a:pt x="84962" y="229539"/>
                  </a:lnTo>
                  <a:lnTo>
                    <a:pt x="93090" y="229539"/>
                  </a:lnTo>
                  <a:lnTo>
                    <a:pt x="93090" y="219011"/>
                  </a:lnTo>
                  <a:close/>
                </a:path>
                <a:path w="411479" h="248920">
                  <a:moveTo>
                    <a:pt x="110489" y="219011"/>
                  </a:moveTo>
                  <a:lnTo>
                    <a:pt x="102361" y="219011"/>
                  </a:lnTo>
                  <a:lnTo>
                    <a:pt x="102361" y="229539"/>
                  </a:lnTo>
                  <a:lnTo>
                    <a:pt x="110489" y="229539"/>
                  </a:lnTo>
                  <a:lnTo>
                    <a:pt x="110489" y="219011"/>
                  </a:lnTo>
                  <a:close/>
                </a:path>
                <a:path w="411479" h="248920">
                  <a:moveTo>
                    <a:pt x="68452" y="160502"/>
                  </a:moveTo>
                  <a:lnTo>
                    <a:pt x="68452" y="173862"/>
                  </a:lnTo>
                  <a:lnTo>
                    <a:pt x="68325" y="188925"/>
                  </a:lnTo>
                  <a:lnTo>
                    <a:pt x="32130" y="201917"/>
                  </a:lnTo>
                  <a:lnTo>
                    <a:pt x="56387" y="201917"/>
                  </a:lnTo>
                  <a:lnTo>
                    <a:pt x="70611" y="196773"/>
                  </a:lnTo>
                  <a:lnTo>
                    <a:pt x="94750" y="196773"/>
                  </a:lnTo>
                  <a:lnTo>
                    <a:pt x="75945" y="190030"/>
                  </a:lnTo>
                  <a:lnTo>
                    <a:pt x="76453" y="190030"/>
                  </a:lnTo>
                  <a:lnTo>
                    <a:pt x="76453" y="174040"/>
                  </a:lnTo>
                  <a:lnTo>
                    <a:pt x="90804" y="167792"/>
                  </a:lnTo>
                  <a:lnTo>
                    <a:pt x="68452" y="160502"/>
                  </a:lnTo>
                  <a:close/>
                </a:path>
                <a:path w="411479" h="248920">
                  <a:moveTo>
                    <a:pt x="94750" y="196773"/>
                  </a:moveTo>
                  <a:lnTo>
                    <a:pt x="70611" y="196773"/>
                  </a:lnTo>
                  <a:lnTo>
                    <a:pt x="84835" y="201917"/>
                  </a:lnTo>
                  <a:lnTo>
                    <a:pt x="109092" y="201917"/>
                  </a:lnTo>
                  <a:lnTo>
                    <a:pt x="94750" y="196773"/>
                  </a:lnTo>
                  <a:close/>
                </a:path>
                <a:path w="411479" h="248920">
                  <a:moveTo>
                    <a:pt x="261874" y="201917"/>
                  </a:moveTo>
                  <a:lnTo>
                    <a:pt x="149098" y="201917"/>
                  </a:lnTo>
                  <a:lnTo>
                    <a:pt x="149098" y="248411"/>
                  </a:lnTo>
                  <a:lnTo>
                    <a:pt x="157352" y="248411"/>
                  </a:lnTo>
                  <a:lnTo>
                    <a:pt x="157352" y="210057"/>
                  </a:lnTo>
                  <a:lnTo>
                    <a:pt x="261874" y="210057"/>
                  </a:lnTo>
                  <a:lnTo>
                    <a:pt x="261874" y="201917"/>
                  </a:lnTo>
                  <a:close/>
                </a:path>
                <a:path w="411479" h="248920">
                  <a:moveTo>
                    <a:pt x="174878" y="237693"/>
                  </a:moveTo>
                  <a:lnTo>
                    <a:pt x="166750" y="237693"/>
                  </a:lnTo>
                  <a:lnTo>
                    <a:pt x="166750" y="248411"/>
                  </a:lnTo>
                  <a:lnTo>
                    <a:pt x="174878" y="248411"/>
                  </a:lnTo>
                  <a:lnTo>
                    <a:pt x="174878" y="237693"/>
                  </a:lnTo>
                  <a:close/>
                </a:path>
                <a:path w="411479" h="248920">
                  <a:moveTo>
                    <a:pt x="192150" y="237693"/>
                  </a:moveTo>
                  <a:lnTo>
                    <a:pt x="184023" y="237693"/>
                  </a:lnTo>
                  <a:lnTo>
                    <a:pt x="184023" y="248411"/>
                  </a:lnTo>
                  <a:lnTo>
                    <a:pt x="192150" y="248411"/>
                  </a:lnTo>
                  <a:lnTo>
                    <a:pt x="192150" y="237693"/>
                  </a:lnTo>
                  <a:close/>
                </a:path>
                <a:path w="411479" h="248920">
                  <a:moveTo>
                    <a:pt x="209550" y="237693"/>
                  </a:moveTo>
                  <a:lnTo>
                    <a:pt x="201421" y="237693"/>
                  </a:lnTo>
                  <a:lnTo>
                    <a:pt x="201421" y="248411"/>
                  </a:lnTo>
                  <a:lnTo>
                    <a:pt x="209550" y="248411"/>
                  </a:lnTo>
                  <a:lnTo>
                    <a:pt x="209550" y="237693"/>
                  </a:lnTo>
                  <a:close/>
                </a:path>
                <a:path w="411479" h="248920">
                  <a:moveTo>
                    <a:pt x="226821" y="237693"/>
                  </a:moveTo>
                  <a:lnTo>
                    <a:pt x="218693" y="237693"/>
                  </a:lnTo>
                  <a:lnTo>
                    <a:pt x="218693" y="248411"/>
                  </a:lnTo>
                  <a:lnTo>
                    <a:pt x="226821" y="248411"/>
                  </a:lnTo>
                  <a:lnTo>
                    <a:pt x="226821" y="237693"/>
                  </a:lnTo>
                  <a:close/>
                </a:path>
                <a:path w="411479" h="248920">
                  <a:moveTo>
                    <a:pt x="244220" y="237693"/>
                  </a:moveTo>
                  <a:lnTo>
                    <a:pt x="235965" y="237693"/>
                  </a:lnTo>
                  <a:lnTo>
                    <a:pt x="235965" y="248411"/>
                  </a:lnTo>
                  <a:lnTo>
                    <a:pt x="244220" y="248411"/>
                  </a:lnTo>
                  <a:lnTo>
                    <a:pt x="244220" y="237693"/>
                  </a:lnTo>
                  <a:close/>
                </a:path>
                <a:path w="411479" h="248920">
                  <a:moveTo>
                    <a:pt x="261874" y="210057"/>
                  </a:moveTo>
                  <a:lnTo>
                    <a:pt x="253745" y="210057"/>
                  </a:lnTo>
                  <a:lnTo>
                    <a:pt x="253745" y="248411"/>
                  </a:lnTo>
                  <a:lnTo>
                    <a:pt x="261874" y="248411"/>
                  </a:lnTo>
                  <a:lnTo>
                    <a:pt x="261874" y="210057"/>
                  </a:lnTo>
                  <a:close/>
                </a:path>
                <a:path w="411479" h="248920">
                  <a:moveTo>
                    <a:pt x="174878" y="219011"/>
                  </a:moveTo>
                  <a:lnTo>
                    <a:pt x="166750" y="219011"/>
                  </a:lnTo>
                  <a:lnTo>
                    <a:pt x="166750" y="229539"/>
                  </a:lnTo>
                  <a:lnTo>
                    <a:pt x="174878" y="229539"/>
                  </a:lnTo>
                  <a:lnTo>
                    <a:pt x="174878" y="219011"/>
                  </a:lnTo>
                  <a:close/>
                </a:path>
                <a:path w="411479" h="248920">
                  <a:moveTo>
                    <a:pt x="192150" y="219011"/>
                  </a:moveTo>
                  <a:lnTo>
                    <a:pt x="184023" y="219011"/>
                  </a:lnTo>
                  <a:lnTo>
                    <a:pt x="184023" y="229539"/>
                  </a:lnTo>
                  <a:lnTo>
                    <a:pt x="192150" y="229539"/>
                  </a:lnTo>
                  <a:lnTo>
                    <a:pt x="192150" y="219011"/>
                  </a:lnTo>
                  <a:close/>
                </a:path>
                <a:path w="411479" h="248920">
                  <a:moveTo>
                    <a:pt x="209550" y="219011"/>
                  </a:moveTo>
                  <a:lnTo>
                    <a:pt x="201421" y="219011"/>
                  </a:lnTo>
                  <a:lnTo>
                    <a:pt x="201421" y="229539"/>
                  </a:lnTo>
                  <a:lnTo>
                    <a:pt x="209550" y="229539"/>
                  </a:lnTo>
                  <a:lnTo>
                    <a:pt x="209550" y="219011"/>
                  </a:lnTo>
                  <a:close/>
                </a:path>
                <a:path w="411479" h="248920">
                  <a:moveTo>
                    <a:pt x="226821" y="219011"/>
                  </a:moveTo>
                  <a:lnTo>
                    <a:pt x="218693" y="219011"/>
                  </a:lnTo>
                  <a:lnTo>
                    <a:pt x="218693" y="229539"/>
                  </a:lnTo>
                  <a:lnTo>
                    <a:pt x="226821" y="229539"/>
                  </a:lnTo>
                  <a:lnTo>
                    <a:pt x="226821" y="219011"/>
                  </a:lnTo>
                  <a:close/>
                </a:path>
                <a:path w="411479" h="248920">
                  <a:moveTo>
                    <a:pt x="244220" y="219011"/>
                  </a:moveTo>
                  <a:lnTo>
                    <a:pt x="235965" y="219011"/>
                  </a:lnTo>
                  <a:lnTo>
                    <a:pt x="235965" y="229539"/>
                  </a:lnTo>
                  <a:lnTo>
                    <a:pt x="244220" y="229539"/>
                  </a:lnTo>
                  <a:lnTo>
                    <a:pt x="244220" y="219011"/>
                  </a:lnTo>
                  <a:close/>
                </a:path>
                <a:path w="411479" h="248920">
                  <a:moveTo>
                    <a:pt x="181355" y="162826"/>
                  </a:moveTo>
                  <a:lnTo>
                    <a:pt x="163575" y="162826"/>
                  </a:lnTo>
                  <a:lnTo>
                    <a:pt x="161798" y="194627"/>
                  </a:lnTo>
                  <a:lnTo>
                    <a:pt x="170052" y="194627"/>
                  </a:lnTo>
                  <a:lnTo>
                    <a:pt x="171195" y="170980"/>
                  </a:lnTo>
                  <a:lnTo>
                    <a:pt x="181779" y="170980"/>
                  </a:lnTo>
                  <a:lnTo>
                    <a:pt x="181355" y="162826"/>
                  </a:lnTo>
                  <a:close/>
                </a:path>
                <a:path w="411479" h="248920">
                  <a:moveTo>
                    <a:pt x="181779" y="170980"/>
                  </a:moveTo>
                  <a:lnTo>
                    <a:pt x="173608" y="170980"/>
                  </a:lnTo>
                  <a:lnTo>
                    <a:pt x="174878" y="194627"/>
                  </a:lnTo>
                  <a:lnTo>
                    <a:pt x="183006" y="194627"/>
                  </a:lnTo>
                  <a:lnTo>
                    <a:pt x="181779" y="170980"/>
                  </a:lnTo>
                  <a:close/>
                </a:path>
                <a:path w="411479" h="248920">
                  <a:moveTo>
                    <a:pt x="207390" y="162826"/>
                  </a:moveTo>
                  <a:lnTo>
                    <a:pt x="189737" y="162826"/>
                  </a:lnTo>
                  <a:lnTo>
                    <a:pt x="187959" y="194627"/>
                  </a:lnTo>
                  <a:lnTo>
                    <a:pt x="196087" y="194627"/>
                  </a:lnTo>
                  <a:lnTo>
                    <a:pt x="197357" y="170980"/>
                  </a:lnTo>
                  <a:lnTo>
                    <a:pt x="207814" y="170980"/>
                  </a:lnTo>
                  <a:lnTo>
                    <a:pt x="207390" y="162826"/>
                  </a:lnTo>
                  <a:close/>
                </a:path>
                <a:path w="411479" h="248920">
                  <a:moveTo>
                    <a:pt x="207814" y="170980"/>
                  </a:moveTo>
                  <a:lnTo>
                    <a:pt x="199643" y="170980"/>
                  </a:lnTo>
                  <a:lnTo>
                    <a:pt x="200913" y="194627"/>
                  </a:lnTo>
                  <a:lnTo>
                    <a:pt x="209041" y="194627"/>
                  </a:lnTo>
                  <a:lnTo>
                    <a:pt x="207814" y="1709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504438" y="2692145"/>
              <a:ext cx="779145" cy="508000"/>
            </a:xfrm>
            <a:custGeom>
              <a:avLst/>
              <a:gdLst/>
              <a:ahLst/>
              <a:cxnLst/>
              <a:rect l="l" t="t" r="r" b="b"/>
              <a:pathLst>
                <a:path w="779145" h="508000">
                  <a:moveTo>
                    <a:pt x="525017" y="0"/>
                  </a:moveTo>
                  <a:lnTo>
                    <a:pt x="525017" y="126873"/>
                  </a:lnTo>
                  <a:lnTo>
                    <a:pt x="0" y="126873"/>
                  </a:lnTo>
                  <a:lnTo>
                    <a:pt x="0" y="380618"/>
                  </a:lnTo>
                  <a:lnTo>
                    <a:pt x="525017" y="380618"/>
                  </a:lnTo>
                  <a:lnTo>
                    <a:pt x="525017" y="507491"/>
                  </a:lnTo>
                  <a:lnTo>
                    <a:pt x="778763" y="253745"/>
                  </a:lnTo>
                  <a:lnTo>
                    <a:pt x="525017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04438" y="2692145"/>
              <a:ext cx="779145" cy="508000"/>
            </a:xfrm>
            <a:custGeom>
              <a:avLst/>
              <a:gdLst/>
              <a:ahLst/>
              <a:cxnLst/>
              <a:rect l="l" t="t" r="r" b="b"/>
              <a:pathLst>
                <a:path w="779145" h="508000">
                  <a:moveTo>
                    <a:pt x="0" y="126873"/>
                  </a:moveTo>
                  <a:lnTo>
                    <a:pt x="525017" y="126873"/>
                  </a:lnTo>
                  <a:lnTo>
                    <a:pt x="525017" y="0"/>
                  </a:lnTo>
                  <a:lnTo>
                    <a:pt x="778763" y="253745"/>
                  </a:lnTo>
                  <a:lnTo>
                    <a:pt x="525017" y="507491"/>
                  </a:lnTo>
                  <a:lnTo>
                    <a:pt x="525017" y="380618"/>
                  </a:lnTo>
                  <a:lnTo>
                    <a:pt x="0" y="380618"/>
                  </a:lnTo>
                  <a:lnTo>
                    <a:pt x="0" y="126873"/>
                  </a:lnTo>
                  <a:close/>
                </a:path>
              </a:pathLst>
            </a:custGeom>
            <a:ln w="25908">
              <a:solidFill>
                <a:srgbClr val="7A7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75048" y="2267711"/>
              <a:ext cx="3785870" cy="2555875"/>
            </a:xfrm>
            <a:custGeom>
              <a:avLst/>
              <a:gdLst/>
              <a:ahLst/>
              <a:cxnLst/>
              <a:rect l="l" t="t" r="r" b="b"/>
              <a:pathLst>
                <a:path w="3785870" h="2555875">
                  <a:moveTo>
                    <a:pt x="3785615" y="0"/>
                  </a:moveTo>
                  <a:lnTo>
                    <a:pt x="0" y="0"/>
                  </a:lnTo>
                  <a:lnTo>
                    <a:pt x="0" y="2555748"/>
                  </a:lnTo>
                  <a:lnTo>
                    <a:pt x="3785615" y="2555748"/>
                  </a:lnTo>
                  <a:lnTo>
                    <a:pt x="37856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575047" y="1862327"/>
            <a:ext cx="3785870" cy="405765"/>
          </a:xfrm>
          <a:prstGeom prst="rect">
            <a:avLst/>
          </a:prstGeom>
          <a:solidFill>
            <a:srgbClr val="FF6600"/>
          </a:solidFill>
        </p:spPr>
        <p:txBody>
          <a:bodyPr vert="horz" wrap="square" lIns="0" tIns="33020" rIns="0" bIns="0" rtlCol="0">
            <a:spAutoFit/>
          </a:bodyPr>
          <a:lstStyle/>
          <a:p>
            <a:pPr marL="1145540">
              <a:lnSpc>
                <a:spcPct val="100000"/>
              </a:lnSpc>
              <a:spcBef>
                <a:spcPts val="260"/>
              </a:spcBef>
            </a:pPr>
            <a:r>
              <a:rPr sz="2100" b="1" spc="-58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100" b="1" spc="-33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100" b="1" spc="-30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100" b="1" spc="-8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100" b="1" spc="-320" dirty="0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sz="21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58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100" b="1" spc="-33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100" b="1" spc="-28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100" b="1" spc="-14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100" b="1" spc="-229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100" b="1" spc="-200" dirty="0">
                <a:solidFill>
                  <a:srgbClr val="FFFFFF"/>
                </a:solidFill>
                <a:latin typeface="Arial"/>
                <a:cs typeface="Arial"/>
              </a:rPr>
              <a:t>nt</a:t>
            </a:r>
            <a:endParaRPr sz="2100">
              <a:latin typeface="Arial"/>
              <a:cs typeface="Arial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4863084" y="2360676"/>
          <a:ext cx="3262629" cy="18592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626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465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5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500" b="1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5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ea</a:t>
                      </a:r>
                      <a:r>
                        <a:rPr sz="1500" b="1" spc="-1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Asse</a:t>
                      </a:r>
                      <a:r>
                        <a:rPr sz="15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ssment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83820" marB="0"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31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5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Building</a:t>
                      </a:r>
                      <a:r>
                        <a:rPr sz="1500" b="1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500" b="1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Legal</a:t>
                      </a:r>
                      <a:r>
                        <a:rPr sz="1500" b="1" spc="-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Foundation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21920" marB="0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38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5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Finance</a:t>
                      </a:r>
                      <a:r>
                        <a:rPr sz="1500" b="1" spc="-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Basics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21920" marB="0">
                    <a:lnT w="76200">
                      <a:solidFill>
                        <a:srgbClr val="FFFFFF"/>
                      </a:solidFill>
                      <a:prstDash val="solid"/>
                    </a:lnT>
                    <a:lnB w="77724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457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5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Business</a:t>
                      </a:r>
                      <a:r>
                        <a:rPr sz="1500" b="1" spc="-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Planning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22555" marB="0">
                    <a:lnT w="77724">
                      <a:solidFill>
                        <a:srgbClr val="FFFFFF"/>
                      </a:solidFill>
                      <a:prstDash val="solid"/>
                    </a:lnT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4863084" y="4296155"/>
            <a:ext cx="3263265" cy="407034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84455" rIns="0" bIns="0" rtlCol="0">
            <a:spAutoFit/>
          </a:bodyPr>
          <a:lstStyle/>
          <a:p>
            <a:pPr marL="581025">
              <a:lnSpc>
                <a:spcPct val="100000"/>
              </a:lnSpc>
              <a:spcBef>
                <a:spcPts val="665"/>
              </a:spcBef>
            </a:pPr>
            <a:r>
              <a:rPr sz="1500" b="1" spc="-15" dirty="0">
                <a:solidFill>
                  <a:srgbClr val="FFFFFF"/>
                </a:solidFill>
                <a:latin typeface="Trebuchet MS"/>
                <a:cs typeface="Trebuchet MS"/>
              </a:rPr>
              <a:t>Fundraising</a:t>
            </a:r>
            <a:r>
              <a:rPr sz="1500" b="1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b="1" dirty="0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sz="1500" b="1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b="1" spc="-15" dirty="0">
                <a:solidFill>
                  <a:srgbClr val="FFFFFF"/>
                </a:solidFill>
                <a:latin typeface="Trebuchet MS"/>
                <a:cs typeface="Trebuchet MS"/>
              </a:rPr>
              <a:t>Valuation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421880" y="909827"/>
            <a:ext cx="1684020" cy="5055235"/>
            <a:chOff x="7421880" y="909827"/>
            <a:chExt cx="1684020" cy="5055235"/>
          </a:xfrm>
        </p:grpSpPr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95616" y="909827"/>
              <a:ext cx="1501140" cy="83972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21880" y="5590031"/>
              <a:ext cx="1684020" cy="374903"/>
            </a:xfrm>
            <a:prstGeom prst="rect">
              <a:avLst/>
            </a:prstGeom>
          </p:spPr>
        </p:pic>
      </p:grpSp>
      <p:sp>
        <p:nvSpPr>
          <p:cNvPr id="29" name="object 29"/>
          <p:cNvSpPr txBox="1">
            <a:spLocks noGrp="1"/>
          </p:cNvSpPr>
          <p:nvPr>
            <p:ph type="title" idx="4294967295"/>
          </p:nvPr>
        </p:nvSpPr>
        <p:spPr>
          <a:xfrm>
            <a:off x="305206" y="947420"/>
            <a:ext cx="5297170" cy="4610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50" b="1" dirty="0">
                <a:latin typeface="Trebuchet MS"/>
                <a:cs typeface="Trebuchet MS"/>
              </a:rPr>
              <a:t>Startup</a:t>
            </a:r>
            <a:r>
              <a:rPr sz="2850" b="1" spc="-55" dirty="0">
                <a:latin typeface="Trebuchet MS"/>
                <a:cs typeface="Trebuchet MS"/>
              </a:rPr>
              <a:t> </a:t>
            </a:r>
            <a:r>
              <a:rPr sz="2850" b="1" spc="-5" dirty="0">
                <a:latin typeface="Trebuchet MS"/>
                <a:cs typeface="Trebuchet MS"/>
              </a:rPr>
              <a:t>India</a:t>
            </a:r>
            <a:r>
              <a:rPr sz="2850" b="1" spc="-20" dirty="0">
                <a:latin typeface="Trebuchet MS"/>
                <a:cs typeface="Trebuchet MS"/>
              </a:rPr>
              <a:t> </a:t>
            </a:r>
            <a:r>
              <a:rPr sz="2850" b="1" dirty="0">
                <a:latin typeface="Trebuchet MS"/>
                <a:cs typeface="Trebuchet MS"/>
              </a:rPr>
              <a:t>Learning</a:t>
            </a:r>
            <a:r>
              <a:rPr sz="2850" b="1" spc="-40" dirty="0">
                <a:latin typeface="Trebuchet MS"/>
                <a:cs typeface="Trebuchet MS"/>
              </a:rPr>
              <a:t> </a:t>
            </a:r>
            <a:r>
              <a:rPr sz="2850" b="1" spc="-15" dirty="0">
                <a:latin typeface="Trebuchet MS"/>
                <a:cs typeface="Trebuchet MS"/>
              </a:rPr>
              <a:t>Program</a:t>
            </a:r>
            <a:endParaRPr sz="285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05206" y="1352803"/>
            <a:ext cx="598868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dirty="0">
                <a:solidFill>
                  <a:srgbClr val="0E6EC5"/>
                </a:solidFill>
                <a:latin typeface="Trebuchet MS"/>
                <a:cs typeface="Trebuchet MS"/>
              </a:rPr>
              <a:t>4</a:t>
            </a:r>
            <a:r>
              <a:rPr sz="2100" b="1" spc="-10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2100" b="1" dirty="0">
                <a:solidFill>
                  <a:srgbClr val="0E6EC5"/>
                </a:solidFill>
                <a:latin typeface="Trebuchet MS"/>
                <a:cs typeface="Trebuchet MS"/>
              </a:rPr>
              <a:t>weeks</a:t>
            </a:r>
            <a:r>
              <a:rPr sz="2100" b="1" spc="10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2100" b="1" dirty="0">
                <a:solidFill>
                  <a:srgbClr val="0E6EC5"/>
                </a:solidFill>
                <a:latin typeface="Trebuchet MS"/>
                <a:cs typeface="Trebuchet MS"/>
              </a:rPr>
              <a:t>long</a:t>
            </a:r>
            <a:r>
              <a:rPr sz="2100" b="1" spc="-5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2100" b="1" dirty="0">
                <a:solidFill>
                  <a:srgbClr val="0E6EC5"/>
                </a:solidFill>
                <a:latin typeface="Trebuchet MS"/>
                <a:cs typeface="Trebuchet MS"/>
              </a:rPr>
              <a:t>||</a:t>
            </a:r>
            <a:r>
              <a:rPr sz="2100" b="1" spc="-20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2100" b="1" spc="-5" dirty="0">
                <a:solidFill>
                  <a:srgbClr val="0E6EC5"/>
                </a:solidFill>
                <a:latin typeface="Trebuchet MS"/>
                <a:cs typeface="Trebuchet MS"/>
              </a:rPr>
              <a:t>Free</a:t>
            </a:r>
            <a:r>
              <a:rPr sz="2100" b="1" dirty="0">
                <a:solidFill>
                  <a:srgbClr val="0E6EC5"/>
                </a:solidFill>
                <a:latin typeface="Trebuchet MS"/>
                <a:cs typeface="Trebuchet MS"/>
              </a:rPr>
              <a:t> of</a:t>
            </a:r>
            <a:r>
              <a:rPr sz="2100" b="1" spc="-5" dirty="0">
                <a:solidFill>
                  <a:srgbClr val="0E6EC5"/>
                </a:solidFill>
                <a:latin typeface="Trebuchet MS"/>
                <a:cs typeface="Trebuchet MS"/>
              </a:rPr>
              <a:t> Cost</a:t>
            </a:r>
            <a:r>
              <a:rPr sz="2100" b="1" dirty="0">
                <a:solidFill>
                  <a:srgbClr val="0E6EC5"/>
                </a:solidFill>
                <a:latin typeface="Trebuchet MS"/>
                <a:cs typeface="Trebuchet MS"/>
              </a:rPr>
              <a:t> ||</a:t>
            </a:r>
            <a:r>
              <a:rPr sz="2100" b="1" spc="-20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2100" b="1" spc="-5" dirty="0">
                <a:solidFill>
                  <a:srgbClr val="0E6EC5"/>
                </a:solidFill>
                <a:latin typeface="Trebuchet MS"/>
                <a:cs typeface="Trebuchet MS"/>
              </a:rPr>
              <a:t>English </a:t>
            </a:r>
            <a:r>
              <a:rPr sz="2100" b="1" dirty="0">
                <a:solidFill>
                  <a:srgbClr val="0E6EC5"/>
                </a:solidFill>
                <a:latin typeface="Trebuchet MS"/>
                <a:cs typeface="Trebuchet MS"/>
              </a:rPr>
              <a:t>&amp; Hindi</a:t>
            </a:r>
            <a:endParaRPr sz="21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973582"/>
            <a:ext cx="717613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b="1" spc="-15" dirty="0">
                <a:solidFill>
                  <a:srgbClr val="E36C09"/>
                </a:solidFill>
                <a:latin typeface="Calibri"/>
                <a:cs typeface="Calibri"/>
              </a:rPr>
              <a:t>Relaxation</a:t>
            </a:r>
            <a:r>
              <a:rPr sz="3200" b="1" spc="-2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E36C09"/>
                </a:solidFill>
                <a:latin typeface="Calibri"/>
                <a:cs typeface="Calibri"/>
              </a:rPr>
              <a:t>in</a:t>
            </a:r>
            <a:r>
              <a:rPr sz="3200" b="1" spc="-4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E36C09"/>
                </a:solidFill>
                <a:latin typeface="Calibri"/>
                <a:cs typeface="Calibri"/>
              </a:rPr>
              <a:t>Public</a:t>
            </a:r>
            <a:r>
              <a:rPr sz="3200" b="1" spc="-1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E36C09"/>
                </a:solidFill>
                <a:latin typeface="Calibri"/>
                <a:cs typeface="Calibri"/>
              </a:rPr>
              <a:t>Procurement</a:t>
            </a:r>
            <a:r>
              <a:rPr sz="3200" b="1" spc="-8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E36C09"/>
                </a:solidFill>
                <a:latin typeface="Calibri"/>
                <a:cs typeface="Calibri"/>
              </a:rPr>
              <a:t>Norms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2140" y="1700808"/>
            <a:ext cx="7859775" cy="40903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838200"/>
            <a:ext cx="8153400" cy="5117427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600" b="1" spc="-15" dirty="0">
                <a:solidFill>
                  <a:srgbClr val="E36C09"/>
                </a:solidFill>
                <a:latin typeface="Calibri"/>
                <a:cs typeface="Calibri"/>
              </a:rPr>
              <a:t>Relaxation</a:t>
            </a:r>
            <a:r>
              <a:rPr sz="3600" b="1" spc="-3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E36C09"/>
                </a:solidFill>
                <a:latin typeface="Calibri"/>
                <a:cs typeface="Calibri"/>
              </a:rPr>
              <a:t>in</a:t>
            </a:r>
            <a:r>
              <a:rPr sz="3600" b="1" spc="-5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E36C09"/>
                </a:solidFill>
                <a:latin typeface="Calibri"/>
                <a:cs typeface="Calibri"/>
              </a:rPr>
              <a:t>Public</a:t>
            </a:r>
            <a:r>
              <a:rPr sz="3600" b="1" spc="-1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3600" b="1" spc="-10" dirty="0">
                <a:solidFill>
                  <a:srgbClr val="E36C09"/>
                </a:solidFill>
                <a:latin typeface="Calibri"/>
                <a:cs typeface="Calibri"/>
              </a:rPr>
              <a:t>Procurement</a:t>
            </a:r>
            <a:r>
              <a:rPr sz="3600" b="1" spc="-4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E36C09"/>
                </a:solidFill>
                <a:latin typeface="Calibri"/>
                <a:cs typeface="Calibri"/>
              </a:rPr>
              <a:t>Norms</a:t>
            </a:r>
            <a:endParaRPr sz="3600" dirty="0">
              <a:latin typeface="Calibri"/>
              <a:cs typeface="Calibri"/>
            </a:endParaRPr>
          </a:p>
          <a:p>
            <a:pPr marL="12700" marR="17145" algn="just">
              <a:lnSpc>
                <a:spcPct val="100000"/>
              </a:lnSpc>
              <a:spcBef>
                <a:spcPts val="770"/>
              </a:spcBef>
              <a:tabLst>
                <a:tab pos="3543935" algn="l"/>
                <a:tab pos="5290820" algn="l"/>
              </a:tabLst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DIPP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recognised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Startups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listed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3200" spc="-7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Sellers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India’s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largest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 </a:t>
            </a:r>
            <a:r>
              <a:rPr sz="3200" spc="-7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procurement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portal.</a:t>
            </a:r>
            <a:r>
              <a:rPr lang="en-US" sz="32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</a:t>
            </a:r>
            <a:r>
              <a:rPr lang="en-US" sz="32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e-</a:t>
            </a:r>
            <a:r>
              <a:rPr sz="32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Marketplace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entitled</a:t>
            </a:r>
            <a:r>
              <a:rPr lang="en-US" sz="3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32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exemption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</a:t>
            </a:r>
            <a:r>
              <a:rPr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7145" algn="just">
              <a:lnSpc>
                <a:spcPct val="100000"/>
              </a:lnSpc>
              <a:spcBef>
                <a:spcPts val="770"/>
              </a:spcBef>
              <a:tabLst>
                <a:tab pos="3543935" algn="l"/>
                <a:tab pos="5290820" algn="l"/>
              </a:tabLst>
            </a:pP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3535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Turnover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en-US" sz="3200" spc="-1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3535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3535" algn="just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Earnest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Money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Deposit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76200" y="990600"/>
            <a:ext cx="891540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63114" marR="5080" indent="-1764030">
              <a:lnSpc>
                <a:spcPct val="100000"/>
              </a:lnSpc>
              <a:spcBef>
                <a:spcPts val="95"/>
              </a:spcBef>
            </a:pPr>
            <a:r>
              <a:rPr sz="3000" b="1" spc="-10" dirty="0">
                <a:solidFill>
                  <a:srgbClr val="E36C09"/>
                </a:solidFill>
                <a:latin typeface="Calibri"/>
                <a:cs typeface="Calibri"/>
              </a:rPr>
              <a:t>Self-Certification</a:t>
            </a:r>
            <a:r>
              <a:rPr sz="3000" b="1" spc="3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E36C09"/>
                </a:solidFill>
                <a:latin typeface="Calibri"/>
                <a:cs typeface="Calibri"/>
              </a:rPr>
              <a:t>under</a:t>
            </a:r>
            <a:r>
              <a:rPr sz="3000" b="1" spc="-1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E36C09"/>
                </a:solidFill>
                <a:latin typeface="Calibri"/>
                <a:cs typeface="Calibri"/>
              </a:rPr>
              <a:t>Labour and </a:t>
            </a:r>
            <a:r>
              <a:rPr sz="3000" b="1" spc="-89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3000" b="1" spc="-20" dirty="0">
                <a:solidFill>
                  <a:srgbClr val="E36C09"/>
                </a:solidFill>
                <a:latin typeface="Calibri"/>
                <a:cs typeface="Calibri"/>
              </a:rPr>
              <a:t>Environment</a:t>
            </a:r>
            <a:r>
              <a:rPr sz="3000" b="1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3000" b="1" spc="-20" dirty="0">
                <a:solidFill>
                  <a:srgbClr val="E36C09"/>
                </a:solidFill>
                <a:latin typeface="Calibri"/>
                <a:cs typeface="Calibri"/>
              </a:rPr>
              <a:t>Laws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1464448"/>
            <a:ext cx="7925434" cy="34404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regulatory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burden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Startups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thereby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allowing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compliance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low, </a:t>
            </a:r>
            <a:r>
              <a:rPr sz="3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Startups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allowed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self-certify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compliance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Labour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laws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years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3200" spc="-7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incorporation.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4267200" y="228600"/>
            <a:ext cx="61537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85" dirty="0">
                <a:solidFill>
                  <a:schemeClr val="accent6"/>
                </a:solidFill>
              </a:rPr>
              <a:t>Fund</a:t>
            </a:r>
            <a:r>
              <a:rPr sz="4400" b="1" spc="-1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3600" spc="-85" dirty="0">
                <a:solidFill>
                  <a:schemeClr val="accent6"/>
                </a:solidFill>
              </a:rPr>
              <a:t>of Funds for Startups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9178"/>
            <a:ext cx="7977505" cy="412369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9525" indent="-342900">
              <a:lnSpc>
                <a:spcPct val="90000"/>
              </a:lnSpc>
              <a:spcBef>
                <a:spcPts val="48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45" dirty="0">
                <a:latin typeface="Calibri"/>
                <a:cs typeface="Calibri"/>
              </a:rPr>
              <a:t>To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provide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equity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funding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support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for 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development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10" dirty="0">
                <a:latin typeface="Calibri"/>
                <a:cs typeface="Calibri"/>
              </a:rPr>
              <a:t>growth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spc="-10" dirty="0">
                <a:latin typeface="Calibri"/>
                <a:cs typeface="Calibri"/>
              </a:rPr>
              <a:t>innovation driven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enterprises, the </a:t>
            </a:r>
            <a:r>
              <a:rPr sz="3200" spc="-10" dirty="0">
                <a:latin typeface="Calibri"/>
                <a:cs typeface="Calibri"/>
              </a:rPr>
              <a:t>government </a:t>
            </a:r>
            <a:r>
              <a:rPr sz="3200" spc="-5" dirty="0">
                <a:latin typeface="Calibri"/>
                <a:cs typeface="Calibri"/>
              </a:rPr>
              <a:t>has </a:t>
            </a:r>
            <a:r>
              <a:rPr sz="3200" spc="-10" dirty="0">
                <a:latin typeface="Calibri"/>
                <a:cs typeface="Calibri"/>
              </a:rPr>
              <a:t>set </a:t>
            </a:r>
            <a:r>
              <a:rPr sz="3200" spc="-5" dirty="0">
                <a:latin typeface="Calibri"/>
                <a:cs typeface="Calibri"/>
              </a:rPr>
              <a:t>aside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corpus </a:t>
            </a:r>
            <a:r>
              <a:rPr sz="3200" spc="-5" dirty="0">
                <a:latin typeface="Calibri"/>
                <a:cs typeface="Calibri"/>
              </a:rPr>
              <a:t>fund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dirty="0">
                <a:latin typeface="Calibri"/>
                <a:cs typeface="Calibri"/>
              </a:rPr>
              <a:t>10,000</a:t>
            </a:r>
            <a:r>
              <a:rPr sz="3200" spc="-15" dirty="0">
                <a:latin typeface="Calibri"/>
                <a:cs typeface="Calibri"/>
              </a:rPr>
              <a:t> crores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managed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by </a:t>
            </a:r>
            <a:r>
              <a:rPr sz="3200" spc="-5" dirty="0">
                <a:latin typeface="Calibri"/>
                <a:cs typeface="Calibri"/>
              </a:rPr>
              <a:t> SIDBI.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9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Fund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 the </a:t>
            </a:r>
            <a:r>
              <a:rPr sz="3200" spc="-15" dirty="0">
                <a:latin typeface="Calibri"/>
                <a:cs typeface="Calibri"/>
              </a:rPr>
              <a:t>nature</a:t>
            </a:r>
            <a:r>
              <a:rPr sz="3200" dirty="0">
                <a:latin typeface="Calibri"/>
                <a:cs typeface="Calibri"/>
              </a:rPr>
              <a:t> of</a:t>
            </a:r>
            <a:r>
              <a:rPr sz="3200" spc="-5" dirty="0">
                <a:latin typeface="Calibri"/>
                <a:cs typeface="Calibri"/>
              </a:rPr>
              <a:t> Fund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Funds, </a:t>
            </a:r>
            <a:r>
              <a:rPr sz="3200" dirty="0">
                <a:latin typeface="Calibri"/>
                <a:cs typeface="Calibri"/>
              </a:rPr>
              <a:t> which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means </a:t>
            </a:r>
            <a:r>
              <a:rPr sz="3200" spc="-10" dirty="0">
                <a:latin typeface="Calibri"/>
                <a:cs typeface="Calibri"/>
              </a:rPr>
              <a:t>that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Government 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participates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capital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5" dirty="0">
                <a:latin typeface="Calibri"/>
                <a:cs typeface="Calibri"/>
              </a:rPr>
              <a:t> SEBI </a:t>
            </a:r>
            <a:r>
              <a:rPr sz="3200" spc="-15" dirty="0">
                <a:latin typeface="Calibri"/>
                <a:cs typeface="Calibri"/>
              </a:rPr>
              <a:t>registered 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Venture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Funds,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who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further </a:t>
            </a:r>
            <a:r>
              <a:rPr sz="3200" spc="-20" dirty="0">
                <a:latin typeface="Calibri"/>
                <a:cs typeface="Calibri"/>
              </a:rPr>
              <a:t>invest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Startups.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3832860" y="228600"/>
            <a:ext cx="52755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40" dirty="0">
                <a:solidFill>
                  <a:srgbClr val="E36C09"/>
                </a:solidFill>
                <a:latin typeface="Calibri"/>
                <a:cs typeface="Calibri"/>
              </a:rPr>
              <a:t>Faster</a:t>
            </a:r>
            <a:r>
              <a:rPr sz="4400" b="1" spc="-2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4400" b="1" dirty="0">
                <a:solidFill>
                  <a:srgbClr val="E36C09"/>
                </a:solidFill>
                <a:latin typeface="Calibri"/>
                <a:cs typeface="Calibri"/>
              </a:rPr>
              <a:t>Exit</a:t>
            </a:r>
            <a:r>
              <a:rPr sz="4400" b="1" spc="-1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4400" b="1" spc="-25" dirty="0">
                <a:solidFill>
                  <a:srgbClr val="E36C09"/>
                </a:solidFill>
                <a:latin typeface="Calibri"/>
                <a:cs typeface="Calibri"/>
              </a:rPr>
              <a:t>for</a:t>
            </a:r>
            <a:r>
              <a:rPr sz="4400" b="1" spc="-15" dirty="0">
                <a:solidFill>
                  <a:srgbClr val="E36C09"/>
                </a:solidFill>
                <a:latin typeface="Calibri"/>
                <a:cs typeface="Calibri"/>
              </a:rPr>
              <a:t> Startups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07946"/>
            <a:ext cx="7880350" cy="392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MCA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has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notified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Startups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‘fast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track</a:t>
            </a:r>
            <a:r>
              <a:rPr sz="3200" spc="-5" dirty="0">
                <a:latin typeface="Calibri"/>
                <a:cs typeface="Calibri"/>
              </a:rPr>
              <a:t> firms’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enabling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them </a:t>
            </a:r>
            <a:r>
              <a:rPr sz="3200" spc="-15" dirty="0">
                <a:latin typeface="Calibri"/>
                <a:cs typeface="Calibri"/>
              </a:rPr>
              <a:t>to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wind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up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operations</a:t>
            </a:r>
            <a:r>
              <a:rPr sz="3200" dirty="0">
                <a:latin typeface="Calibri"/>
                <a:cs typeface="Calibri"/>
              </a:rPr>
              <a:t> within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90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days</a:t>
            </a:r>
            <a:r>
              <a:rPr sz="3200" dirty="0">
                <a:latin typeface="Calibri"/>
                <a:cs typeface="Calibri"/>
              </a:rPr>
              <a:t> vis-a-vis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180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days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for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other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companies.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 </a:t>
            </a:r>
            <a:r>
              <a:rPr sz="3200" spc="-5" dirty="0">
                <a:latin typeface="Calibri"/>
                <a:cs typeface="Calibri"/>
              </a:rPr>
              <a:t>insolvency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professional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shall </a:t>
            </a:r>
            <a:r>
              <a:rPr sz="3200" dirty="0">
                <a:latin typeface="Calibri"/>
                <a:cs typeface="Calibri"/>
              </a:rPr>
              <a:t> be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appointed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for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Startup,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who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shall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charge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company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for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liquidating</a:t>
            </a:r>
            <a:r>
              <a:rPr sz="3200" spc="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its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assets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paying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creditors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within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six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months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5" dirty="0">
                <a:latin typeface="Calibri"/>
                <a:cs typeface="Calibri"/>
              </a:rPr>
              <a:t> filing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application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this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regard.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pu" id="{A59E6E6A-F9A1-4E4E-A3D2-1AB86A94B3B8}" vid="{A6657475-A2ED-4A50-957F-0186702398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lpu</Template>
  <TotalTime>853</TotalTime>
  <Words>3002</Words>
  <Application>Microsoft Office PowerPoint</Application>
  <PresentationFormat>On-screen Show (4:3)</PresentationFormat>
  <Paragraphs>383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Arial MT</vt:lpstr>
      <vt:lpstr>Calibri</vt:lpstr>
      <vt:lpstr>Cambria</vt:lpstr>
      <vt:lpstr>Times New Roman</vt:lpstr>
      <vt:lpstr>Trebuchet MS</vt:lpstr>
      <vt:lpstr>Wingdings</vt:lpstr>
      <vt:lpstr>Office Theme</vt:lpstr>
      <vt:lpstr>PowerPoint Presentation</vt:lpstr>
      <vt:lpstr>WHAT IS A STARTUP?</vt:lpstr>
      <vt:lpstr>WHAT IS A STARTUP?</vt:lpstr>
      <vt:lpstr>Startup India Benefits</vt:lpstr>
      <vt:lpstr>PowerPoint Presentation</vt:lpstr>
      <vt:lpstr>PowerPoint Presentation</vt:lpstr>
      <vt:lpstr>Self-Certification under Labour and  Environment Laws</vt:lpstr>
      <vt:lpstr>Fund of Funds for Startups</vt:lpstr>
      <vt:lpstr>Faster Exit for Startups</vt:lpstr>
      <vt:lpstr>Tax Exemption</vt:lpstr>
      <vt:lpstr>PowerPoint Presentation</vt:lpstr>
      <vt:lpstr>RESOURCES FOR STARTUPS</vt:lpstr>
      <vt:lpstr>RESOURCES FOR STARTUPS</vt:lpstr>
      <vt:lpstr>PowerPoint Presentation</vt:lpstr>
      <vt:lpstr>PowerPoint Presentation</vt:lpstr>
      <vt:lpstr>PowerPoint Presentation</vt:lpstr>
      <vt:lpstr>10000 STARTUPS</vt:lpstr>
      <vt:lpstr>10000 NASSCOM</vt:lpstr>
      <vt:lpstr>PROGRAMS AND EVENTS</vt:lpstr>
      <vt:lpstr>NASSCOM Industry Partnership Program</vt:lpstr>
      <vt:lpstr>NIPP Partners</vt:lpstr>
      <vt:lpstr>PowerPoint Presentation</vt:lpstr>
      <vt:lpstr>PowerPoint Presentation</vt:lpstr>
      <vt:lpstr>Nasscom Gaming Forum</vt:lpstr>
      <vt:lpstr>PowerPoint Presentation</vt:lpstr>
      <vt:lpstr>PowerPoint Presentation</vt:lpstr>
      <vt:lpstr>How to Define a startup? Government of India Definition</vt:lpstr>
      <vt:lpstr>Recognition Procedure Government of India Recognition</vt:lpstr>
      <vt:lpstr>Startup India Starting a startup revolution</vt:lpstr>
      <vt:lpstr>Nation of Job Creators Shaping a New India</vt:lpstr>
      <vt:lpstr>Process simplification Encouraging startups</vt:lpstr>
      <vt:lpstr>Funding Innovation</vt:lpstr>
      <vt:lpstr>Startup India</vt:lpstr>
      <vt:lpstr>Startup India</vt:lpstr>
      <vt:lpstr>Startup India</vt:lpstr>
      <vt:lpstr>Startup India</vt:lpstr>
      <vt:lpstr>Startup India Benefits for startups</vt:lpstr>
      <vt:lpstr>Funding Innovation Building Capacities</vt:lpstr>
      <vt:lpstr>Funding Innovation Building Capacities</vt:lpstr>
      <vt:lpstr>Funding Innovation Building Capacities</vt:lpstr>
      <vt:lpstr>Funding Innovation Building Capacities</vt:lpstr>
      <vt:lpstr>Funding Innovation Building Capacities</vt:lpstr>
      <vt:lpstr>Funding Innovation Building Capacities</vt:lpstr>
      <vt:lpstr>Startup India Online Hub India’s Largest Virtual Incubation Platform</vt:lpstr>
      <vt:lpstr>Startup India Learning Program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3</cp:revision>
  <dcterms:created xsi:type="dcterms:W3CDTF">2023-09-03T16:35:22Z</dcterms:created>
  <dcterms:modified xsi:type="dcterms:W3CDTF">2023-09-13T17:50:21Z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2019-09-14T00:00:00Z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2023-09-02T00:00:00Z</vt:filetime>
  </property>
</Properties>
</file>