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372A-6834-4CEE-85A0-B5045AAE30A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4BBF-F1B7-40B5-9014-FEE9F20500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r>
              <a:rPr lang="en-GB" dirty="0" smtClean="0"/>
              <a:t>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2209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600" dirty="0" smtClean="0"/>
              <a:t>It is defined as an approach to project management that centres around incremental steps to complete projects.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/>
              <a:t>The incremental parts of a project are carried out in short term development</a:t>
            </a:r>
            <a:r>
              <a:rPr lang="en-GB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GB" sz="2300" dirty="0" smtClean="0"/>
              <a:t>For example: Scrum, extreme Programming, Feature drive Development</a:t>
            </a:r>
          </a:p>
          <a:p>
            <a:pPr algn="just">
              <a:buFont typeface="Arial" pitchFamily="34" charset="0"/>
              <a:buChar char="•"/>
            </a:pPr>
            <a:endParaRPr lang="en-GB" sz="14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Example of Agile</a:t>
            </a:r>
            <a:endParaRPr lang="en-US" dirty="0"/>
          </a:p>
        </p:txBody>
      </p:sp>
      <p:pic>
        <p:nvPicPr>
          <p:cNvPr id="4" name="Content Placeholder 3" descr="1520413068216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4381"/>
            <a:ext cx="82296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524000"/>
          </a:xfrm>
        </p:spPr>
        <p:txBody>
          <a:bodyPr/>
          <a:lstStyle/>
          <a:p>
            <a:r>
              <a:rPr lang="en-GB" dirty="0" smtClean="0"/>
              <a:t>Need of Agile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0574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 smtClean="0"/>
              <a:t>Feature Drive Development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 smtClean="0"/>
              <a:t>Dynamic System Development method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 smtClean="0"/>
              <a:t>Teams handling fast changing Deliverables.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 smtClean="0"/>
              <a:t> Technology products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 smtClean="0"/>
              <a:t>To improve the quality of their software.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371600"/>
          </a:xfrm>
        </p:spPr>
        <p:txBody>
          <a:bodyPr/>
          <a:lstStyle/>
          <a:p>
            <a:r>
              <a:rPr lang="en-GB" dirty="0" smtClean="0"/>
              <a:t>Real Example of Agile Model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59436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600200"/>
          </a:xfrm>
        </p:spPr>
        <p:txBody>
          <a:bodyPr/>
          <a:lstStyle/>
          <a:p>
            <a:r>
              <a:rPr lang="en-GB" dirty="0" smtClean="0"/>
              <a:t>Drawbacks of previous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514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 smtClean="0"/>
              <a:t>Less predictable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More time and Commitment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Greater Demands on developers and Clients.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Lack of necessary Documentation.</a:t>
            </a:r>
          </a:p>
          <a:p>
            <a:pPr algn="l"/>
            <a:r>
              <a:rPr lang="en-GB" dirty="0" smtClean="0"/>
              <a:t>Projects Easily fall off track.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447800"/>
          </a:xfrm>
        </p:spPr>
        <p:txBody>
          <a:bodyPr/>
          <a:lstStyle/>
          <a:p>
            <a:r>
              <a:rPr lang="en-GB" dirty="0" smtClean="0"/>
              <a:t>Spiral Model</a:t>
            </a:r>
            <a:endParaRPr lang="en-US" dirty="0"/>
          </a:p>
        </p:txBody>
      </p:sp>
      <p:pic>
        <p:nvPicPr>
          <p:cNvPr id="4" name="Picture 3" descr="download(9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410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219199"/>
          </a:xfrm>
        </p:spPr>
        <p:txBody>
          <a:bodyPr/>
          <a:lstStyle/>
          <a:p>
            <a:r>
              <a:rPr lang="en-GB" dirty="0" smtClean="0"/>
              <a:t>Iterative Model</a:t>
            </a:r>
            <a:endParaRPr lang="en-US" dirty="0"/>
          </a:p>
        </p:txBody>
      </p:sp>
      <p:pic>
        <p:nvPicPr>
          <p:cNvPr id="4" name="Picture 3" descr="download(0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60960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Six phases of the Agile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6_phases_of_software_development_life_cycle_ce25a52c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4986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32_software_development_life_cycle_it_when_to_use_the_agile_model_slid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120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Agile</vt:lpstr>
      <vt:lpstr>Real Example of Agile</vt:lpstr>
      <vt:lpstr>Need of Agile Model</vt:lpstr>
      <vt:lpstr>Real Example of Agile Model</vt:lpstr>
      <vt:lpstr>Drawbacks of previous models</vt:lpstr>
      <vt:lpstr>Spiral Model</vt:lpstr>
      <vt:lpstr>Iterative Model</vt:lpstr>
      <vt:lpstr>Six phases of the Agile life cycle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JMIS</dc:creator>
  <cp:lastModifiedBy>JMIS</cp:lastModifiedBy>
  <cp:revision>6</cp:revision>
  <dcterms:created xsi:type="dcterms:W3CDTF">2023-08-11T13:43:33Z</dcterms:created>
  <dcterms:modified xsi:type="dcterms:W3CDTF">2023-08-11T14:42:04Z</dcterms:modified>
</cp:coreProperties>
</file>