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319" r:id="rId2"/>
    <p:sldId id="320" r:id="rId3"/>
    <p:sldId id="321" r:id="rId4"/>
    <p:sldId id="322" r:id="rId5"/>
    <p:sldId id="323" r:id="rId6"/>
    <p:sldId id="324" r:id="rId7"/>
    <p:sldId id="325" r:id="rId8"/>
    <p:sldId id="329" r:id="rId9"/>
    <p:sldId id="340" r:id="rId10"/>
    <p:sldId id="341" r:id="rId11"/>
    <p:sldId id="346" r:id="rId12"/>
    <p:sldId id="342" r:id="rId13"/>
    <p:sldId id="343" r:id="rId14"/>
    <p:sldId id="344" r:id="rId15"/>
    <p:sldId id="345" r:id="rId16"/>
    <p:sldId id="326" r:id="rId17"/>
    <p:sldId id="327" r:id="rId18"/>
    <p:sldId id="330" r:id="rId19"/>
    <p:sldId id="333" r:id="rId20"/>
    <p:sldId id="331" r:id="rId21"/>
    <p:sldId id="332" r:id="rId22"/>
    <p:sldId id="334" r:id="rId23"/>
    <p:sldId id="335" r:id="rId24"/>
    <p:sldId id="347" r:id="rId25"/>
    <p:sldId id="348" r:id="rId26"/>
    <p:sldId id="349" r:id="rId27"/>
    <p:sldId id="336" r:id="rId28"/>
    <p:sldId id="350" r:id="rId29"/>
    <p:sldId id="351" r:id="rId30"/>
    <p:sldId id="352" r:id="rId31"/>
    <p:sldId id="353" r:id="rId32"/>
    <p:sldId id="354" r:id="rId33"/>
    <p:sldId id="355" r:id="rId34"/>
    <p:sldId id="337" r:id="rId35"/>
    <p:sldId id="338" r:id="rId36"/>
    <p:sldId id="339" r:id="rId37"/>
    <p:sldId id="356"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16F5C-F2DC-4588-94EB-04AD3974E82A}" v="1" dt="2023-03-14T16:25:50.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autoAdjust="0"/>
  </p:normalViewPr>
  <p:slideViewPr>
    <p:cSldViewPr snapToGrid="0">
      <p:cViewPr varScale="1">
        <p:scale>
          <a:sx n="82" d="100"/>
          <a:sy n="82" d="100"/>
        </p:scale>
        <p:origin x="1502" y="72"/>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4476DBD8-D3C4-4AF1-A90C-12E8A4ED5AD0}"/>
    <pc:docChg chg="undo custSel addSld delSld modSld sldOrd modMainMaster">
      <pc:chgData name="pradeep panwar" userId="d519ddcd2cf65a96" providerId="LiveId" clId="{4476DBD8-D3C4-4AF1-A90C-12E8A4ED5AD0}" dt="2022-05-11T11:17:03.864" v="1119"/>
      <pc:docMkLst>
        <pc:docMk/>
      </pc:docMkLst>
      <pc:sldChg chg="del">
        <pc:chgData name="pradeep panwar" userId="d519ddcd2cf65a96" providerId="LiveId" clId="{4476DBD8-D3C4-4AF1-A90C-12E8A4ED5AD0}" dt="2022-05-11T05:34:43.611" v="0" actId="47"/>
        <pc:sldMkLst>
          <pc:docMk/>
          <pc:sldMk cId="0" sldId="256"/>
        </pc:sldMkLst>
      </pc:sldChg>
      <pc:sldChg chg="del">
        <pc:chgData name="pradeep panwar" userId="d519ddcd2cf65a96" providerId="LiveId" clId="{4476DBD8-D3C4-4AF1-A90C-12E8A4ED5AD0}" dt="2022-05-11T05:34:43.611" v="0" actId="47"/>
        <pc:sldMkLst>
          <pc:docMk/>
          <pc:sldMk cId="0" sldId="258"/>
        </pc:sldMkLst>
      </pc:sldChg>
      <pc:sldChg chg="del">
        <pc:chgData name="pradeep panwar" userId="d519ddcd2cf65a96" providerId="LiveId" clId="{4476DBD8-D3C4-4AF1-A90C-12E8A4ED5AD0}" dt="2022-05-11T05:34:43.611" v="0" actId="47"/>
        <pc:sldMkLst>
          <pc:docMk/>
          <pc:sldMk cId="0" sldId="259"/>
        </pc:sldMkLst>
      </pc:sldChg>
      <pc:sldChg chg="del">
        <pc:chgData name="pradeep panwar" userId="d519ddcd2cf65a96" providerId="LiveId" clId="{4476DBD8-D3C4-4AF1-A90C-12E8A4ED5AD0}" dt="2022-05-11T05:34:43.611" v="0" actId="47"/>
        <pc:sldMkLst>
          <pc:docMk/>
          <pc:sldMk cId="0" sldId="260"/>
        </pc:sldMkLst>
      </pc:sldChg>
      <pc:sldChg chg="del">
        <pc:chgData name="pradeep panwar" userId="d519ddcd2cf65a96" providerId="LiveId" clId="{4476DBD8-D3C4-4AF1-A90C-12E8A4ED5AD0}" dt="2022-05-11T05:34:43.611" v="0" actId="47"/>
        <pc:sldMkLst>
          <pc:docMk/>
          <pc:sldMk cId="0" sldId="262"/>
        </pc:sldMkLst>
      </pc:sldChg>
      <pc:sldChg chg="del">
        <pc:chgData name="pradeep panwar" userId="d519ddcd2cf65a96" providerId="LiveId" clId="{4476DBD8-D3C4-4AF1-A90C-12E8A4ED5AD0}" dt="2022-05-11T05:34:43.611" v="0" actId="47"/>
        <pc:sldMkLst>
          <pc:docMk/>
          <pc:sldMk cId="0" sldId="263"/>
        </pc:sldMkLst>
      </pc:sldChg>
      <pc:sldChg chg="del">
        <pc:chgData name="pradeep panwar" userId="d519ddcd2cf65a96" providerId="LiveId" clId="{4476DBD8-D3C4-4AF1-A90C-12E8A4ED5AD0}" dt="2022-05-11T05:34:43.611" v="0" actId="47"/>
        <pc:sldMkLst>
          <pc:docMk/>
          <pc:sldMk cId="0" sldId="264"/>
        </pc:sldMkLst>
      </pc:sldChg>
      <pc:sldChg chg="del">
        <pc:chgData name="pradeep panwar" userId="d519ddcd2cf65a96" providerId="LiveId" clId="{4476DBD8-D3C4-4AF1-A90C-12E8A4ED5AD0}" dt="2022-05-11T05:34:43.611" v="0" actId="47"/>
        <pc:sldMkLst>
          <pc:docMk/>
          <pc:sldMk cId="0" sldId="265"/>
        </pc:sldMkLst>
      </pc:sldChg>
      <pc:sldChg chg="del">
        <pc:chgData name="pradeep panwar" userId="d519ddcd2cf65a96" providerId="LiveId" clId="{4476DBD8-D3C4-4AF1-A90C-12E8A4ED5AD0}" dt="2022-05-11T05:34:43.611" v="0" actId="47"/>
        <pc:sldMkLst>
          <pc:docMk/>
          <pc:sldMk cId="0" sldId="266"/>
        </pc:sldMkLst>
      </pc:sldChg>
      <pc:sldChg chg="del">
        <pc:chgData name="pradeep panwar" userId="d519ddcd2cf65a96" providerId="LiveId" clId="{4476DBD8-D3C4-4AF1-A90C-12E8A4ED5AD0}" dt="2022-05-11T05:34:43.611" v="0" actId="47"/>
        <pc:sldMkLst>
          <pc:docMk/>
          <pc:sldMk cId="0" sldId="267"/>
        </pc:sldMkLst>
      </pc:sldChg>
      <pc:sldChg chg="del">
        <pc:chgData name="pradeep panwar" userId="d519ddcd2cf65a96" providerId="LiveId" clId="{4476DBD8-D3C4-4AF1-A90C-12E8A4ED5AD0}" dt="2022-05-11T05:34:43.611" v="0" actId="47"/>
        <pc:sldMkLst>
          <pc:docMk/>
          <pc:sldMk cId="0" sldId="268"/>
        </pc:sldMkLst>
      </pc:sldChg>
      <pc:sldChg chg="del">
        <pc:chgData name="pradeep panwar" userId="d519ddcd2cf65a96" providerId="LiveId" clId="{4476DBD8-D3C4-4AF1-A90C-12E8A4ED5AD0}" dt="2022-05-11T05:34:43.611" v="0" actId="47"/>
        <pc:sldMkLst>
          <pc:docMk/>
          <pc:sldMk cId="0" sldId="269"/>
        </pc:sldMkLst>
      </pc:sldChg>
      <pc:sldChg chg="del">
        <pc:chgData name="pradeep panwar" userId="d519ddcd2cf65a96" providerId="LiveId" clId="{4476DBD8-D3C4-4AF1-A90C-12E8A4ED5AD0}" dt="2022-05-11T05:34:43.611" v="0" actId="47"/>
        <pc:sldMkLst>
          <pc:docMk/>
          <pc:sldMk cId="0" sldId="270"/>
        </pc:sldMkLst>
      </pc:sldChg>
      <pc:sldChg chg="del">
        <pc:chgData name="pradeep panwar" userId="d519ddcd2cf65a96" providerId="LiveId" clId="{4476DBD8-D3C4-4AF1-A90C-12E8A4ED5AD0}" dt="2022-05-11T05:34:43.611" v="0" actId="47"/>
        <pc:sldMkLst>
          <pc:docMk/>
          <pc:sldMk cId="0" sldId="271"/>
        </pc:sldMkLst>
      </pc:sldChg>
      <pc:sldChg chg="del">
        <pc:chgData name="pradeep panwar" userId="d519ddcd2cf65a96" providerId="LiveId" clId="{4476DBD8-D3C4-4AF1-A90C-12E8A4ED5AD0}" dt="2022-05-11T05:34:43.611" v="0" actId="47"/>
        <pc:sldMkLst>
          <pc:docMk/>
          <pc:sldMk cId="0" sldId="272"/>
        </pc:sldMkLst>
      </pc:sldChg>
      <pc:sldChg chg="del">
        <pc:chgData name="pradeep panwar" userId="d519ddcd2cf65a96" providerId="LiveId" clId="{4476DBD8-D3C4-4AF1-A90C-12E8A4ED5AD0}" dt="2022-05-11T05:34:43.611" v="0" actId="47"/>
        <pc:sldMkLst>
          <pc:docMk/>
          <pc:sldMk cId="0" sldId="273"/>
        </pc:sldMkLst>
      </pc:sldChg>
      <pc:sldChg chg="del">
        <pc:chgData name="pradeep panwar" userId="d519ddcd2cf65a96" providerId="LiveId" clId="{4476DBD8-D3C4-4AF1-A90C-12E8A4ED5AD0}" dt="2022-05-11T05:34:43.611" v="0" actId="47"/>
        <pc:sldMkLst>
          <pc:docMk/>
          <pc:sldMk cId="0" sldId="274"/>
        </pc:sldMkLst>
      </pc:sldChg>
      <pc:sldChg chg="del">
        <pc:chgData name="pradeep panwar" userId="d519ddcd2cf65a96" providerId="LiveId" clId="{4476DBD8-D3C4-4AF1-A90C-12E8A4ED5AD0}" dt="2022-05-11T05:34:43.611" v="0" actId="47"/>
        <pc:sldMkLst>
          <pc:docMk/>
          <pc:sldMk cId="0" sldId="276"/>
        </pc:sldMkLst>
      </pc:sldChg>
      <pc:sldChg chg="del">
        <pc:chgData name="pradeep panwar" userId="d519ddcd2cf65a96" providerId="LiveId" clId="{4476DBD8-D3C4-4AF1-A90C-12E8A4ED5AD0}" dt="2022-05-11T05:34:43.611" v="0" actId="47"/>
        <pc:sldMkLst>
          <pc:docMk/>
          <pc:sldMk cId="0" sldId="277"/>
        </pc:sldMkLst>
      </pc:sldChg>
      <pc:sldChg chg="del">
        <pc:chgData name="pradeep panwar" userId="d519ddcd2cf65a96" providerId="LiveId" clId="{4476DBD8-D3C4-4AF1-A90C-12E8A4ED5AD0}" dt="2022-05-11T05:34:43.611" v="0" actId="47"/>
        <pc:sldMkLst>
          <pc:docMk/>
          <pc:sldMk cId="0" sldId="278"/>
        </pc:sldMkLst>
      </pc:sldChg>
      <pc:sldChg chg="del">
        <pc:chgData name="pradeep panwar" userId="d519ddcd2cf65a96" providerId="LiveId" clId="{4476DBD8-D3C4-4AF1-A90C-12E8A4ED5AD0}" dt="2022-05-11T05:34:43.611" v="0" actId="47"/>
        <pc:sldMkLst>
          <pc:docMk/>
          <pc:sldMk cId="0" sldId="279"/>
        </pc:sldMkLst>
      </pc:sldChg>
      <pc:sldChg chg="del">
        <pc:chgData name="pradeep panwar" userId="d519ddcd2cf65a96" providerId="LiveId" clId="{4476DBD8-D3C4-4AF1-A90C-12E8A4ED5AD0}" dt="2022-05-11T05:34:43.611" v="0" actId="47"/>
        <pc:sldMkLst>
          <pc:docMk/>
          <pc:sldMk cId="0" sldId="282"/>
        </pc:sldMkLst>
      </pc:sldChg>
      <pc:sldChg chg="del">
        <pc:chgData name="pradeep panwar" userId="d519ddcd2cf65a96" providerId="LiveId" clId="{4476DBD8-D3C4-4AF1-A90C-12E8A4ED5AD0}" dt="2022-05-11T05:34:43.611" v="0" actId="47"/>
        <pc:sldMkLst>
          <pc:docMk/>
          <pc:sldMk cId="0" sldId="283"/>
        </pc:sldMkLst>
      </pc:sldChg>
      <pc:sldChg chg="del">
        <pc:chgData name="pradeep panwar" userId="d519ddcd2cf65a96" providerId="LiveId" clId="{4476DBD8-D3C4-4AF1-A90C-12E8A4ED5AD0}" dt="2022-05-11T05:34:43.611" v="0" actId="47"/>
        <pc:sldMkLst>
          <pc:docMk/>
          <pc:sldMk cId="0" sldId="284"/>
        </pc:sldMkLst>
      </pc:sldChg>
      <pc:sldChg chg="del">
        <pc:chgData name="pradeep panwar" userId="d519ddcd2cf65a96" providerId="LiveId" clId="{4476DBD8-D3C4-4AF1-A90C-12E8A4ED5AD0}" dt="2022-05-11T05:34:43.611" v="0" actId="47"/>
        <pc:sldMkLst>
          <pc:docMk/>
          <pc:sldMk cId="0" sldId="285"/>
        </pc:sldMkLst>
      </pc:sldChg>
      <pc:sldChg chg="del">
        <pc:chgData name="pradeep panwar" userId="d519ddcd2cf65a96" providerId="LiveId" clId="{4476DBD8-D3C4-4AF1-A90C-12E8A4ED5AD0}" dt="2022-05-11T05:34:43.611" v="0" actId="47"/>
        <pc:sldMkLst>
          <pc:docMk/>
          <pc:sldMk cId="0" sldId="286"/>
        </pc:sldMkLst>
      </pc:sldChg>
      <pc:sldChg chg="del">
        <pc:chgData name="pradeep panwar" userId="d519ddcd2cf65a96" providerId="LiveId" clId="{4476DBD8-D3C4-4AF1-A90C-12E8A4ED5AD0}" dt="2022-05-11T05:34:43.611" v="0" actId="47"/>
        <pc:sldMkLst>
          <pc:docMk/>
          <pc:sldMk cId="0" sldId="287"/>
        </pc:sldMkLst>
      </pc:sldChg>
      <pc:sldChg chg="del">
        <pc:chgData name="pradeep panwar" userId="d519ddcd2cf65a96" providerId="LiveId" clId="{4476DBD8-D3C4-4AF1-A90C-12E8A4ED5AD0}" dt="2022-05-11T05:34:43.611" v="0" actId="47"/>
        <pc:sldMkLst>
          <pc:docMk/>
          <pc:sldMk cId="0" sldId="288"/>
        </pc:sldMkLst>
      </pc:sldChg>
      <pc:sldChg chg="del">
        <pc:chgData name="pradeep panwar" userId="d519ddcd2cf65a96" providerId="LiveId" clId="{4476DBD8-D3C4-4AF1-A90C-12E8A4ED5AD0}" dt="2022-05-11T05:34:43.611" v="0" actId="47"/>
        <pc:sldMkLst>
          <pc:docMk/>
          <pc:sldMk cId="0" sldId="289"/>
        </pc:sldMkLst>
      </pc:sldChg>
      <pc:sldChg chg="del">
        <pc:chgData name="pradeep panwar" userId="d519ddcd2cf65a96" providerId="LiveId" clId="{4476DBD8-D3C4-4AF1-A90C-12E8A4ED5AD0}" dt="2022-05-11T05:34:43.611" v="0" actId="47"/>
        <pc:sldMkLst>
          <pc:docMk/>
          <pc:sldMk cId="0" sldId="290"/>
        </pc:sldMkLst>
      </pc:sldChg>
      <pc:sldChg chg="del">
        <pc:chgData name="pradeep panwar" userId="d519ddcd2cf65a96" providerId="LiveId" clId="{4476DBD8-D3C4-4AF1-A90C-12E8A4ED5AD0}" dt="2022-05-11T05:34:43.611" v="0" actId="47"/>
        <pc:sldMkLst>
          <pc:docMk/>
          <pc:sldMk cId="0" sldId="291"/>
        </pc:sldMkLst>
      </pc:sldChg>
      <pc:sldChg chg="del">
        <pc:chgData name="pradeep panwar" userId="d519ddcd2cf65a96" providerId="LiveId" clId="{4476DBD8-D3C4-4AF1-A90C-12E8A4ED5AD0}" dt="2022-05-11T05:34:43.611" v="0" actId="47"/>
        <pc:sldMkLst>
          <pc:docMk/>
          <pc:sldMk cId="0" sldId="292"/>
        </pc:sldMkLst>
      </pc:sldChg>
      <pc:sldChg chg="del">
        <pc:chgData name="pradeep panwar" userId="d519ddcd2cf65a96" providerId="LiveId" clId="{4476DBD8-D3C4-4AF1-A90C-12E8A4ED5AD0}" dt="2022-05-11T05:34:43.611" v="0" actId="47"/>
        <pc:sldMkLst>
          <pc:docMk/>
          <pc:sldMk cId="0" sldId="293"/>
        </pc:sldMkLst>
      </pc:sldChg>
      <pc:sldChg chg="del">
        <pc:chgData name="pradeep panwar" userId="d519ddcd2cf65a96" providerId="LiveId" clId="{4476DBD8-D3C4-4AF1-A90C-12E8A4ED5AD0}" dt="2022-05-11T05:34:43.611" v="0" actId="47"/>
        <pc:sldMkLst>
          <pc:docMk/>
          <pc:sldMk cId="0" sldId="294"/>
        </pc:sldMkLst>
      </pc:sldChg>
      <pc:sldChg chg="del">
        <pc:chgData name="pradeep panwar" userId="d519ddcd2cf65a96" providerId="LiveId" clId="{4476DBD8-D3C4-4AF1-A90C-12E8A4ED5AD0}" dt="2022-05-11T05:34:43.611" v="0" actId="47"/>
        <pc:sldMkLst>
          <pc:docMk/>
          <pc:sldMk cId="0" sldId="295"/>
        </pc:sldMkLst>
      </pc:sldChg>
      <pc:sldChg chg="del">
        <pc:chgData name="pradeep panwar" userId="d519ddcd2cf65a96" providerId="LiveId" clId="{4476DBD8-D3C4-4AF1-A90C-12E8A4ED5AD0}" dt="2022-05-11T05:34:43.611" v="0" actId="47"/>
        <pc:sldMkLst>
          <pc:docMk/>
          <pc:sldMk cId="0" sldId="296"/>
        </pc:sldMkLst>
      </pc:sldChg>
      <pc:sldChg chg="del">
        <pc:chgData name="pradeep panwar" userId="d519ddcd2cf65a96" providerId="LiveId" clId="{4476DBD8-D3C4-4AF1-A90C-12E8A4ED5AD0}" dt="2022-05-11T05:34:43.611" v="0" actId="47"/>
        <pc:sldMkLst>
          <pc:docMk/>
          <pc:sldMk cId="0" sldId="297"/>
        </pc:sldMkLst>
      </pc:sldChg>
      <pc:sldChg chg="del">
        <pc:chgData name="pradeep panwar" userId="d519ddcd2cf65a96" providerId="LiveId" clId="{4476DBD8-D3C4-4AF1-A90C-12E8A4ED5AD0}" dt="2022-05-11T05:34:43.611" v="0" actId="47"/>
        <pc:sldMkLst>
          <pc:docMk/>
          <pc:sldMk cId="0" sldId="298"/>
        </pc:sldMkLst>
      </pc:sldChg>
      <pc:sldChg chg="del">
        <pc:chgData name="pradeep panwar" userId="d519ddcd2cf65a96" providerId="LiveId" clId="{4476DBD8-D3C4-4AF1-A90C-12E8A4ED5AD0}" dt="2022-05-11T05:34:43.611" v="0" actId="47"/>
        <pc:sldMkLst>
          <pc:docMk/>
          <pc:sldMk cId="0" sldId="299"/>
        </pc:sldMkLst>
      </pc:sldChg>
      <pc:sldChg chg="del">
        <pc:chgData name="pradeep panwar" userId="d519ddcd2cf65a96" providerId="LiveId" clId="{4476DBD8-D3C4-4AF1-A90C-12E8A4ED5AD0}" dt="2022-05-11T05:34:43.611" v="0" actId="47"/>
        <pc:sldMkLst>
          <pc:docMk/>
          <pc:sldMk cId="0" sldId="300"/>
        </pc:sldMkLst>
      </pc:sldChg>
      <pc:sldChg chg="del">
        <pc:chgData name="pradeep panwar" userId="d519ddcd2cf65a96" providerId="LiveId" clId="{4476DBD8-D3C4-4AF1-A90C-12E8A4ED5AD0}" dt="2022-05-11T05:34:43.611" v="0" actId="47"/>
        <pc:sldMkLst>
          <pc:docMk/>
          <pc:sldMk cId="0" sldId="302"/>
        </pc:sldMkLst>
      </pc:sldChg>
      <pc:sldChg chg="del">
        <pc:chgData name="pradeep panwar" userId="d519ddcd2cf65a96" providerId="LiveId" clId="{4476DBD8-D3C4-4AF1-A90C-12E8A4ED5AD0}" dt="2022-05-11T05:34:43.611" v="0" actId="47"/>
        <pc:sldMkLst>
          <pc:docMk/>
          <pc:sldMk cId="0" sldId="303"/>
        </pc:sldMkLst>
      </pc:sldChg>
      <pc:sldChg chg="del">
        <pc:chgData name="pradeep panwar" userId="d519ddcd2cf65a96" providerId="LiveId" clId="{4476DBD8-D3C4-4AF1-A90C-12E8A4ED5AD0}" dt="2022-05-11T05:34:43.611" v="0" actId="47"/>
        <pc:sldMkLst>
          <pc:docMk/>
          <pc:sldMk cId="0" sldId="304"/>
        </pc:sldMkLst>
      </pc:sldChg>
      <pc:sldChg chg="del">
        <pc:chgData name="pradeep panwar" userId="d519ddcd2cf65a96" providerId="LiveId" clId="{4476DBD8-D3C4-4AF1-A90C-12E8A4ED5AD0}" dt="2022-05-11T05:34:43.611" v="0" actId="47"/>
        <pc:sldMkLst>
          <pc:docMk/>
          <pc:sldMk cId="0" sldId="305"/>
        </pc:sldMkLst>
      </pc:sldChg>
      <pc:sldChg chg="del">
        <pc:chgData name="pradeep panwar" userId="d519ddcd2cf65a96" providerId="LiveId" clId="{4476DBD8-D3C4-4AF1-A90C-12E8A4ED5AD0}" dt="2022-05-11T05:34:43.611" v="0" actId="47"/>
        <pc:sldMkLst>
          <pc:docMk/>
          <pc:sldMk cId="0" sldId="306"/>
        </pc:sldMkLst>
      </pc:sldChg>
      <pc:sldChg chg="del">
        <pc:chgData name="pradeep panwar" userId="d519ddcd2cf65a96" providerId="LiveId" clId="{4476DBD8-D3C4-4AF1-A90C-12E8A4ED5AD0}" dt="2022-05-11T05:34:43.611" v="0" actId="47"/>
        <pc:sldMkLst>
          <pc:docMk/>
          <pc:sldMk cId="0" sldId="307"/>
        </pc:sldMkLst>
      </pc:sldChg>
      <pc:sldChg chg="del">
        <pc:chgData name="pradeep panwar" userId="d519ddcd2cf65a96" providerId="LiveId" clId="{4476DBD8-D3C4-4AF1-A90C-12E8A4ED5AD0}" dt="2022-05-11T05:34:43.611" v="0" actId="47"/>
        <pc:sldMkLst>
          <pc:docMk/>
          <pc:sldMk cId="0" sldId="308"/>
        </pc:sldMkLst>
      </pc:sldChg>
      <pc:sldChg chg="del">
        <pc:chgData name="pradeep panwar" userId="d519ddcd2cf65a96" providerId="LiveId" clId="{4476DBD8-D3C4-4AF1-A90C-12E8A4ED5AD0}" dt="2022-05-11T05:34:43.611" v="0" actId="47"/>
        <pc:sldMkLst>
          <pc:docMk/>
          <pc:sldMk cId="0" sldId="309"/>
        </pc:sldMkLst>
      </pc:sldChg>
      <pc:sldChg chg="del">
        <pc:chgData name="pradeep panwar" userId="d519ddcd2cf65a96" providerId="LiveId" clId="{4476DBD8-D3C4-4AF1-A90C-12E8A4ED5AD0}" dt="2022-05-11T05:34:43.611" v="0" actId="47"/>
        <pc:sldMkLst>
          <pc:docMk/>
          <pc:sldMk cId="0" sldId="310"/>
        </pc:sldMkLst>
      </pc:sldChg>
      <pc:sldChg chg="del">
        <pc:chgData name="pradeep panwar" userId="d519ddcd2cf65a96" providerId="LiveId" clId="{4476DBD8-D3C4-4AF1-A90C-12E8A4ED5AD0}" dt="2022-05-11T05:34:43.611" v="0" actId="47"/>
        <pc:sldMkLst>
          <pc:docMk/>
          <pc:sldMk cId="0" sldId="311"/>
        </pc:sldMkLst>
      </pc:sldChg>
      <pc:sldChg chg="del">
        <pc:chgData name="pradeep panwar" userId="d519ddcd2cf65a96" providerId="LiveId" clId="{4476DBD8-D3C4-4AF1-A90C-12E8A4ED5AD0}" dt="2022-05-11T05:34:43.611" v="0" actId="47"/>
        <pc:sldMkLst>
          <pc:docMk/>
          <pc:sldMk cId="0" sldId="312"/>
        </pc:sldMkLst>
      </pc:sldChg>
      <pc:sldChg chg="del">
        <pc:chgData name="pradeep panwar" userId="d519ddcd2cf65a96" providerId="LiveId" clId="{4476DBD8-D3C4-4AF1-A90C-12E8A4ED5AD0}" dt="2022-05-11T05:34:43.611" v="0" actId="47"/>
        <pc:sldMkLst>
          <pc:docMk/>
          <pc:sldMk cId="0" sldId="313"/>
        </pc:sldMkLst>
      </pc:sldChg>
      <pc:sldChg chg="del">
        <pc:chgData name="pradeep panwar" userId="d519ddcd2cf65a96" providerId="LiveId" clId="{4476DBD8-D3C4-4AF1-A90C-12E8A4ED5AD0}" dt="2022-05-11T05:34:43.611" v="0" actId="47"/>
        <pc:sldMkLst>
          <pc:docMk/>
          <pc:sldMk cId="0" sldId="314"/>
        </pc:sldMkLst>
      </pc:sldChg>
      <pc:sldChg chg="del">
        <pc:chgData name="pradeep panwar" userId="d519ddcd2cf65a96" providerId="LiveId" clId="{4476DBD8-D3C4-4AF1-A90C-12E8A4ED5AD0}" dt="2022-05-11T05:34:43.611" v="0" actId="47"/>
        <pc:sldMkLst>
          <pc:docMk/>
          <pc:sldMk cId="0" sldId="315"/>
        </pc:sldMkLst>
      </pc:sldChg>
      <pc:sldChg chg="del">
        <pc:chgData name="pradeep panwar" userId="d519ddcd2cf65a96" providerId="LiveId" clId="{4476DBD8-D3C4-4AF1-A90C-12E8A4ED5AD0}" dt="2022-05-11T05:34:43.611" v="0" actId="47"/>
        <pc:sldMkLst>
          <pc:docMk/>
          <pc:sldMk cId="0" sldId="316"/>
        </pc:sldMkLst>
      </pc:sldChg>
      <pc:sldChg chg="del">
        <pc:chgData name="pradeep panwar" userId="d519ddcd2cf65a96" providerId="LiveId" clId="{4476DBD8-D3C4-4AF1-A90C-12E8A4ED5AD0}" dt="2022-05-11T05:34:43.611" v="0" actId="47"/>
        <pc:sldMkLst>
          <pc:docMk/>
          <pc:sldMk cId="0" sldId="317"/>
        </pc:sldMkLst>
      </pc:sldChg>
      <pc:sldChg chg="del">
        <pc:chgData name="pradeep panwar" userId="d519ddcd2cf65a96" providerId="LiveId" clId="{4476DBD8-D3C4-4AF1-A90C-12E8A4ED5AD0}" dt="2022-05-11T05:34:43.611" v="0" actId="47"/>
        <pc:sldMkLst>
          <pc:docMk/>
          <pc:sldMk cId="0" sldId="318"/>
        </pc:sldMkLst>
      </pc:sldChg>
      <pc:sldChg chg="modSp mod">
        <pc:chgData name="pradeep panwar" userId="d519ddcd2cf65a96" providerId="LiveId" clId="{4476DBD8-D3C4-4AF1-A90C-12E8A4ED5AD0}" dt="2022-05-11T05:45:48.584" v="10" actId="14100"/>
        <pc:sldMkLst>
          <pc:docMk/>
          <pc:sldMk cId="0" sldId="319"/>
        </pc:sldMkLst>
        <pc:spChg chg="mod">
          <ac:chgData name="pradeep panwar" userId="d519ddcd2cf65a96" providerId="LiveId" clId="{4476DBD8-D3C4-4AF1-A90C-12E8A4ED5AD0}" dt="2022-05-11T05:45:39.720" v="9" actId="1076"/>
          <ac:spMkLst>
            <pc:docMk/>
            <pc:sldMk cId="0" sldId="319"/>
            <ac:spMk id="5" creationId="{00000000-0000-0000-0000-000000000000}"/>
          </ac:spMkLst>
        </pc:spChg>
        <pc:picChg chg="mod">
          <ac:chgData name="pradeep panwar" userId="d519ddcd2cf65a96" providerId="LiveId" clId="{4476DBD8-D3C4-4AF1-A90C-12E8A4ED5AD0}" dt="2022-05-11T05:45:48.584" v="10" actId="14100"/>
          <ac:picMkLst>
            <pc:docMk/>
            <pc:sldMk cId="0" sldId="319"/>
            <ac:picMk id="4" creationId="{00000000-0000-0000-0000-000000000000}"/>
          </ac:picMkLst>
        </pc:picChg>
      </pc:sldChg>
      <pc:sldChg chg="modSp mod">
        <pc:chgData name="pradeep panwar" userId="d519ddcd2cf65a96" providerId="LiveId" clId="{4476DBD8-D3C4-4AF1-A90C-12E8A4ED5AD0}" dt="2022-05-11T05:46:11.804" v="12" actId="14100"/>
        <pc:sldMkLst>
          <pc:docMk/>
          <pc:sldMk cId="0" sldId="320"/>
        </pc:sldMkLst>
        <pc:spChg chg="mod">
          <ac:chgData name="pradeep panwar" userId="d519ddcd2cf65a96" providerId="LiveId" clId="{4476DBD8-D3C4-4AF1-A90C-12E8A4ED5AD0}" dt="2022-05-11T05:46:11.804" v="12" actId="14100"/>
          <ac:spMkLst>
            <pc:docMk/>
            <pc:sldMk cId="0" sldId="320"/>
            <ac:spMk id="4" creationId="{00000000-0000-0000-0000-000000000000}"/>
          </ac:spMkLst>
        </pc:spChg>
      </pc:sldChg>
      <pc:sldChg chg="modSp mod">
        <pc:chgData name="pradeep panwar" userId="d519ddcd2cf65a96" providerId="LiveId" clId="{4476DBD8-D3C4-4AF1-A90C-12E8A4ED5AD0}" dt="2022-05-11T05:46:36.691" v="24" actId="1035"/>
        <pc:sldMkLst>
          <pc:docMk/>
          <pc:sldMk cId="0" sldId="321"/>
        </pc:sldMkLst>
        <pc:spChg chg="mod">
          <ac:chgData name="pradeep panwar" userId="d519ddcd2cf65a96" providerId="LiveId" clId="{4476DBD8-D3C4-4AF1-A90C-12E8A4ED5AD0}" dt="2022-05-11T05:46:36.691" v="24" actId="1035"/>
          <ac:spMkLst>
            <pc:docMk/>
            <pc:sldMk cId="0" sldId="321"/>
            <ac:spMk id="4" creationId="{00000000-0000-0000-0000-000000000000}"/>
          </ac:spMkLst>
        </pc:spChg>
      </pc:sldChg>
      <pc:sldChg chg="modSp mod">
        <pc:chgData name="pradeep panwar" userId="d519ddcd2cf65a96" providerId="LiveId" clId="{4476DBD8-D3C4-4AF1-A90C-12E8A4ED5AD0}" dt="2022-05-11T05:48:07.391" v="40" actId="207"/>
        <pc:sldMkLst>
          <pc:docMk/>
          <pc:sldMk cId="0" sldId="322"/>
        </pc:sldMkLst>
        <pc:spChg chg="mod">
          <ac:chgData name="pradeep panwar" userId="d519ddcd2cf65a96" providerId="LiveId" clId="{4476DBD8-D3C4-4AF1-A90C-12E8A4ED5AD0}" dt="2022-05-11T05:47:24.298" v="34" actId="1076"/>
          <ac:spMkLst>
            <pc:docMk/>
            <pc:sldMk cId="0" sldId="322"/>
            <ac:spMk id="4" creationId="{00000000-0000-0000-0000-000000000000}"/>
          </ac:spMkLst>
        </pc:spChg>
        <pc:spChg chg="mod">
          <ac:chgData name="pradeep panwar" userId="d519ddcd2cf65a96" providerId="LiveId" clId="{4476DBD8-D3C4-4AF1-A90C-12E8A4ED5AD0}" dt="2022-05-11T05:48:07.391" v="40" actId="207"/>
          <ac:spMkLst>
            <pc:docMk/>
            <pc:sldMk cId="0" sldId="322"/>
            <ac:spMk id="5" creationId="{00000000-0000-0000-0000-000000000000}"/>
          </ac:spMkLst>
        </pc:spChg>
        <pc:picChg chg="mod">
          <ac:chgData name="pradeep panwar" userId="d519ddcd2cf65a96" providerId="LiveId" clId="{4476DBD8-D3C4-4AF1-A90C-12E8A4ED5AD0}" dt="2022-05-11T05:47:48.024" v="39" actId="14100"/>
          <ac:picMkLst>
            <pc:docMk/>
            <pc:sldMk cId="0" sldId="322"/>
            <ac:picMk id="3" creationId="{00000000-0000-0000-0000-000000000000}"/>
          </ac:picMkLst>
        </pc:picChg>
      </pc:sldChg>
      <pc:sldChg chg="modSp mod">
        <pc:chgData name="pradeep panwar" userId="d519ddcd2cf65a96" providerId="LiveId" clId="{4476DBD8-D3C4-4AF1-A90C-12E8A4ED5AD0}" dt="2022-05-11T05:57:48.062" v="44" actId="123"/>
        <pc:sldMkLst>
          <pc:docMk/>
          <pc:sldMk cId="0" sldId="323"/>
        </pc:sldMkLst>
        <pc:spChg chg="mod">
          <ac:chgData name="pradeep panwar" userId="d519ddcd2cf65a96" providerId="LiveId" clId="{4476DBD8-D3C4-4AF1-A90C-12E8A4ED5AD0}" dt="2022-05-11T05:57:48.062" v="44" actId="123"/>
          <ac:spMkLst>
            <pc:docMk/>
            <pc:sldMk cId="0" sldId="323"/>
            <ac:spMk id="4" creationId="{00000000-0000-0000-0000-000000000000}"/>
          </ac:spMkLst>
        </pc:spChg>
      </pc:sldChg>
      <pc:sldChg chg="modSp mod">
        <pc:chgData name="pradeep panwar" userId="d519ddcd2cf65a96" providerId="LiveId" clId="{4476DBD8-D3C4-4AF1-A90C-12E8A4ED5AD0}" dt="2022-05-11T05:59:45.125" v="49" actId="123"/>
        <pc:sldMkLst>
          <pc:docMk/>
          <pc:sldMk cId="0" sldId="324"/>
        </pc:sldMkLst>
        <pc:spChg chg="mod">
          <ac:chgData name="pradeep panwar" userId="d519ddcd2cf65a96" providerId="LiveId" clId="{4476DBD8-D3C4-4AF1-A90C-12E8A4ED5AD0}" dt="2022-05-11T05:59:45.125" v="49" actId="123"/>
          <ac:spMkLst>
            <pc:docMk/>
            <pc:sldMk cId="0" sldId="324"/>
            <ac:spMk id="4" creationId="{00000000-0000-0000-0000-000000000000}"/>
          </ac:spMkLst>
        </pc:spChg>
      </pc:sldChg>
      <pc:sldChg chg="modSp mod">
        <pc:chgData name="pradeep panwar" userId="d519ddcd2cf65a96" providerId="LiveId" clId="{4476DBD8-D3C4-4AF1-A90C-12E8A4ED5AD0}" dt="2022-05-11T06:00:00.770" v="51" actId="1076"/>
        <pc:sldMkLst>
          <pc:docMk/>
          <pc:sldMk cId="0" sldId="325"/>
        </pc:sldMkLst>
        <pc:spChg chg="mod">
          <ac:chgData name="pradeep panwar" userId="d519ddcd2cf65a96" providerId="LiveId" clId="{4476DBD8-D3C4-4AF1-A90C-12E8A4ED5AD0}" dt="2022-05-11T06:00:00.770" v="51" actId="1076"/>
          <ac:spMkLst>
            <pc:docMk/>
            <pc:sldMk cId="0" sldId="325"/>
            <ac:spMk id="4" creationId="{00000000-0000-0000-0000-000000000000}"/>
          </ac:spMkLst>
        </pc:spChg>
      </pc:sldChg>
      <pc:sldChg chg="modSp mod">
        <pc:chgData name="pradeep panwar" userId="d519ddcd2cf65a96" providerId="LiveId" clId="{4476DBD8-D3C4-4AF1-A90C-12E8A4ED5AD0}" dt="2022-05-11T06:59:24.095" v="603" actId="14100"/>
        <pc:sldMkLst>
          <pc:docMk/>
          <pc:sldMk cId="0" sldId="326"/>
        </pc:sldMkLst>
        <pc:spChg chg="mod">
          <ac:chgData name="pradeep panwar" userId="d519ddcd2cf65a96" providerId="LiveId" clId="{4476DBD8-D3C4-4AF1-A90C-12E8A4ED5AD0}" dt="2022-05-11T06:59:24.095" v="603" actId="14100"/>
          <ac:spMkLst>
            <pc:docMk/>
            <pc:sldMk cId="0" sldId="326"/>
            <ac:spMk id="4" creationId="{00000000-0000-0000-0000-000000000000}"/>
          </ac:spMkLst>
        </pc:spChg>
      </pc:sldChg>
      <pc:sldChg chg="modSp mod">
        <pc:chgData name="pradeep panwar" userId="d519ddcd2cf65a96" providerId="LiveId" clId="{4476DBD8-D3C4-4AF1-A90C-12E8A4ED5AD0}" dt="2022-05-11T06:59:59.733" v="611" actId="1035"/>
        <pc:sldMkLst>
          <pc:docMk/>
          <pc:sldMk cId="0" sldId="327"/>
        </pc:sldMkLst>
        <pc:spChg chg="mod">
          <ac:chgData name="pradeep panwar" userId="d519ddcd2cf65a96" providerId="LiveId" clId="{4476DBD8-D3C4-4AF1-A90C-12E8A4ED5AD0}" dt="2022-05-11T06:59:59.733" v="611" actId="1035"/>
          <ac:spMkLst>
            <pc:docMk/>
            <pc:sldMk cId="0" sldId="327"/>
            <ac:spMk id="4" creationId="{00000000-0000-0000-0000-000000000000}"/>
          </ac:spMkLst>
        </pc:spChg>
      </pc:sldChg>
      <pc:sldChg chg="modSp del">
        <pc:chgData name="pradeep panwar" userId="d519ddcd2cf65a96" providerId="LiveId" clId="{4476DBD8-D3C4-4AF1-A90C-12E8A4ED5AD0}" dt="2022-05-11T06:25:20.123" v="393" actId="47"/>
        <pc:sldMkLst>
          <pc:docMk/>
          <pc:sldMk cId="0" sldId="328"/>
        </pc:sldMkLst>
        <pc:spChg chg="mod">
          <ac:chgData name="pradeep panwar" userId="d519ddcd2cf65a96" providerId="LiveId" clId="{4476DBD8-D3C4-4AF1-A90C-12E8A4ED5AD0}" dt="2022-05-11T05:44:59.445" v="2"/>
          <ac:spMkLst>
            <pc:docMk/>
            <pc:sldMk cId="0" sldId="328"/>
            <ac:spMk id="4" creationId="{00000000-0000-0000-0000-000000000000}"/>
          </ac:spMkLst>
        </pc:spChg>
      </pc:sldChg>
      <pc:sldChg chg="modSp mod ord">
        <pc:chgData name="pradeep panwar" userId="d519ddcd2cf65a96" providerId="LiveId" clId="{4476DBD8-D3C4-4AF1-A90C-12E8A4ED5AD0}" dt="2022-05-11T06:26:35.033" v="404" actId="14100"/>
        <pc:sldMkLst>
          <pc:docMk/>
          <pc:sldMk cId="0" sldId="329"/>
        </pc:sldMkLst>
        <pc:spChg chg="mod">
          <ac:chgData name="pradeep panwar" userId="d519ddcd2cf65a96" providerId="LiveId" clId="{4476DBD8-D3C4-4AF1-A90C-12E8A4ED5AD0}" dt="2022-05-11T06:26:35.033" v="404" actId="14100"/>
          <ac:spMkLst>
            <pc:docMk/>
            <pc:sldMk cId="0" sldId="329"/>
            <ac:spMk id="4" creationId="{00000000-0000-0000-0000-000000000000}"/>
          </ac:spMkLst>
        </pc:spChg>
      </pc:sldChg>
      <pc:sldChg chg="modSp mod">
        <pc:chgData name="pradeep panwar" userId="d519ddcd2cf65a96" providerId="LiveId" clId="{4476DBD8-D3C4-4AF1-A90C-12E8A4ED5AD0}" dt="2022-05-11T07:00:51.939" v="613" actId="1076"/>
        <pc:sldMkLst>
          <pc:docMk/>
          <pc:sldMk cId="0" sldId="330"/>
        </pc:sldMkLst>
        <pc:spChg chg="mod">
          <ac:chgData name="pradeep panwar" userId="d519ddcd2cf65a96" providerId="LiveId" clId="{4476DBD8-D3C4-4AF1-A90C-12E8A4ED5AD0}" dt="2022-05-11T07:00:51.939" v="613" actId="1076"/>
          <ac:spMkLst>
            <pc:docMk/>
            <pc:sldMk cId="0" sldId="330"/>
            <ac:spMk id="4" creationId="{00000000-0000-0000-0000-000000000000}"/>
          </ac:spMkLst>
        </pc:spChg>
      </pc:sldChg>
      <pc:sldChg chg="modSp mod">
        <pc:chgData name="pradeep panwar" userId="d519ddcd2cf65a96" providerId="LiveId" clId="{4476DBD8-D3C4-4AF1-A90C-12E8A4ED5AD0}" dt="2022-05-11T07:03:09.262" v="632" actId="6549"/>
        <pc:sldMkLst>
          <pc:docMk/>
          <pc:sldMk cId="0" sldId="331"/>
        </pc:sldMkLst>
        <pc:spChg chg="mod">
          <ac:chgData name="pradeep panwar" userId="d519ddcd2cf65a96" providerId="LiveId" clId="{4476DBD8-D3C4-4AF1-A90C-12E8A4ED5AD0}" dt="2022-05-11T07:03:09.262" v="632" actId="6549"/>
          <ac:spMkLst>
            <pc:docMk/>
            <pc:sldMk cId="0" sldId="331"/>
            <ac:spMk id="4" creationId="{00000000-0000-0000-0000-000000000000}"/>
          </ac:spMkLst>
        </pc:spChg>
      </pc:sldChg>
      <pc:sldChg chg="modSp mod">
        <pc:chgData name="pradeep panwar" userId="d519ddcd2cf65a96" providerId="LiveId" clId="{4476DBD8-D3C4-4AF1-A90C-12E8A4ED5AD0}" dt="2022-05-11T07:15:13.032" v="636" actId="14100"/>
        <pc:sldMkLst>
          <pc:docMk/>
          <pc:sldMk cId="0" sldId="332"/>
        </pc:sldMkLst>
        <pc:picChg chg="mod">
          <ac:chgData name="pradeep panwar" userId="d519ddcd2cf65a96" providerId="LiveId" clId="{4476DBD8-D3C4-4AF1-A90C-12E8A4ED5AD0}" dt="2022-05-11T07:15:13.032" v="636" actId="14100"/>
          <ac:picMkLst>
            <pc:docMk/>
            <pc:sldMk cId="0" sldId="332"/>
            <ac:picMk id="4" creationId="{00000000-0000-0000-0000-000000000000}"/>
          </ac:picMkLst>
        </pc:picChg>
      </pc:sldChg>
      <pc:sldChg chg="modSp mod">
        <pc:chgData name="pradeep panwar" userId="d519ddcd2cf65a96" providerId="LiveId" clId="{4476DBD8-D3C4-4AF1-A90C-12E8A4ED5AD0}" dt="2022-05-11T07:01:27.245" v="619" actId="1076"/>
        <pc:sldMkLst>
          <pc:docMk/>
          <pc:sldMk cId="0" sldId="333"/>
        </pc:sldMkLst>
        <pc:spChg chg="mod">
          <ac:chgData name="pradeep panwar" userId="d519ddcd2cf65a96" providerId="LiveId" clId="{4476DBD8-D3C4-4AF1-A90C-12E8A4ED5AD0}" dt="2022-05-11T07:01:14.408" v="617" actId="1076"/>
          <ac:spMkLst>
            <pc:docMk/>
            <pc:sldMk cId="0" sldId="333"/>
            <ac:spMk id="2" creationId="{00000000-0000-0000-0000-000000000000}"/>
          </ac:spMkLst>
        </pc:spChg>
        <pc:spChg chg="mod">
          <ac:chgData name="pradeep panwar" userId="d519ddcd2cf65a96" providerId="LiveId" clId="{4476DBD8-D3C4-4AF1-A90C-12E8A4ED5AD0}" dt="2022-05-11T07:01:27.245" v="619" actId="1076"/>
          <ac:spMkLst>
            <pc:docMk/>
            <pc:sldMk cId="0" sldId="333"/>
            <ac:spMk id="4" creationId="{00000000-0000-0000-0000-000000000000}"/>
          </ac:spMkLst>
        </pc:spChg>
      </pc:sldChg>
      <pc:sldChg chg="modSp mod">
        <pc:chgData name="pradeep panwar" userId="d519ddcd2cf65a96" providerId="LiveId" clId="{4476DBD8-D3C4-4AF1-A90C-12E8A4ED5AD0}" dt="2022-05-11T07:58:41.250" v="644" actId="1036"/>
        <pc:sldMkLst>
          <pc:docMk/>
          <pc:sldMk cId="0" sldId="334"/>
        </pc:sldMkLst>
        <pc:spChg chg="mod">
          <ac:chgData name="pradeep panwar" userId="d519ddcd2cf65a96" providerId="LiveId" clId="{4476DBD8-D3C4-4AF1-A90C-12E8A4ED5AD0}" dt="2022-05-11T07:58:41.250" v="644" actId="1036"/>
          <ac:spMkLst>
            <pc:docMk/>
            <pc:sldMk cId="0" sldId="334"/>
            <ac:spMk id="4" creationId="{00000000-0000-0000-0000-000000000000}"/>
          </ac:spMkLst>
        </pc:spChg>
      </pc:sldChg>
      <pc:sldChg chg="modSp mod">
        <pc:chgData name="pradeep panwar" userId="d519ddcd2cf65a96" providerId="LiveId" clId="{4476DBD8-D3C4-4AF1-A90C-12E8A4ED5AD0}" dt="2022-05-11T07:59:15.334" v="647" actId="1076"/>
        <pc:sldMkLst>
          <pc:docMk/>
          <pc:sldMk cId="0" sldId="335"/>
        </pc:sldMkLst>
        <pc:spChg chg="mod">
          <ac:chgData name="pradeep panwar" userId="d519ddcd2cf65a96" providerId="LiveId" clId="{4476DBD8-D3C4-4AF1-A90C-12E8A4ED5AD0}" dt="2022-05-11T07:59:15.334" v="647" actId="1076"/>
          <ac:spMkLst>
            <pc:docMk/>
            <pc:sldMk cId="0" sldId="335"/>
            <ac:spMk id="4" creationId="{00000000-0000-0000-0000-000000000000}"/>
          </ac:spMkLst>
        </pc:spChg>
      </pc:sldChg>
      <pc:sldChg chg="modSp mod">
        <pc:chgData name="pradeep panwar" userId="d519ddcd2cf65a96" providerId="LiveId" clId="{4476DBD8-D3C4-4AF1-A90C-12E8A4ED5AD0}" dt="2022-05-11T08:49:38.242" v="650" actId="1076"/>
        <pc:sldMkLst>
          <pc:docMk/>
          <pc:sldMk cId="0" sldId="336"/>
        </pc:sldMkLst>
        <pc:spChg chg="mod">
          <ac:chgData name="pradeep panwar" userId="d519ddcd2cf65a96" providerId="LiveId" clId="{4476DBD8-D3C4-4AF1-A90C-12E8A4ED5AD0}" dt="2022-05-11T08:49:38.242" v="650" actId="1076"/>
          <ac:spMkLst>
            <pc:docMk/>
            <pc:sldMk cId="0" sldId="336"/>
            <ac:spMk id="4" creationId="{00000000-0000-0000-0000-000000000000}"/>
          </ac:spMkLst>
        </pc:spChg>
      </pc:sldChg>
      <pc:sldChg chg="modSp mod">
        <pc:chgData name="pradeep panwar" userId="d519ddcd2cf65a96" providerId="LiveId" clId="{4476DBD8-D3C4-4AF1-A90C-12E8A4ED5AD0}" dt="2022-05-11T11:15:33.101" v="1109" actId="1076"/>
        <pc:sldMkLst>
          <pc:docMk/>
          <pc:sldMk cId="0" sldId="337"/>
        </pc:sldMkLst>
        <pc:spChg chg="mod">
          <ac:chgData name="pradeep panwar" userId="d519ddcd2cf65a96" providerId="LiveId" clId="{4476DBD8-D3C4-4AF1-A90C-12E8A4ED5AD0}" dt="2022-05-11T11:15:33.101" v="1109" actId="1076"/>
          <ac:spMkLst>
            <pc:docMk/>
            <pc:sldMk cId="0" sldId="337"/>
            <ac:spMk id="4" creationId="{00000000-0000-0000-0000-000000000000}"/>
          </ac:spMkLst>
        </pc:spChg>
      </pc:sldChg>
      <pc:sldChg chg="modSp mod">
        <pc:chgData name="pradeep panwar" userId="d519ddcd2cf65a96" providerId="LiveId" clId="{4476DBD8-D3C4-4AF1-A90C-12E8A4ED5AD0}" dt="2022-05-11T11:15:57.026" v="1112" actId="1076"/>
        <pc:sldMkLst>
          <pc:docMk/>
          <pc:sldMk cId="0" sldId="338"/>
        </pc:sldMkLst>
        <pc:spChg chg="mod">
          <ac:chgData name="pradeep panwar" userId="d519ddcd2cf65a96" providerId="LiveId" clId="{4476DBD8-D3C4-4AF1-A90C-12E8A4ED5AD0}" dt="2022-05-11T11:15:57.026" v="1112" actId="1076"/>
          <ac:spMkLst>
            <pc:docMk/>
            <pc:sldMk cId="0" sldId="338"/>
            <ac:spMk id="4" creationId="{00000000-0000-0000-0000-000000000000}"/>
          </ac:spMkLst>
        </pc:spChg>
      </pc:sldChg>
      <pc:sldChg chg="modSp mod">
        <pc:chgData name="pradeep panwar" userId="d519ddcd2cf65a96" providerId="LiveId" clId="{4476DBD8-D3C4-4AF1-A90C-12E8A4ED5AD0}" dt="2022-05-11T11:16:13.770" v="1115" actId="255"/>
        <pc:sldMkLst>
          <pc:docMk/>
          <pc:sldMk cId="0" sldId="339"/>
        </pc:sldMkLst>
        <pc:spChg chg="mod">
          <ac:chgData name="pradeep panwar" userId="d519ddcd2cf65a96" providerId="LiveId" clId="{4476DBD8-D3C4-4AF1-A90C-12E8A4ED5AD0}" dt="2022-05-11T11:16:13.770" v="1115" actId="255"/>
          <ac:spMkLst>
            <pc:docMk/>
            <pc:sldMk cId="0" sldId="339"/>
            <ac:spMk id="4" creationId="{00000000-0000-0000-0000-000000000000}"/>
          </ac:spMkLst>
        </pc:spChg>
      </pc:sldChg>
      <pc:sldChg chg="modSp add mod">
        <pc:chgData name="pradeep panwar" userId="d519ddcd2cf65a96" providerId="LiveId" clId="{4476DBD8-D3C4-4AF1-A90C-12E8A4ED5AD0}" dt="2022-05-11T06:03:49.608" v="117" actId="20577"/>
        <pc:sldMkLst>
          <pc:docMk/>
          <pc:sldMk cId="1718057426" sldId="340"/>
        </pc:sldMkLst>
        <pc:spChg chg="mod">
          <ac:chgData name="pradeep panwar" userId="d519ddcd2cf65a96" providerId="LiveId" clId="{4476DBD8-D3C4-4AF1-A90C-12E8A4ED5AD0}" dt="2022-05-11T06:03:49.608" v="117" actId="20577"/>
          <ac:spMkLst>
            <pc:docMk/>
            <pc:sldMk cId="1718057426" sldId="340"/>
            <ac:spMk id="4" creationId="{00000000-0000-0000-0000-000000000000}"/>
          </ac:spMkLst>
        </pc:spChg>
      </pc:sldChg>
      <pc:sldChg chg="modSp add mod">
        <pc:chgData name="pradeep panwar" userId="d519ddcd2cf65a96" providerId="LiveId" clId="{4476DBD8-D3C4-4AF1-A90C-12E8A4ED5AD0}" dt="2022-05-11T06:11:04.240" v="270" actId="20577"/>
        <pc:sldMkLst>
          <pc:docMk/>
          <pc:sldMk cId="2392166669" sldId="341"/>
        </pc:sldMkLst>
        <pc:spChg chg="mod">
          <ac:chgData name="pradeep panwar" userId="d519ddcd2cf65a96" providerId="LiveId" clId="{4476DBD8-D3C4-4AF1-A90C-12E8A4ED5AD0}" dt="2022-05-11T06:11:04.240" v="270" actId="20577"/>
          <ac:spMkLst>
            <pc:docMk/>
            <pc:sldMk cId="2392166669" sldId="341"/>
            <ac:spMk id="4" creationId="{00000000-0000-0000-0000-000000000000}"/>
          </ac:spMkLst>
        </pc:spChg>
      </pc:sldChg>
      <pc:sldChg chg="modSp add mod">
        <pc:chgData name="pradeep panwar" userId="d519ddcd2cf65a96" providerId="LiveId" clId="{4476DBD8-D3C4-4AF1-A90C-12E8A4ED5AD0}" dt="2022-05-11T06:21:29.067" v="349" actId="20577"/>
        <pc:sldMkLst>
          <pc:docMk/>
          <pc:sldMk cId="492676644" sldId="342"/>
        </pc:sldMkLst>
        <pc:spChg chg="mod">
          <ac:chgData name="pradeep panwar" userId="d519ddcd2cf65a96" providerId="LiveId" clId="{4476DBD8-D3C4-4AF1-A90C-12E8A4ED5AD0}" dt="2022-05-11T06:21:29.067" v="349" actId="20577"/>
          <ac:spMkLst>
            <pc:docMk/>
            <pc:sldMk cId="492676644" sldId="342"/>
            <ac:spMk id="4" creationId="{00000000-0000-0000-0000-000000000000}"/>
          </ac:spMkLst>
        </pc:spChg>
      </pc:sldChg>
      <pc:sldChg chg="modSp add mod">
        <pc:chgData name="pradeep panwar" userId="d519ddcd2cf65a96" providerId="LiveId" clId="{4476DBD8-D3C4-4AF1-A90C-12E8A4ED5AD0}" dt="2022-05-11T06:24:27.569" v="392" actId="20577"/>
        <pc:sldMkLst>
          <pc:docMk/>
          <pc:sldMk cId="2674417559" sldId="343"/>
        </pc:sldMkLst>
        <pc:spChg chg="mod">
          <ac:chgData name="pradeep panwar" userId="d519ddcd2cf65a96" providerId="LiveId" clId="{4476DBD8-D3C4-4AF1-A90C-12E8A4ED5AD0}" dt="2022-05-11T06:24:27.569" v="392" actId="20577"/>
          <ac:spMkLst>
            <pc:docMk/>
            <pc:sldMk cId="2674417559" sldId="343"/>
            <ac:spMk id="4" creationId="{00000000-0000-0000-0000-000000000000}"/>
          </ac:spMkLst>
        </pc:spChg>
      </pc:sldChg>
      <pc:sldChg chg="modSp add mod">
        <pc:chgData name="pradeep panwar" userId="d519ddcd2cf65a96" providerId="LiveId" clId="{4476DBD8-D3C4-4AF1-A90C-12E8A4ED5AD0}" dt="2022-05-11T06:43:18.216" v="479" actId="20577"/>
        <pc:sldMkLst>
          <pc:docMk/>
          <pc:sldMk cId="3935782046" sldId="344"/>
        </pc:sldMkLst>
        <pc:spChg chg="mod">
          <ac:chgData name="pradeep panwar" userId="d519ddcd2cf65a96" providerId="LiveId" clId="{4476DBD8-D3C4-4AF1-A90C-12E8A4ED5AD0}" dt="2022-05-11T06:43:18.216" v="479" actId="20577"/>
          <ac:spMkLst>
            <pc:docMk/>
            <pc:sldMk cId="3935782046" sldId="344"/>
            <ac:spMk id="4" creationId="{00000000-0000-0000-0000-000000000000}"/>
          </ac:spMkLst>
        </pc:spChg>
      </pc:sldChg>
      <pc:sldChg chg="modSp add mod">
        <pc:chgData name="pradeep panwar" userId="d519ddcd2cf65a96" providerId="LiveId" clId="{4476DBD8-D3C4-4AF1-A90C-12E8A4ED5AD0}" dt="2022-05-11T06:45:36.329" v="549" actId="20577"/>
        <pc:sldMkLst>
          <pc:docMk/>
          <pc:sldMk cId="4038749637" sldId="345"/>
        </pc:sldMkLst>
        <pc:spChg chg="mod">
          <ac:chgData name="pradeep panwar" userId="d519ddcd2cf65a96" providerId="LiveId" clId="{4476DBD8-D3C4-4AF1-A90C-12E8A4ED5AD0}" dt="2022-05-11T06:45:36.329" v="549" actId="20577"/>
          <ac:spMkLst>
            <pc:docMk/>
            <pc:sldMk cId="4038749637" sldId="345"/>
            <ac:spMk id="4" creationId="{00000000-0000-0000-0000-000000000000}"/>
          </ac:spMkLst>
        </pc:spChg>
      </pc:sldChg>
      <pc:sldChg chg="modSp add mod">
        <pc:chgData name="pradeep panwar" userId="d519ddcd2cf65a96" providerId="LiveId" clId="{4476DBD8-D3C4-4AF1-A90C-12E8A4ED5AD0}" dt="2022-05-11T06:49:16.626" v="600" actId="20577"/>
        <pc:sldMkLst>
          <pc:docMk/>
          <pc:sldMk cId="3300218740" sldId="346"/>
        </pc:sldMkLst>
        <pc:spChg chg="mod">
          <ac:chgData name="pradeep panwar" userId="d519ddcd2cf65a96" providerId="LiveId" clId="{4476DBD8-D3C4-4AF1-A90C-12E8A4ED5AD0}" dt="2022-05-11T06:49:16.626" v="600" actId="20577"/>
          <ac:spMkLst>
            <pc:docMk/>
            <pc:sldMk cId="3300218740" sldId="346"/>
            <ac:spMk id="4" creationId="{00000000-0000-0000-0000-000000000000}"/>
          </ac:spMkLst>
        </pc:spChg>
      </pc:sldChg>
      <pc:sldChg chg="modSp add mod">
        <pc:chgData name="pradeep panwar" userId="d519ddcd2cf65a96" providerId="LiveId" clId="{4476DBD8-D3C4-4AF1-A90C-12E8A4ED5AD0}" dt="2022-05-11T08:57:36.272" v="703" actId="20577"/>
        <pc:sldMkLst>
          <pc:docMk/>
          <pc:sldMk cId="2702623516" sldId="347"/>
        </pc:sldMkLst>
        <pc:spChg chg="mod">
          <ac:chgData name="pradeep panwar" userId="d519ddcd2cf65a96" providerId="LiveId" clId="{4476DBD8-D3C4-4AF1-A90C-12E8A4ED5AD0}" dt="2022-05-11T08:57:36.272" v="703" actId="20577"/>
          <ac:spMkLst>
            <pc:docMk/>
            <pc:sldMk cId="2702623516" sldId="347"/>
            <ac:spMk id="4" creationId="{00000000-0000-0000-0000-000000000000}"/>
          </ac:spMkLst>
        </pc:spChg>
      </pc:sldChg>
      <pc:sldChg chg="modSp add mod">
        <pc:chgData name="pradeep panwar" userId="d519ddcd2cf65a96" providerId="LiveId" clId="{4476DBD8-D3C4-4AF1-A90C-12E8A4ED5AD0}" dt="2022-05-11T09:38:15.518" v="750" actId="20577"/>
        <pc:sldMkLst>
          <pc:docMk/>
          <pc:sldMk cId="345677432" sldId="348"/>
        </pc:sldMkLst>
        <pc:spChg chg="mod">
          <ac:chgData name="pradeep panwar" userId="d519ddcd2cf65a96" providerId="LiveId" clId="{4476DBD8-D3C4-4AF1-A90C-12E8A4ED5AD0}" dt="2022-05-11T09:38:15.518" v="750" actId="20577"/>
          <ac:spMkLst>
            <pc:docMk/>
            <pc:sldMk cId="345677432" sldId="348"/>
            <ac:spMk id="4" creationId="{00000000-0000-0000-0000-000000000000}"/>
          </ac:spMkLst>
        </pc:spChg>
      </pc:sldChg>
      <pc:sldChg chg="modSp add mod">
        <pc:chgData name="pradeep panwar" userId="d519ddcd2cf65a96" providerId="LiveId" clId="{4476DBD8-D3C4-4AF1-A90C-12E8A4ED5AD0}" dt="2022-05-11T09:40:12.381" v="774" actId="20577"/>
        <pc:sldMkLst>
          <pc:docMk/>
          <pc:sldMk cId="1197444958" sldId="349"/>
        </pc:sldMkLst>
        <pc:spChg chg="mod">
          <ac:chgData name="pradeep panwar" userId="d519ddcd2cf65a96" providerId="LiveId" clId="{4476DBD8-D3C4-4AF1-A90C-12E8A4ED5AD0}" dt="2022-05-11T09:40:12.381" v="774" actId="20577"/>
          <ac:spMkLst>
            <pc:docMk/>
            <pc:sldMk cId="1197444958" sldId="349"/>
            <ac:spMk id="4" creationId="{00000000-0000-0000-0000-000000000000}"/>
          </ac:spMkLst>
        </pc:spChg>
      </pc:sldChg>
      <pc:sldChg chg="modSp add mod">
        <pc:chgData name="pradeep panwar" userId="d519ddcd2cf65a96" providerId="LiveId" clId="{4476DBD8-D3C4-4AF1-A90C-12E8A4ED5AD0}" dt="2022-05-11T09:46:11.843" v="814" actId="20577"/>
        <pc:sldMkLst>
          <pc:docMk/>
          <pc:sldMk cId="1591170136" sldId="350"/>
        </pc:sldMkLst>
        <pc:spChg chg="mod">
          <ac:chgData name="pradeep panwar" userId="d519ddcd2cf65a96" providerId="LiveId" clId="{4476DBD8-D3C4-4AF1-A90C-12E8A4ED5AD0}" dt="2022-05-11T09:46:11.843" v="814" actId="20577"/>
          <ac:spMkLst>
            <pc:docMk/>
            <pc:sldMk cId="1591170136" sldId="350"/>
            <ac:spMk id="4" creationId="{00000000-0000-0000-0000-000000000000}"/>
          </ac:spMkLst>
        </pc:spChg>
      </pc:sldChg>
      <pc:sldChg chg="modSp add mod">
        <pc:chgData name="pradeep panwar" userId="d519ddcd2cf65a96" providerId="LiveId" clId="{4476DBD8-D3C4-4AF1-A90C-12E8A4ED5AD0}" dt="2022-05-11T09:48:43.984" v="872" actId="20577"/>
        <pc:sldMkLst>
          <pc:docMk/>
          <pc:sldMk cId="2522560568" sldId="351"/>
        </pc:sldMkLst>
        <pc:spChg chg="mod">
          <ac:chgData name="pradeep panwar" userId="d519ddcd2cf65a96" providerId="LiveId" clId="{4476DBD8-D3C4-4AF1-A90C-12E8A4ED5AD0}" dt="2022-05-11T09:48:43.984" v="872" actId="20577"/>
          <ac:spMkLst>
            <pc:docMk/>
            <pc:sldMk cId="2522560568" sldId="351"/>
            <ac:spMk id="4" creationId="{00000000-0000-0000-0000-000000000000}"/>
          </ac:spMkLst>
        </pc:spChg>
      </pc:sldChg>
      <pc:sldChg chg="modSp add mod">
        <pc:chgData name="pradeep panwar" userId="d519ddcd2cf65a96" providerId="LiveId" clId="{4476DBD8-D3C4-4AF1-A90C-12E8A4ED5AD0}" dt="2022-05-11T09:50:20.295" v="924" actId="20577"/>
        <pc:sldMkLst>
          <pc:docMk/>
          <pc:sldMk cId="236050840" sldId="352"/>
        </pc:sldMkLst>
        <pc:spChg chg="mod">
          <ac:chgData name="pradeep panwar" userId="d519ddcd2cf65a96" providerId="LiveId" clId="{4476DBD8-D3C4-4AF1-A90C-12E8A4ED5AD0}" dt="2022-05-11T09:50:20.295" v="924" actId="20577"/>
          <ac:spMkLst>
            <pc:docMk/>
            <pc:sldMk cId="236050840" sldId="352"/>
            <ac:spMk id="4" creationId="{00000000-0000-0000-0000-000000000000}"/>
          </ac:spMkLst>
        </pc:spChg>
      </pc:sldChg>
      <pc:sldChg chg="modSp add mod">
        <pc:chgData name="pradeep panwar" userId="d519ddcd2cf65a96" providerId="LiveId" clId="{4476DBD8-D3C4-4AF1-A90C-12E8A4ED5AD0}" dt="2022-05-11T11:02:04.745" v="966" actId="20577"/>
        <pc:sldMkLst>
          <pc:docMk/>
          <pc:sldMk cId="3121114083" sldId="353"/>
        </pc:sldMkLst>
        <pc:spChg chg="mod">
          <ac:chgData name="pradeep panwar" userId="d519ddcd2cf65a96" providerId="LiveId" clId="{4476DBD8-D3C4-4AF1-A90C-12E8A4ED5AD0}" dt="2022-05-11T11:02:04.745" v="966" actId="20577"/>
          <ac:spMkLst>
            <pc:docMk/>
            <pc:sldMk cId="3121114083" sldId="353"/>
            <ac:spMk id="4" creationId="{00000000-0000-0000-0000-000000000000}"/>
          </ac:spMkLst>
        </pc:spChg>
      </pc:sldChg>
      <pc:sldChg chg="modSp add mod">
        <pc:chgData name="pradeep panwar" userId="d519ddcd2cf65a96" providerId="LiveId" clId="{4476DBD8-D3C4-4AF1-A90C-12E8A4ED5AD0}" dt="2022-05-11T11:07:59.792" v="1032" actId="20577"/>
        <pc:sldMkLst>
          <pc:docMk/>
          <pc:sldMk cId="1233699207" sldId="354"/>
        </pc:sldMkLst>
        <pc:spChg chg="mod">
          <ac:chgData name="pradeep panwar" userId="d519ddcd2cf65a96" providerId="LiveId" clId="{4476DBD8-D3C4-4AF1-A90C-12E8A4ED5AD0}" dt="2022-05-11T11:07:59.792" v="1032" actId="20577"/>
          <ac:spMkLst>
            <pc:docMk/>
            <pc:sldMk cId="1233699207" sldId="354"/>
            <ac:spMk id="4" creationId="{00000000-0000-0000-0000-000000000000}"/>
          </ac:spMkLst>
        </pc:spChg>
      </pc:sldChg>
      <pc:sldChg chg="modSp add mod">
        <pc:chgData name="pradeep panwar" userId="d519ddcd2cf65a96" providerId="LiveId" clId="{4476DBD8-D3C4-4AF1-A90C-12E8A4ED5AD0}" dt="2022-05-11T11:11:01.240" v="1106" actId="20577"/>
        <pc:sldMkLst>
          <pc:docMk/>
          <pc:sldMk cId="3361784953" sldId="355"/>
        </pc:sldMkLst>
        <pc:spChg chg="mod">
          <ac:chgData name="pradeep panwar" userId="d519ddcd2cf65a96" providerId="LiveId" clId="{4476DBD8-D3C4-4AF1-A90C-12E8A4ED5AD0}" dt="2022-05-11T11:11:01.240" v="1106" actId="20577"/>
          <ac:spMkLst>
            <pc:docMk/>
            <pc:sldMk cId="3361784953" sldId="355"/>
            <ac:spMk id="4" creationId="{00000000-0000-0000-0000-000000000000}"/>
          </ac:spMkLst>
        </pc:spChg>
      </pc:sldChg>
      <pc:sldChg chg="addSp delSp modSp new mod">
        <pc:chgData name="pradeep panwar" userId="d519ddcd2cf65a96" providerId="LiveId" clId="{4476DBD8-D3C4-4AF1-A90C-12E8A4ED5AD0}" dt="2022-05-11T11:17:03.864" v="1119"/>
        <pc:sldMkLst>
          <pc:docMk/>
          <pc:sldMk cId="1986177587" sldId="356"/>
        </pc:sldMkLst>
        <pc:spChg chg="del">
          <ac:chgData name="pradeep panwar" userId="d519ddcd2cf65a96" providerId="LiveId" clId="{4476DBD8-D3C4-4AF1-A90C-12E8A4ED5AD0}" dt="2022-05-11T11:16:27.687" v="1117" actId="478"/>
          <ac:spMkLst>
            <pc:docMk/>
            <pc:sldMk cId="1986177587" sldId="356"/>
            <ac:spMk id="2" creationId="{C6C549B8-7205-D239-AD4F-4649B95648E8}"/>
          </ac:spMkLst>
        </pc:spChg>
        <pc:spChg chg="del">
          <ac:chgData name="pradeep panwar" userId="d519ddcd2cf65a96" providerId="LiveId" clId="{4476DBD8-D3C4-4AF1-A90C-12E8A4ED5AD0}" dt="2022-05-11T11:16:32.335" v="1118" actId="478"/>
          <ac:spMkLst>
            <pc:docMk/>
            <pc:sldMk cId="1986177587" sldId="356"/>
            <ac:spMk id="3" creationId="{7881EDCE-32A1-F6ED-F531-C6CF9D74912C}"/>
          </ac:spMkLst>
        </pc:spChg>
        <pc:picChg chg="add mod">
          <ac:chgData name="pradeep panwar" userId="d519ddcd2cf65a96" providerId="LiveId" clId="{4476DBD8-D3C4-4AF1-A90C-12E8A4ED5AD0}" dt="2022-05-11T11:17:03.864" v="1119"/>
          <ac:picMkLst>
            <pc:docMk/>
            <pc:sldMk cId="1986177587" sldId="356"/>
            <ac:picMk id="4" creationId="{915B2CD5-5281-A0CA-8399-973EE47FE84D}"/>
          </ac:picMkLst>
        </pc:picChg>
      </pc:sldChg>
      <pc:sldMasterChg chg="modSp modSldLayout">
        <pc:chgData name="pradeep panwar" userId="d519ddcd2cf65a96" providerId="LiveId" clId="{4476DBD8-D3C4-4AF1-A90C-12E8A4ED5AD0}" dt="2022-05-11T05:44:59.445" v="2"/>
        <pc:sldMasterMkLst>
          <pc:docMk/>
          <pc:sldMasterMk cId="0" sldId="2147483785"/>
        </pc:sldMasterMkLst>
        <pc:spChg chg="mod">
          <ac:chgData name="pradeep panwar" userId="d519ddcd2cf65a96" providerId="LiveId" clId="{4476DBD8-D3C4-4AF1-A90C-12E8A4ED5AD0}" dt="2022-05-11T05:44:59.445" v="2"/>
          <ac:spMkLst>
            <pc:docMk/>
            <pc:sldMasterMk cId="0" sldId="2147483785"/>
            <ac:spMk id="2" creationId="{00000000-0000-0000-0000-000000000000}"/>
          </ac:spMkLst>
        </pc:spChg>
        <pc:spChg chg="mod">
          <ac:chgData name="pradeep panwar" userId="d519ddcd2cf65a96" providerId="LiveId" clId="{4476DBD8-D3C4-4AF1-A90C-12E8A4ED5AD0}" dt="2022-05-11T05:44:59.445" v="2"/>
          <ac:spMkLst>
            <pc:docMk/>
            <pc:sldMasterMk cId="0" sldId="2147483785"/>
            <ac:spMk id="3" creationId="{00000000-0000-0000-0000-000000000000}"/>
          </ac:spMkLst>
        </pc:spChg>
        <pc:spChg chg="mod">
          <ac:chgData name="pradeep panwar" userId="d519ddcd2cf65a96" providerId="LiveId" clId="{4476DBD8-D3C4-4AF1-A90C-12E8A4ED5AD0}" dt="2022-05-11T05:44:59.445" v="2"/>
          <ac:spMkLst>
            <pc:docMk/>
            <pc:sldMasterMk cId="0" sldId="2147483785"/>
            <ac:spMk id="4" creationId="{00000000-0000-0000-0000-000000000000}"/>
          </ac:spMkLst>
        </pc:spChg>
        <pc:spChg chg="mod">
          <ac:chgData name="pradeep panwar" userId="d519ddcd2cf65a96" providerId="LiveId" clId="{4476DBD8-D3C4-4AF1-A90C-12E8A4ED5AD0}" dt="2022-05-11T05:44:59.445" v="2"/>
          <ac:spMkLst>
            <pc:docMk/>
            <pc:sldMasterMk cId="0" sldId="2147483785"/>
            <ac:spMk id="5" creationId="{00000000-0000-0000-0000-000000000000}"/>
          </ac:spMkLst>
        </pc:spChg>
        <pc:spChg chg="mod">
          <ac:chgData name="pradeep panwar" userId="d519ddcd2cf65a96" providerId="LiveId" clId="{4476DBD8-D3C4-4AF1-A90C-12E8A4ED5AD0}" dt="2022-05-11T05:44:59.445" v="2"/>
          <ac:spMkLst>
            <pc:docMk/>
            <pc:sldMasterMk cId="0" sldId="2147483785"/>
            <ac:spMk id="6" creationId="{00000000-0000-0000-0000-000000000000}"/>
          </ac:spMkLst>
        </pc:spChg>
        <pc:sldLayoutChg chg="modSp">
          <pc:chgData name="pradeep panwar" userId="d519ddcd2cf65a96" providerId="LiveId" clId="{4476DBD8-D3C4-4AF1-A90C-12E8A4ED5AD0}" dt="2022-05-11T05:44:59.445" v="2"/>
          <pc:sldLayoutMkLst>
            <pc:docMk/>
            <pc:sldMasterMk cId="0" sldId="2147483785"/>
            <pc:sldLayoutMk cId="0" sldId="2147483786"/>
          </pc:sldLayoutMkLst>
          <pc:spChg chg="mod">
            <ac:chgData name="pradeep panwar" userId="d519ddcd2cf65a96" providerId="LiveId" clId="{4476DBD8-D3C4-4AF1-A90C-12E8A4ED5AD0}" dt="2022-05-11T05:44:59.445" v="2"/>
            <ac:spMkLst>
              <pc:docMk/>
              <pc:sldMasterMk cId="0" sldId="2147483785"/>
              <pc:sldLayoutMk cId="0" sldId="2147483786"/>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6"/>
              <ac:spMk id="3"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88"/>
          </pc:sldLayoutMkLst>
          <pc:spChg chg="mod">
            <ac:chgData name="pradeep panwar" userId="d519ddcd2cf65a96" providerId="LiveId" clId="{4476DBD8-D3C4-4AF1-A90C-12E8A4ED5AD0}" dt="2022-05-11T05:44:59.445" v="2"/>
            <ac:spMkLst>
              <pc:docMk/>
              <pc:sldMasterMk cId="0" sldId="2147483785"/>
              <pc:sldLayoutMk cId="0" sldId="2147483788"/>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8"/>
              <ac:spMk id="3"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89"/>
          </pc:sldLayoutMkLst>
          <pc:spChg chg="mod">
            <ac:chgData name="pradeep panwar" userId="d519ddcd2cf65a96" providerId="LiveId" clId="{4476DBD8-D3C4-4AF1-A90C-12E8A4ED5AD0}" dt="2022-05-11T05:44:59.445" v="2"/>
            <ac:spMkLst>
              <pc:docMk/>
              <pc:sldMasterMk cId="0" sldId="2147483785"/>
              <pc:sldLayoutMk cId="0" sldId="2147483789"/>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9"/>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0"/>
          </pc:sldLayoutMkLst>
          <pc:spChg chg="mod">
            <ac:chgData name="pradeep panwar" userId="d519ddcd2cf65a96" providerId="LiveId" clId="{4476DBD8-D3C4-4AF1-A90C-12E8A4ED5AD0}" dt="2022-05-11T05:44:59.445" v="2"/>
            <ac:spMkLst>
              <pc:docMk/>
              <pc:sldMasterMk cId="0" sldId="2147483785"/>
              <pc:sldLayoutMk cId="0" sldId="2147483790"/>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4"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5"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6"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3"/>
          </pc:sldLayoutMkLst>
          <pc:spChg chg="mod">
            <ac:chgData name="pradeep panwar" userId="d519ddcd2cf65a96" providerId="LiveId" clId="{4476DBD8-D3C4-4AF1-A90C-12E8A4ED5AD0}" dt="2022-05-11T05:44:59.445" v="2"/>
            <ac:spMkLst>
              <pc:docMk/>
              <pc:sldMasterMk cId="0" sldId="2147483785"/>
              <pc:sldLayoutMk cId="0" sldId="2147483793"/>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3"/>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3"/>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4"/>
          </pc:sldLayoutMkLst>
          <pc:spChg chg="mod">
            <ac:chgData name="pradeep panwar" userId="d519ddcd2cf65a96" providerId="LiveId" clId="{4476DBD8-D3C4-4AF1-A90C-12E8A4ED5AD0}" dt="2022-05-11T05:44:59.445" v="2"/>
            <ac:spMkLst>
              <pc:docMk/>
              <pc:sldMasterMk cId="0" sldId="2147483785"/>
              <pc:sldLayoutMk cId="0" sldId="2147483794"/>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4"/>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4"/>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6"/>
          </pc:sldLayoutMkLst>
          <pc:spChg chg="mod">
            <ac:chgData name="pradeep panwar" userId="d519ddcd2cf65a96" providerId="LiveId" clId="{4476DBD8-D3C4-4AF1-A90C-12E8A4ED5AD0}" dt="2022-05-11T05:44:59.445" v="2"/>
            <ac:spMkLst>
              <pc:docMk/>
              <pc:sldMasterMk cId="0" sldId="2147483785"/>
              <pc:sldLayoutMk cId="0" sldId="2147483796"/>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6"/>
              <ac:spMk id="3" creationId="{00000000-0000-0000-0000-000000000000}"/>
            </ac:spMkLst>
          </pc:spChg>
        </pc:sldLayoutChg>
      </pc:sldMasterChg>
    </pc:docChg>
  </pc:docChgLst>
  <pc:docChgLst>
    <pc:chgData name="Ayan Ruzdan" userId="281b3fb1-178d-4595-a67e-42f3d5782a4e" providerId="ADAL" clId="{21316F5C-F2DC-4588-94EB-04AD3974E82A}"/>
    <pc:docChg chg="custSel modSld">
      <pc:chgData name="Ayan Ruzdan" userId="281b3fb1-178d-4595-a67e-42f3d5782a4e" providerId="ADAL" clId="{21316F5C-F2DC-4588-94EB-04AD3974E82A}" dt="2023-03-14T16:26:20.690" v="211" actId="478"/>
      <pc:docMkLst>
        <pc:docMk/>
      </pc:docMkLst>
      <pc:sldChg chg="addSp delSp modSp mod">
        <pc:chgData name="Ayan Ruzdan" userId="281b3fb1-178d-4595-a67e-42f3d5782a4e" providerId="ADAL" clId="{21316F5C-F2DC-4588-94EB-04AD3974E82A}" dt="2023-03-14T16:26:20.690" v="211" actId="478"/>
        <pc:sldMkLst>
          <pc:docMk/>
          <pc:sldMk cId="2674417559" sldId="343"/>
        </pc:sldMkLst>
        <pc:spChg chg="add del mod">
          <ac:chgData name="Ayan Ruzdan" userId="281b3fb1-178d-4595-a67e-42f3d5782a4e" providerId="ADAL" clId="{21316F5C-F2DC-4588-94EB-04AD3974E82A}" dt="2023-03-14T16:26:20.690" v="211" actId="478"/>
          <ac:spMkLst>
            <pc:docMk/>
            <pc:sldMk cId="2674417559" sldId="343"/>
            <ac:spMk id="2" creationId="{3A2F5FC9-78DA-901F-84A9-D8A0016526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C8EA1980-4576-4AF0-B9EB-9D150046AAAE}" type="datetimeFigureOut">
              <a:rPr lang="en-US" smtClean="0"/>
              <a:pPr>
                <a:defRPr/>
              </a:pPr>
              <a:t>3/14/2023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488608-87EF-4FD0-9C7B-D2B526DC946A}"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F901BE7-9EF2-4B54-9700-87EE46A6EDB6}" type="datetimeFigureOut">
              <a:rPr lang="en-US" smtClean="0"/>
              <a:pPr>
                <a:defRPr/>
              </a:pPr>
              <a:t>3/14/2023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EF5A10-F259-42E8-9DB1-4ABC256F1EC3}"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94AD406-2DF7-4414-BD58-578652F71040}" type="datetimeFigureOut">
              <a:rPr lang="en-US" smtClean="0"/>
              <a:pPr>
                <a:defRPr/>
              </a:pPr>
              <a:t>3/14/2023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C1AC12-7156-4DE9-B40E-F139687ADB5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3/14/2023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29D0CD-93FD-4AA7-A016-11FDE00CBCE3}" type="datetimeFigureOut">
              <a:rPr lang="en-US" smtClean="0"/>
              <a:pPr>
                <a:defRPr/>
              </a:pPr>
              <a:t>3/14/2023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2C3F9B-929C-4111-A0CE-3F26E474177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AF96DC0-12FC-4A3B-86A2-861216B55270}" type="datetimeFigureOut">
              <a:rPr lang="en-US" smtClean="0"/>
              <a:pPr>
                <a:defRPr/>
              </a:pPr>
              <a:t>3/14/2023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021CE6-14E7-47F0-9D6C-7DBF25914FBB}"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B343F61E-9280-4CC2-90AE-A6278023B723}" type="datetimeFigureOut">
              <a:rPr lang="en-US" smtClean="0"/>
              <a:pPr>
                <a:defRPr/>
              </a:pPr>
              <a:t>3/14/2023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47016E0-0916-4C8E-9815-34F28E5FDDC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22408D7-7DF0-44B4-BF3D-1B5DF5DD0E8C}" type="datetimeFigureOut">
              <a:rPr lang="en-US" smtClean="0"/>
              <a:pPr>
                <a:defRPr/>
              </a:pPr>
              <a:t>3/14/2023</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91AF88-6C98-4A79-A308-5E45955A428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CE38901-650A-4FEC-955B-5AA7D4685A03}" type="datetimeFigureOut">
              <a:rPr lang="en-US" smtClean="0"/>
              <a:pPr>
                <a:defRPr/>
              </a:pPr>
              <a:t>3/14/2023</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CB85EBC-5A3E-4AD1-9442-EE6512C4027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5941EA2-F28E-4E7C-B022-8BD180DD6A5D}" type="datetimeFigureOut">
              <a:rPr lang="en-US" smtClean="0"/>
              <a:pPr>
                <a:defRPr/>
              </a:pPr>
              <a:t>3/14/2023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F9356-E354-4E51-8A99-93889361556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260AD76-F1EF-4CA7-8DA5-41EDDEF49BFA}" type="datetimeFigureOut">
              <a:rPr lang="en-US" smtClean="0"/>
              <a:pPr>
                <a:defRPr/>
              </a:pPr>
              <a:t>3/14/2023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1039B5-D9E5-48B1-8EB9-A0CB9A3C637C}"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89E7E20-1E5D-4609-83B3-4ECE2E5358EA}" type="datetimeFigureOut">
              <a:rPr lang="en-US" smtClean="0"/>
              <a:pPr>
                <a:defRPr/>
              </a:pPr>
              <a:t>3/14/2023</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F055209-94DC-4E84-9BFB-2684EB00D3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1.gstatic.com/images?q=tbn:ANd9GcRt12VpKN4hgDcd3EA-xsXom5o8VA7nCFE5-cIPiPbzwteOHBuMag"/>
          <p:cNvPicPr>
            <a:picLocks noChangeAspect="1" noChangeArrowheads="1"/>
          </p:cNvPicPr>
          <p:nvPr/>
        </p:nvPicPr>
        <p:blipFill>
          <a:blip r:embed="rId2"/>
          <a:srcRect/>
          <a:stretch>
            <a:fillRect/>
          </a:stretch>
        </p:blipFill>
        <p:spPr bwMode="auto">
          <a:xfrm rot="724854">
            <a:off x="406975" y="948038"/>
            <a:ext cx="2686050" cy="3578828"/>
          </a:xfrm>
          <a:prstGeom prst="rect">
            <a:avLst/>
          </a:prstGeom>
          <a:noFill/>
          <a:ln w="9525">
            <a:noFill/>
            <a:miter lim="800000"/>
            <a:headEnd/>
            <a:tailEnd/>
          </a:ln>
        </p:spPr>
      </p:pic>
      <p:sp>
        <p:nvSpPr>
          <p:cNvPr id="5" name="TextBox 4"/>
          <p:cNvSpPr txBox="1"/>
          <p:nvPr/>
        </p:nvSpPr>
        <p:spPr>
          <a:xfrm>
            <a:off x="4272044" y="1334152"/>
            <a:ext cx="4086225" cy="2262158"/>
          </a:xfrm>
          <a:prstGeom prst="rect">
            <a:avLst/>
          </a:prstGeom>
          <a:ln w="38100"/>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sz="3300" b="1" i="1" dirty="0">
              <a:solidFill>
                <a:schemeClr val="tx2">
                  <a:lumMod val="75000"/>
                </a:schemeClr>
              </a:solidFill>
              <a:latin typeface="Book Antiqua" pitchFamily="18" charset="0"/>
            </a:endParaRPr>
          </a:p>
          <a:p>
            <a:r>
              <a:rPr lang="en-US" sz="3600" b="1" i="1" dirty="0">
                <a:solidFill>
                  <a:schemeClr val="tx2">
                    <a:lumMod val="75000"/>
                  </a:schemeClr>
                </a:solidFill>
                <a:latin typeface="Book Antiqua" pitchFamily="18" charset="0"/>
              </a:rPr>
              <a:t>Simple Interest and Compound Interest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sum amounts to Rs.1008 in 2 years and amounts to Rs.1112 in 3 years at SI. Find the sum and rate of interest per annum.</a:t>
            </a:r>
          </a:p>
          <a:p>
            <a:pPr algn="just"/>
            <a:endParaRPr lang="en-US" sz="2400" dirty="0">
              <a:latin typeface="Book Antiqua" pitchFamily="18" charset="0"/>
            </a:endParaRPr>
          </a:p>
          <a:p>
            <a:pPr>
              <a:lnSpc>
                <a:spcPct val="150000"/>
              </a:lnSpc>
            </a:pPr>
            <a:r>
              <a:rPr lang="en-US" sz="2400" dirty="0">
                <a:latin typeface="Book Antiqua" pitchFamily="18" charset="0"/>
              </a:rPr>
              <a:t>[A] Rs.800, 13% pa</a:t>
            </a:r>
          </a:p>
          <a:p>
            <a:pPr>
              <a:lnSpc>
                <a:spcPct val="150000"/>
              </a:lnSpc>
            </a:pPr>
            <a:r>
              <a:rPr lang="en-US" sz="2400" dirty="0">
                <a:latin typeface="Book Antiqua" pitchFamily="18" charset="0"/>
              </a:rPr>
              <a:t>[B] Rs.600, 12 % pa</a:t>
            </a:r>
          </a:p>
          <a:p>
            <a:pPr>
              <a:lnSpc>
                <a:spcPct val="150000"/>
              </a:lnSpc>
            </a:pPr>
            <a:r>
              <a:rPr lang="en-US" sz="2400" dirty="0">
                <a:latin typeface="Book Antiqua" pitchFamily="18" charset="0"/>
              </a:rPr>
              <a:t>[C] Rs.800, 12% pa</a:t>
            </a:r>
          </a:p>
          <a:p>
            <a:pPr>
              <a:lnSpc>
                <a:spcPct val="150000"/>
              </a:lnSpc>
            </a:pPr>
            <a:r>
              <a:rPr lang="en-US" sz="2400" dirty="0">
                <a:latin typeface="Book Antiqua" pitchFamily="18" charset="0"/>
              </a:rPr>
              <a:t>[D] Rs.600, 13% pa</a:t>
            </a:r>
          </a:p>
        </p:txBody>
      </p:sp>
    </p:spTree>
    <p:extLst>
      <p:ext uri="{BB962C8B-B14F-4D97-AF65-F5344CB8AC3E}">
        <p14:creationId xmlns:p14="http://schemas.microsoft.com/office/powerpoint/2010/main" val="239216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S.I. On Rs 400 for 5 years together with that on Rs. 600, for 4 year to Rs. 132. If the Rate is same in both the case. Find rate % of interest?</a:t>
            </a:r>
          </a:p>
          <a:p>
            <a:pPr algn="just"/>
            <a:endParaRPr lang="en-US" sz="2400" dirty="0">
              <a:latin typeface="Book Antiqua" pitchFamily="18" charset="0"/>
            </a:endParaRPr>
          </a:p>
          <a:p>
            <a:pPr>
              <a:lnSpc>
                <a:spcPct val="150000"/>
              </a:lnSpc>
            </a:pPr>
            <a:r>
              <a:rPr lang="en-US" sz="2400" dirty="0">
                <a:latin typeface="Book Antiqua" pitchFamily="18" charset="0"/>
              </a:rPr>
              <a:t>[A] 2% pa</a:t>
            </a:r>
          </a:p>
          <a:p>
            <a:pPr>
              <a:lnSpc>
                <a:spcPct val="150000"/>
              </a:lnSpc>
            </a:pPr>
            <a:r>
              <a:rPr lang="en-US" sz="2400" dirty="0">
                <a:latin typeface="Book Antiqua" pitchFamily="18" charset="0"/>
              </a:rPr>
              <a:t>[B] 3% pa</a:t>
            </a:r>
          </a:p>
          <a:p>
            <a:pPr>
              <a:lnSpc>
                <a:spcPct val="150000"/>
              </a:lnSpc>
            </a:pPr>
            <a:r>
              <a:rPr lang="en-US" sz="2400" dirty="0">
                <a:latin typeface="Book Antiqua" pitchFamily="18" charset="0"/>
              </a:rPr>
              <a:t>[C] 5% pa</a:t>
            </a:r>
          </a:p>
          <a:p>
            <a:pPr>
              <a:lnSpc>
                <a:spcPct val="150000"/>
              </a:lnSpc>
            </a:pPr>
            <a:r>
              <a:rPr lang="en-US" sz="2400" dirty="0">
                <a:latin typeface="Book Antiqua" pitchFamily="18" charset="0"/>
              </a:rPr>
              <a:t>[D] 8% pa</a:t>
            </a:r>
          </a:p>
        </p:txBody>
      </p:sp>
    </p:spTree>
    <p:extLst>
      <p:ext uri="{BB962C8B-B14F-4D97-AF65-F5344CB8AC3E}">
        <p14:creationId xmlns:p14="http://schemas.microsoft.com/office/powerpoint/2010/main" val="330021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4100353"/>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shopkeeper borrow Rs. 20,000 from two money lenders. For one loan, he paid 12% pa and for other 14% pa. After one year he paid Rs. 2560 as total interest. How much did he borrow each?</a:t>
            </a:r>
          </a:p>
          <a:p>
            <a:pPr algn="just"/>
            <a:endParaRPr lang="en-US" sz="2400" dirty="0">
              <a:latin typeface="Book Antiqua" pitchFamily="18" charset="0"/>
            </a:endParaRPr>
          </a:p>
          <a:p>
            <a:pPr>
              <a:lnSpc>
                <a:spcPct val="150000"/>
              </a:lnSpc>
            </a:pPr>
            <a:r>
              <a:rPr lang="en-US" sz="2400" dirty="0">
                <a:latin typeface="Book Antiqua" pitchFamily="18" charset="0"/>
              </a:rPr>
              <a:t>[A] Rs.8000, Rs.12000</a:t>
            </a:r>
          </a:p>
          <a:p>
            <a:pPr>
              <a:lnSpc>
                <a:spcPct val="150000"/>
              </a:lnSpc>
            </a:pPr>
            <a:r>
              <a:rPr lang="en-US" sz="2400" dirty="0">
                <a:latin typeface="Book Antiqua" pitchFamily="18" charset="0"/>
              </a:rPr>
              <a:t>[B] Rs.12000, Rs.8000</a:t>
            </a:r>
          </a:p>
          <a:p>
            <a:pPr>
              <a:lnSpc>
                <a:spcPct val="150000"/>
              </a:lnSpc>
            </a:pPr>
            <a:r>
              <a:rPr lang="en-US" sz="2400" dirty="0">
                <a:latin typeface="Book Antiqua" pitchFamily="18" charset="0"/>
              </a:rPr>
              <a:t>[C] Rs.6000, Rs.14000</a:t>
            </a:r>
          </a:p>
          <a:p>
            <a:pPr>
              <a:lnSpc>
                <a:spcPct val="150000"/>
              </a:lnSpc>
            </a:pPr>
            <a:r>
              <a:rPr lang="en-US" sz="2400" dirty="0">
                <a:latin typeface="Book Antiqua" pitchFamily="18" charset="0"/>
              </a:rPr>
              <a:t>[D] Rs.14000, Rs.6000</a:t>
            </a:r>
          </a:p>
        </p:txBody>
      </p:sp>
    </p:spTree>
    <p:extLst>
      <p:ext uri="{BB962C8B-B14F-4D97-AF65-F5344CB8AC3E}">
        <p14:creationId xmlns:p14="http://schemas.microsoft.com/office/powerpoint/2010/main" val="49267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1500 is invested in two such parts that if one part be invested at 6% and other at 5%, S.I= Rs. 85 for one year. Then how much was invested at 5%?</a:t>
            </a:r>
          </a:p>
          <a:p>
            <a:pPr algn="just"/>
            <a:endParaRPr lang="en-US" sz="2400" dirty="0">
              <a:latin typeface="Book Antiqua" pitchFamily="18" charset="0"/>
            </a:endParaRPr>
          </a:p>
          <a:p>
            <a:pPr>
              <a:lnSpc>
                <a:spcPct val="150000"/>
              </a:lnSpc>
            </a:pPr>
            <a:r>
              <a:rPr lang="en-US" sz="2400" dirty="0">
                <a:latin typeface="Book Antiqua" pitchFamily="18" charset="0"/>
              </a:rPr>
              <a:t>[A] Rs.1000</a:t>
            </a:r>
          </a:p>
          <a:p>
            <a:pPr>
              <a:lnSpc>
                <a:spcPct val="150000"/>
              </a:lnSpc>
            </a:pPr>
            <a:r>
              <a:rPr lang="en-US" sz="2400" dirty="0">
                <a:latin typeface="Book Antiqua" pitchFamily="18" charset="0"/>
              </a:rPr>
              <a:t>[B] Rs.500</a:t>
            </a:r>
          </a:p>
          <a:p>
            <a:pPr>
              <a:lnSpc>
                <a:spcPct val="150000"/>
              </a:lnSpc>
            </a:pPr>
            <a:r>
              <a:rPr lang="en-US" sz="2400" dirty="0">
                <a:latin typeface="Book Antiqua" pitchFamily="18" charset="0"/>
              </a:rPr>
              <a:t>[C] Rs.600</a:t>
            </a:r>
          </a:p>
          <a:p>
            <a:pPr>
              <a:lnSpc>
                <a:spcPct val="150000"/>
              </a:lnSpc>
            </a:pPr>
            <a:r>
              <a:rPr lang="en-US" sz="2400" dirty="0">
                <a:latin typeface="Book Antiqua" pitchFamily="18" charset="0"/>
              </a:rPr>
              <a:t>[D] Rs.800</a:t>
            </a:r>
          </a:p>
        </p:txBody>
      </p:sp>
    </p:spTree>
    <p:extLst>
      <p:ext uri="{BB962C8B-B14F-4D97-AF65-F5344CB8AC3E}">
        <p14:creationId xmlns:p14="http://schemas.microsoft.com/office/powerpoint/2010/main" val="267441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71450" y="143176"/>
                <a:ext cx="8801100" cy="4558877"/>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8400 is invested in two such parts that if one part be invested at 8% and remaining at </a:t>
                </a:r>
                <a14:m>
                  <m:oMath xmlns:m="http://schemas.openxmlformats.org/officeDocument/2006/math">
                    <m:sSubSup>
                      <m:sSubSupPr>
                        <m:ctrlPr>
                          <a:rPr lang="en-US" sz="2400" b="1" i="1" smtClean="0">
                            <a:latin typeface="Cambria Math" panose="02040503050406030204" pitchFamily="18" charset="0"/>
                          </a:rPr>
                        </m:ctrlPr>
                      </m:sSubSupPr>
                      <m:e>
                        <m:r>
                          <a:rPr lang="en-IN" sz="2400" b="1" i="1" smtClean="0">
                            <a:latin typeface="Cambria Math" panose="02040503050406030204" pitchFamily="18" charset="0"/>
                          </a:rPr>
                          <m:t>𝟔</m:t>
                        </m:r>
                        <m:r>
                          <a:rPr lang="en-IN" sz="2400" b="1" i="1" smtClean="0">
                            <a:latin typeface="Cambria Math" panose="02040503050406030204" pitchFamily="18" charset="0"/>
                          </a:rPr>
                          <m:t> </m:t>
                        </m:r>
                      </m:e>
                      <m:sub>
                        <m:r>
                          <a:rPr lang="en-IN" sz="2400" b="1" i="1" smtClean="0">
                            <a:latin typeface="Cambria Math" panose="02040503050406030204" pitchFamily="18" charset="0"/>
                          </a:rPr>
                          <m:t>𝟑</m:t>
                        </m:r>
                      </m:sub>
                      <m:sup>
                        <m:r>
                          <a:rPr lang="en-IN" sz="2400" b="1" i="1" smtClean="0">
                            <a:latin typeface="Cambria Math" panose="02040503050406030204" pitchFamily="18" charset="0"/>
                          </a:rPr>
                          <m:t>𝟐</m:t>
                        </m:r>
                      </m:sup>
                    </m:sSubSup>
                    <m:r>
                      <a:rPr lang="en-IN" sz="2400" b="1" i="0" smtClean="0">
                        <a:latin typeface="Cambria Math" panose="02040503050406030204" pitchFamily="18" charset="0"/>
                      </a:rPr>
                      <m:t> %</m:t>
                    </m:r>
                  </m:oMath>
                </a14:m>
                <a:r>
                  <a:rPr lang="en-US" sz="2400" dirty="0">
                    <a:latin typeface="Book Antiqua" pitchFamily="18" charset="0"/>
                  </a:rPr>
                  <a:t> pa, his total interest after one and half year was Rs. 882. Then how much invested at different rates?</a:t>
                </a:r>
              </a:p>
              <a:p>
                <a:pPr algn="just"/>
                <a:endParaRPr lang="en-US" sz="2400" dirty="0">
                  <a:latin typeface="Book Antiqua" pitchFamily="18" charset="0"/>
                </a:endParaRPr>
              </a:p>
              <a:p>
                <a:pPr algn="just"/>
                <a:endParaRPr lang="en-US" sz="2400" dirty="0">
                  <a:latin typeface="Book Antiqua" pitchFamily="18" charset="0"/>
                </a:endParaRPr>
              </a:p>
              <a:p>
                <a:pPr>
                  <a:lnSpc>
                    <a:spcPct val="150000"/>
                  </a:lnSpc>
                </a:pPr>
                <a:r>
                  <a:rPr lang="en-US" sz="2400" dirty="0">
                    <a:latin typeface="Book Antiqua" pitchFamily="18" charset="0"/>
                  </a:rPr>
                  <a:t>[A] Rs.6300, Rs.2100</a:t>
                </a:r>
              </a:p>
              <a:p>
                <a:pPr>
                  <a:lnSpc>
                    <a:spcPct val="150000"/>
                  </a:lnSpc>
                </a:pPr>
                <a:r>
                  <a:rPr lang="en-US" sz="2400" dirty="0">
                    <a:latin typeface="Book Antiqua" pitchFamily="18" charset="0"/>
                  </a:rPr>
                  <a:t>[B] Rs.6000, Rs.2400</a:t>
                </a:r>
              </a:p>
              <a:p>
                <a:pPr>
                  <a:lnSpc>
                    <a:spcPct val="150000"/>
                  </a:lnSpc>
                </a:pPr>
                <a:r>
                  <a:rPr lang="en-US" sz="2400" dirty="0">
                    <a:latin typeface="Book Antiqua" pitchFamily="18" charset="0"/>
                  </a:rPr>
                  <a:t>[C] Rs.2400, Rs.6000</a:t>
                </a:r>
              </a:p>
              <a:p>
                <a:pPr>
                  <a:lnSpc>
                    <a:spcPct val="150000"/>
                  </a:lnSpc>
                </a:pPr>
                <a:r>
                  <a:rPr lang="en-US" sz="2400" dirty="0">
                    <a:latin typeface="Book Antiqua" pitchFamily="18" charset="0"/>
                  </a:rPr>
                  <a:t>[D] Rs.2100, Rs.6300</a:t>
                </a:r>
              </a:p>
            </p:txBody>
          </p:sp>
        </mc:Choice>
        <mc:Fallback xmlns="">
          <p:sp>
            <p:nvSpPr>
              <p:cNvPr id="4" name="TextBox 3"/>
              <p:cNvSpPr txBox="1">
                <a:spLocks noRot="1" noChangeAspect="1" noMove="1" noResize="1" noEditPoints="1" noAdjustHandles="1" noChangeArrowheads="1" noChangeShapeType="1" noTextEdit="1"/>
              </p:cNvSpPr>
              <p:nvPr/>
            </p:nvSpPr>
            <p:spPr>
              <a:xfrm>
                <a:off x="171450" y="143176"/>
                <a:ext cx="8801100" cy="4558877"/>
              </a:xfrm>
              <a:prstGeom prst="rect">
                <a:avLst/>
              </a:prstGeom>
              <a:blipFill>
                <a:blip r:embed="rId2"/>
                <a:stretch>
                  <a:fillRect l="-1039" t="-1203" r="-1108" b="-802"/>
                </a:stretch>
              </a:blipFill>
            </p:spPr>
            <p:txBody>
              <a:bodyPr/>
              <a:lstStyle/>
              <a:p>
                <a:r>
                  <a:rPr lang="en-IN">
                    <a:noFill/>
                  </a:rPr>
                  <a:t> </a:t>
                </a:r>
              </a:p>
            </p:txBody>
          </p:sp>
        </mc:Fallback>
      </mc:AlternateContent>
    </p:spTree>
    <p:extLst>
      <p:ext uri="{BB962C8B-B14F-4D97-AF65-F5344CB8AC3E}">
        <p14:creationId xmlns:p14="http://schemas.microsoft.com/office/powerpoint/2010/main" val="393578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950 is lend in two ways. The rate of S.I given on one part is 6% and on other part is 4%. If the S.I of 5 years is Rs. 200 then how much is given on 6%?</a:t>
            </a:r>
          </a:p>
          <a:p>
            <a:pPr algn="just"/>
            <a:endParaRPr lang="en-US" sz="2400" dirty="0">
              <a:latin typeface="Book Antiqua" pitchFamily="18" charset="0"/>
            </a:endParaRPr>
          </a:p>
          <a:p>
            <a:pPr>
              <a:lnSpc>
                <a:spcPct val="150000"/>
              </a:lnSpc>
            </a:pPr>
            <a:r>
              <a:rPr lang="en-US" sz="2400" dirty="0">
                <a:latin typeface="Book Antiqua" pitchFamily="18" charset="0"/>
              </a:rPr>
              <a:t>[A] Rs.500</a:t>
            </a:r>
          </a:p>
          <a:p>
            <a:pPr>
              <a:lnSpc>
                <a:spcPct val="150000"/>
              </a:lnSpc>
            </a:pPr>
            <a:r>
              <a:rPr lang="en-US" sz="2400" dirty="0">
                <a:latin typeface="Book Antiqua" pitchFamily="18" charset="0"/>
              </a:rPr>
              <a:t>[B] Rs.400</a:t>
            </a:r>
          </a:p>
          <a:p>
            <a:pPr>
              <a:lnSpc>
                <a:spcPct val="150000"/>
              </a:lnSpc>
            </a:pPr>
            <a:r>
              <a:rPr lang="en-US" sz="2400" dirty="0">
                <a:latin typeface="Book Antiqua" pitchFamily="18" charset="0"/>
              </a:rPr>
              <a:t>[C] Rs.200</a:t>
            </a:r>
          </a:p>
          <a:p>
            <a:pPr>
              <a:lnSpc>
                <a:spcPct val="150000"/>
              </a:lnSpc>
            </a:pPr>
            <a:r>
              <a:rPr lang="en-US" sz="2400" dirty="0">
                <a:latin typeface="Book Antiqua" pitchFamily="18" charset="0"/>
              </a:rPr>
              <a:t>[D] Rs.100</a:t>
            </a:r>
          </a:p>
        </p:txBody>
      </p:sp>
    </p:spTree>
    <p:extLst>
      <p:ext uri="{BB962C8B-B14F-4D97-AF65-F5344CB8AC3E}">
        <p14:creationId xmlns:p14="http://schemas.microsoft.com/office/powerpoint/2010/main" val="403874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21" y="67310"/>
            <a:ext cx="8866673"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If a sum of money at simple interest doubles in 6 years, it will become 4 times in:</a:t>
            </a:r>
          </a:p>
          <a:p>
            <a:pPr algn="just"/>
            <a:endParaRPr lang="en-US" sz="2400" dirty="0">
              <a:latin typeface="Book Antiqua" pitchFamily="18" charset="0"/>
            </a:endParaRPr>
          </a:p>
          <a:p>
            <a:pPr>
              <a:lnSpc>
                <a:spcPct val="150000"/>
              </a:lnSpc>
            </a:pPr>
            <a:r>
              <a:rPr lang="en-US" sz="2400" dirty="0">
                <a:latin typeface="Book Antiqua" pitchFamily="18" charset="0"/>
              </a:rPr>
              <a:t>[A] 12 years</a:t>
            </a:r>
          </a:p>
          <a:p>
            <a:pPr>
              <a:lnSpc>
                <a:spcPct val="150000"/>
              </a:lnSpc>
            </a:pPr>
            <a:r>
              <a:rPr lang="en-US" sz="2400" dirty="0">
                <a:latin typeface="Book Antiqua" pitchFamily="18" charset="0"/>
              </a:rPr>
              <a:t>[B] 14 years</a:t>
            </a:r>
          </a:p>
          <a:p>
            <a:pPr>
              <a:lnSpc>
                <a:spcPct val="150000"/>
              </a:lnSpc>
            </a:pPr>
            <a:r>
              <a:rPr lang="en-US" sz="2400" dirty="0">
                <a:latin typeface="Book Antiqua" pitchFamily="18" charset="0"/>
              </a:rPr>
              <a:t>[C] 16 years</a:t>
            </a:r>
          </a:p>
          <a:p>
            <a:pPr>
              <a:lnSpc>
                <a:spcPct val="150000"/>
              </a:lnSpc>
            </a:pPr>
            <a:r>
              <a:rPr lang="en-US" sz="2400" dirty="0">
                <a:latin typeface="Book Antiqua" pitchFamily="18" charset="0"/>
              </a:rPr>
              <a:t>[D] 18 years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14301"/>
            <a:ext cx="8953299"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If a sum of money at simple interest doubles in 8 years, it will become 4 times in:</a:t>
            </a:r>
          </a:p>
          <a:p>
            <a:pPr algn="just"/>
            <a:endParaRPr lang="en-US" sz="2400" dirty="0">
              <a:latin typeface="Book Antiqua" pitchFamily="18" charset="0"/>
            </a:endParaRPr>
          </a:p>
          <a:p>
            <a:pPr>
              <a:lnSpc>
                <a:spcPct val="150000"/>
              </a:lnSpc>
            </a:pPr>
            <a:r>
              <a:rPr lang="en-US" sz="2400" dirty="0">
                <a:latin typeface="Book Antiqua" pitchFamily="18" charset="0"/>
              </a:rPr>
              <a:t>[A] 16 years</a:t>
            </a:r>
          </a:p>
          <a:p>
            <a:pPr>
              <a:lnSpc>
                <a:spcPct val="150000"/>
              </a:lnSpc>
            </a:pPr>
            <a:r>
              <a:rPr lang="en-US" sz="2400" dirty="0">
                <a:latin typeface="Book Antiqua" pitchFamily="18" charset="0"/>
              </a:rPr>
              <a:t>[B] 24 years</a:t>
            </a:r>
          </a:p>
          <a:p>
            <a:pPr>
              <a:lnSpc>
                <a:spcPct val="150000"/>
              </a:lnSpc>
            </a:pPr>
            <a:r>
              <a:rPr lang="en-US" sz="2400" dirty="0">
                <a:latin typeface="Book Antiqua" pitchFamily="18" charset="0"/>
              </a:rPr>
              <a:t>[C] 64 years</a:t>
            </a:r>
          </a:p>
          <a:p>
            <a:pPr>
              <a:lnSpc>
                <a:spcPct val="150000"/>
              </a:lnSpc>
            </a:pPr>
            <a:r>
              <a:rPr lang="en-US" sz="2400" dirty="0">
                <a:latin typeface="Book Antiqua" pitchFamily="18" charset="0"/>
              </a:rPr>
              <a:t>[D] 32 years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2992358"/>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Find the present value (in Rs.) of Rs.3000 due after 5 years at 10% p.a. simple interest.</a:t>
            </a:r>
          </a:p>
          <a:p>
            <a:pPr>
              <a:lnSpc>
                <a:spcPct val="150000"/>
              </a:lnSpc>
            </a:pPr>
            <a:r>
              <a:rPr lang="en-US" sz="2400" dirty="0">
                <a:latin typeface="Book Antiqua" pitchFamily="18" charset="0"/>
              </a:rPr>
              <a:t>[A] Rs.1500</a:t>
            </a:r>
          </a:p>
          <a:p>
            <a:pPr>
              <a:lnSpc>
                <a:spcPct val="150000"/>
              </a:lnSpc>
            </a:pPr>
            <a:r>
              <a:rPr lang="en-US" sz="2400" dirty="0">
                <a:latin typeface="Book Antiqua" pitchFamily="18" charset="0"/>
              </a:rPr>
              <a:t>[B] Rs.1800</a:t>
            </a:r>
          </a:p>
          <a:p>
            <a:pPr>
              <a:lnSpc>
                <a:spcPct val="150000"/>
              </a:lnSpc>
            </a:pPr>
            <a:r>
              <a:rPr lang="en-US" sz="2400" dirty="0">
                <a:latin typeface="Book Antiqua" pitchFamily="18" charset="0"/>
              </a:rPr>
              <a:t>[C] Rs.2000</a:t>
            </a:r>
          </a:p>
          <a:p>
            <a:pPr>
              <a:lnSpc>
                <a:spcPct val="150000"/>
              </a:lnSpc>
            </a:pPr>
            <a:r>
              <a:rPr lang="en-US" sz="2400" dirty="0">
                <a:latin typeface="Book Antiqua" pitchFamily="18" charset="0"/>
              </a:rPr>
              <a:t>[D] Rs.2500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 y="188010"/>
            <a:ext cx="8229600" cy="851518"/>
          </a:xfrm>
        </p:spPr>
        <p:txBody>
          <a:bodyPr>
            <a:normAutofit/>
          </a:bodyPr>
          <a:lstStyle/>
          <a:p>
            <a:pPr algn="l"/>
            <a:r>
              <a:rPr lang="en-US" sz="4800" b="1" i="1" dirty="0">
                <a:solidFill>
                  <a:schemeClr val="tx2">
                    <a:lumMod val="50000"/>
                  </a:schemeClr>
                </a:solidFill>
                <a:latin typeface="Book Antiqua" panose="02040602050305030304" pitchFamily="18" charset="0"/>
              </a:rPr>
              <a:t>Compound interest</a:t>
            </a:r>
          </a:p>
        </p:txBody>
      </p:sp>
      <p:sp>
        <p:nvSpPr>
          <p:cNvPr id="4" name="TextBox 3"/>
          <p:cNvSpPr txBox="1"/>
          <p:nvPr/>
        </p:nvSpPr>
        <p:spPr>
          <a:xfrm>
            <a:off x="157162" y="1265572"/>
            <a:ext cx="8729663" cy="1107996"/>
          </a:xfrm>
          <a:prstGeom prst="rect">
            <a:avLst/>
          </a:prstGeom>
          <a:noFill/>
        </p:spPr>
        <p:txBody>
          <a:bodyPr wrap="square" rtlCol="0">
            <a:spAutoFit/>
          </a:bodyPr>
          <a:lstStyle/>
          <a:p>
            <a:r>
              <a:rPr lang="en-US" sz="2400" dirty="0">
                <a:latin typeface="Book Antiqua" pitchFamily="18" charset="0"/>
              </a:rPr>
              <a:t>If P= Rs.1000, R=10% p.a. T=3 years. Find Compound Interest for 3 years.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196265"/>
            <a:ext cx="8980371" cy="4524315"/>
          </a:xfrm>
          <a:prstGeom prst="rect">
            <a:avLst/>
          </a:prstGeom>
          <a:noFill/>
        </p:spPr>
        <p:txBody>
          <a:bodyPr wrap="square" rtlCol="0">
            <a:spAutoFit/>
          </a:bodyPr>
          <a:lstStyle/>
          <a:p>
            <a:pPr algn="just" eaLnBrk="1" hangingPunct="1"/>
            <a:r>
              <a:rPr lang="en-US" altLang="en-US" sz="2400" b="1" dirty="0">
                <a:latin typeface="Book Antiqua" pitchFamily="18" charset="0"/>
                <a:cs typeface="Times New Roman" pitchFamily="18" charset="0"/>
              </a:rPr>
              <a:t>Principal</a:t>
            </a:r>
          </a:p>
          <a:p>
            <a:pPr algn="just" eaLnBrk="1" hangingPunct="1"/>
            <a:r>
              <a:rPr lang="en-US" altLang="en-US" sz="2400" dirty="0">
                <a:latin typeface="Book Antiqua" pitchFamily="18" charset="0"/>
                <a:cs typeface="Times New Roman" pitchFamily="18" charset="0"/>
              </a:rPr>
              <a:t>The money borrowed or lent out for a certain period is called the principal or the sum.</a:t>
            </a:r>
          </a:p>
          <a:p>
            <a:pPr algn="just" eaLnBrk="1" hangingPunct="1"/>
            <a:endParaRPr lang="en-US" altLang="en-US" sz="2400" dirty="0">
              <a:latin typeface="Book Antiqua" pitchFamily="18" charset="0"/>
            </a:endParaRPr>
          </a:p>
          <a:p>
            <a:pPr algn="just" eaLnBrk="1" hangingPunct="1"/>
            <a:r>
              <a:rPr lang="en-US" altLang="en-US" sz="2400" b="1" dirty="0">
                <a:latin typeface="Book Antiqua" pitchFamily="18" charset="0"/>
                <a:cs typeface="Times New Roman" pitchFamily="18" charset="0"/>
              </a:rPr>
              <a:t>Interest</a:t>
            </a:r>
          </a:p>
          <a:p>
            <a:pPr algn="just" eaLnBrk="1" hangingPunct="1"/>
            <a:r>
              <a:rPr lang="en-US" altLang="en-US" sz="2400" dirty="0">
                <a:latin typeface="Book Antiqua" pitchFamily="18" charset="0"/>
                <a:cs typeface="Times New Roman" pitchFamily="18" charset="0"/>
              </a:rPr>
              <a:t>Extra money paid for using other's money is called </a:t>
            </a:r>
            <a:r>
              <a:rPr lang="en-US" altLang="en-US" sz="2400" b="1" dirty="0">
                <a:latin typeface="Book Antiqua" pitchFamily="18" charset="0"/>
                <a:cs typeface="Times New Roman" pitchFamily="18" charset="0"/>
              </a:rPr>
              <a:t>interest.</a:t>
            </a:r>
          </a:p>
          <a:p>
            <a:pPr algn="just" eaLnBrk="1" hangingPunct="1"/>
            <a:endParaRPr lang="en-US" altLang="en-US" sz="2400" b="1" dirty="0">
              <a:latin typeface="Book Antiqua" pitchFamily="18" charset="0"/>
              <a:cs typeface="Times New Roman" pitchFamily="18" charset="0"/>
            </a:endParaRPr>
          </a:p>
          <a:p>
            <a:pPr algn="just" eaLnBrk="1" hangingPunct="1"/>
            <a:r>
              <a:rPr lang="en-US" altLang="en-US" sz="2400" b="1" dirty="0">
                <a:latin typeface="Book Antiqua" pitchFamily="18" charset="0"/>
                <a:cs typeface="Times New Roman" pitchFamily="18" charset="0"/>
              </a:rPr>
              <a:t>Simple Interest</a:t>
            </a:r>
          </a:p>
          <a:p>
            <a:pPr algn="just" eaLnBrk="1" hangingPunct="1"/>
            <a:r>
              <a:rPr lang="en-US" altLang="en-US" sz="2400" dirty="0">
                <a:latin typeface="Book Antiqua" pitchFamily="18" charset="0"/>
                <a:cs typeface="Times New Roman" pitchFamily="18" charset="0"/>
              </a:rPr>
              <a:t>If the interest on a sum borrowed for certain period is reckoned uniformly, then it is called </a:t>
            </a:r>
            <a:r>
              <a:rPr lang="en-US" altLang="en-US" sz="2400" b="1" dirty="0">
                <a:latin typeface="Book Antiqua" pitchFamily="18" charset="0"/>
                <a:cs typeface="Times New Roman" pitchFamily="18" charset="0"/>
              </a:rPr>
              <a:t>simple interest.</a:t>
            </a:r>
            <a:endParaRPr lang="en-US" altLang="en-US" sz="2400" dirty="0">
              <a:latin typeface="Book Antiqua" pitchFamily="18" charset="0"/>
              <a:cs typeface="Times New Roman" pitchFamily="18" charset="0"/>
            </a:endParaRPr>
          </a:p>
          <a:p>
            <a:pPr algn="just" eaLnBrk="1" hangingPunct="1"/>
            <a:endParaRPr lang="en-US" altLang="en-US" sz="2400" dirty="0">
              <a:latin typeface="Book Antiqua" pitchFamily="18" charset="0"/>
            </a:endParaRPr>
          </a:p>
          <a:p>
            <a:pPr algn="just"/>
            <a:endParaRPr lang="en-US" sz="2400"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 y="139115"/>
            <a:ext cx="8886825" cy="5970865"/>
          </a:xfrm>
          <a:prstGeom prst="rect">
            <a:avLst/>
          </a:prstGeom>
          <a:noFill/>
        </p:spPr>
        <p:txBody>
          <a:bodyPr wrap="square" rtlCol="0">
            <a:spAutoFit/>
          </a:bodyPr>
          <a:lstStyle/>
          <a:p>
            <a:pPr algn="just" eaLnBrk="1" hangingPunct="1">
              <a:defRPr/>
            </a:pPr>
            <a:r>
              <a:rPr lang="en-US" sz="2800" b="1" i="1" dirty="0">
                <a:solidFill>
                  <a:schemeClr val="tx2">
                    <a:lumMod val="50000"/>
                  </a:schemeClr>
                </a:solidFill>
                <a:latin typeface="Book Antiqua" pitchFamily="18" charset="0"/>
                <a:cs typeface="Times New Roman" pitchFamily="18" charset="0"/>
              </a:rPr>
              <a:t>Compound Interest:</a:t>
            </a:r>
          </a:p>
          <a:p>
            <a:pPr algn="just" eaLnBrk="1" hangingPunct="1">
              <a:defRPr/>
            </a:pPr>
            <a:endParaRPr lang="en-US" b="1" dirty="0">
              <a:latin typeface="Book Antiqua" pitchFamily="18" charset="0"/>
              <a:cs typeface="Times New Roman" pitchFamily="18" charset="0"/>
            </a:endParaRPr>
          </a:p>
          <a:p>
            <a:pPr algn="just" eaLnBrk="1" hangingPunct="1">
              <a:defRPr/>
            </a:pPr>
            <a:r>
              <a:rPr lang="en-US" sz="2000" dirty="0">
                <a:latin typeface="Book Antiqua" pitchFamily="18" charset="0"/>
                <a:cs typeface="Times New Roman" pitchFamily="18" charset="0"/>
              </a:rPr>
              <a:t>Compound interest is the interest earned not only on the original principal, but also on all interests earned previously</a:t>
            </a:r>
          </a:p>
          <a:p>
            <a:pPr algn="just" eaLnBrk="1" hangingPunct="1">
              <a:defRPr/>
            </a:pPr>
            <a:endParaRPr lang="en-US" sz="2000" dirty="0">
              <a:latin typeface="Book Antiqua" pitchFamily="18" charset="0"/>
              <a:cs typeface="Times New Roman" pitchFamily="18" charset="0"/>
            </a:endParaRPr>
          </a:p>
          <a:p>
            <a:pPr algn="just" eaLnBrk="1" hangingPunct="1">
              <a:defRPr/>
            </a:pPr>
            <a:r>
              <a:rPr lang="en-US" sz="2000" dirty="0">
                <a:latin typeface="Book Antiqua" pitchFamily="18" charset="0"/>
                <a:cs typeface="Times New Roman" pitchFamily="18" charset="0"/>
              </a:rPr>
              <a:t>Let Principal = P, Rate = R% per annum, Time = </a:t>
            </a:r>
            <a:r>
              <a:rPr lang="en-US" sz="2000" i="1" dirty="0">
                <a:latin typeface="Book Antiqua" pitchFamily="18" charset="0"/>
                <a:cs typeface="Times New Roman" pitchFamily="18" charset="0"/>
              </a:rPr>
              <a:t>n</a:t>
            </a:r>
            <a:r>
              <a:rPr lang="en-US" sz="2000" dirty="0">
                <a:latin typeface="Book Antiqua" pitchFamily="18" charset="0"/>
                <a:cs typeface="Times New Roman" pitchFamily="18" charset="0"/>
              </a:rPr>
              <a:t> years.</a:t>
            </a:r>
          </a:p>
          <a:p>
            <a:pPr algn="just" eaLnBrk="1" hangingPunct="1">
              <a:defRPr/>
            </a:pPr>
            <a:endParaRPr lang="en-US" sz="2000" dirty="0">
              <a:latin typeface="Book Antiqua" pitchFamily="18" charset="0"/>
              <a:cs typeface="Times New Roman" pitchFamily="18" charset="0"/>
            </a:endParaRPr>
          </a:p>
          <a:p>
            <a:pPr algn="just" eaLnBrk="1" hangingPunct="1">
              <a:defRPr/>
            </a:pPr>
            <a:endParaRPr lang="en-US" sz="2000" dirty="0">
              <a:latin typeface="Book Antiqua" pitchFamily="18" charset="0"/>
              <a:cs typeface="Times New Roman" pitchFamily="18" charset="0"/>
            </a:endParaRPr>
          </a:p>
          <a:p>
            <a:pPr marL="385763" indent="-385763" algn="just">
              <a:buFontTx/>
              <a:buAutoNum type="arabicPeriod"/>
              <a:defRPr/>
            </a:pPr>
            <a:r>
              <a:rPr lang="en-US" sz="2400" b="1" dirty="0">
                <a:latin typeface="Book Antiqua" pitchFamily="18" charset="0"/>
                <a:cs typeface="Times New Roman" pitchFamily="18" charset="0"/>
              </a:rPr>
              <a:t>When interest is compounded Annually:</a:t>
            </a:r>
          </a:p>
          <a:p>
            <a:pPr algn="just" eaLnBrk="1" hangingPunct="1">
              <a:defRPr/>
            </a:pPr>
            <a:r>
              <a:rPr lang="en-US" sz="2400" dirty="0">
                <a:latin typeface="Book Antiqua" pitchFamily="18" charset="0"/>
                <a:cs typeface="Times New Roman" pitchFamily="18" charset="0"/>
              </a:rPr>
              <a:t>Amount= P(1+R/100)^n</a:t>
            </a:r>
          </a:p>
          <a:p>
            <a:pPr algn="just" eaLnBrk="1" hangingPunct="1">
              <a:defRPr/>
            </a:pPr>
            <a:endParaRPr lang="en-US" sz="2400" dirty="0">
              <a:latin typeface="Book Antiqua" pitchFamily="18" charset="0"/>
              <a:cs typeface="Times New Roman" pitchFamily="18" charset="0"/>
            </a:endParaRPr>
          </a:p>
          <a:p>
            <a:pPr algn="just" eaLnBrk="1" hangingPunct="1">
              <a:defRPr/>
            </a:pPr>
            <a:r>
              <a:rPr lang="en-US" sz="2400" b="1" dirty="0">
                <a:latin typeface="Book Antiqua" pitchFamily="18" charset="0"/>
                <a:cs typeface="Times New Roman" pitchFamily="18" charset="0"/>
              </a:rPr>
              <a:t>2. When interest is compounded Half-yearly</a:t>
            </a:r>
            <a:r>
              <a:rPr lang="en-US" sz="2400" b="1" dirty="0">
                <a:latin typeface="Book Antiqua" pitchFamily="18" charset="0"/>
              </a:rPr>
              <a:t>:</a:t>
            </a:r>
          </a:p>
          <a:p>
            <a:pPr algn="just" eaLnBrk="1" hangingPunct="1">
              <a:defRPr/>
            </a:pPr>
            <a:r>
              <a:rPr lang="en-US" sz="2400" dirty="0">
                <a:latin typeface="Book Antiqua" pitchFamily="18" charset="0"/>
                <a:cs typeface="Times New Roman" pitchFamily="18" charset="0"/>
              </a:rPr>
              <a:t>Amount=P[1+(R/2)/100]^2n</a:t>
            </a:r>
          </a:p>
          <a:p>
            <a:pPr algn="just" eaLnBrk="1" hangingPunct="1">
              <a:defRPr/>
            </a:pPr>
            <a:endParaRPr lang="en-US" sz="2400" dirty="0">
              <a:latin typeface="Book Antiqua" pitchFamily="18" charset="0"/>
              <a:cs typeface="Times New Roman" pitchFamily="18" charset="0"/>
            </a:endParaRPr>
          </a:p>
          <a:p>
            <a:pPr algn="just" eaLnBrk="1" hangingPunct="1">
              <a:defRPr/>
            </a:pPr>
            <a:endParaRPr lang="en-US" sz="2400" dirty="0">
              <a:latin typeface="Book Antiqua" pitchFamily="18" charset="0"/>
              <a:cs typeface="Times New Roman" pitchFamily="18" charset="0"/>
            </a:endParaRPr>
          </a:p>
          <a:p>
            <a:pPr algn="just" eaLnBrk="1" hangingPunct="1">
              <a:defRPr/>
            </a:pPr>
            <a:r>
              <a:rPr lang="en-US" sz="2400" dirty="0">
                <a:latin typeface="Book Antiqua" pitchFamily="18" charset="0"/>
                <a:cs typeface="Times New Roman" pitchFamily="18" charset="0"/>
              </a:rPr>
              <a:t>3. </a:t>
            </a:r>
            <a:r>
              <a:rPr lang="en-US" sz="2400" b="1" dirty="0">
                <a:latin typeface="Book Antiqua" pitchFamily="18" charset="0"/>
                <a:cs typeface="Times New Roman" pitchFamily="18" charset="0"/>
              </a:rPr>
              <a:t>When interest is compounded Quarterly:</a:t>
            </a:r>
          </a:p>
          <a:p>
            <a:pPr algn="just" eaLnBrk="1" hangingPunct="1">
              <a:defRPr/>
            </a:pPr>
            <a:r>
              <a:rPr lang="en-US" sz="2400" dirty="0">
                <a:latin typeface="Book Antiqua" pitchFamily="18" charset="0"/>
                <a:cs typeface="Times New Roman" pitchFamily="18" charset="0"/>
              </a:rPr>
              <a:t>Amount=P[1+(R/4)/100]^4n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ff.JPG"/>
          <p:cNvPicPr>
            <a:picLocks noChangeAspect="1"/>
          </p:cNvPicPr>
          <p:nvPr/>
        </p:nvPicPr>
        <p:blipFill>
          <a:blip r:embed="rId2"/>
          <a:stretch>
            <a:fillRect/>
          </a:stretch>
        </p:blipFill>
        <p:spPr>
          <a:xfrm>
            <a:off x="317634" y="702644"/>
            <a:ext cx="8585734" cy="46408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105810"/>
            <a:ext cx="8924424"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the compound interest earned on Rs.20000 for 2 years at 10% p.a. the interest being compounded annually. </a:t>
            </a:r>
          </a:p>
          <a:p>
            <a:pPr algn="just"/>
            <a:endParaRPr lang="en-US" sz="2400" dirty="0">
              <a:latin typeface="Book Antiqua" pitchFamily="18" charset="0"/>
            </a:endParaRPr>
          </a:p>
          <a:p>
            <a:pPr>
              <a:lnSpc>
                <a:spcPct val="150000"/>
              </a:lnSpc>
            </a:pPr>
            <a:r>
              <a:rPr lang="en-US" sz="2400" dirty="0">
                <a:latin typeface="Book Antiqua" pitchFamily="18" charset="0"/>
              </a:rPr>
              <a:t>[A] Rs.2100</a:t>
            </a:r>
          </a:p>
          <a:p>
            <a:pPr>
              <a:lnSpc>
                <a:spcPct val="150000"/>
              </a:lnSpc>
            </a:pPr>
            <a:r>
              <a:rPr lang="en-US" sz="2400" dirty="0">
                <a:latin typeface="Book Antiqua" pitchFamily="18" charset="0"/>
              </a:rPr>
              <a:t>[B] Rs.4200</a:t>
            </a:r>
          </a:p>
          <a:p>
            <a:pPr>
              <a:lnSpc>
                <a:spcPct val="150000"/>
              </a:lnSpc>
            </a:pPr>
            <a:r>
              <a:rPr lang="en-US" sz="2400" dirty="0">
                <a:latin typeface="Book Antiqua" pitchFamily="18" charset="0"/>
              </a:rPr>
              <a:t>[C] Rs.6300</a:t>
            </a:r>
          </a:p>
          <a:p>
            <a:pPr>
              <a:lnSpc>
                <a:spcPct val="150000"/>
              </a:lnSpc>
            </a:pPr>
            <a:r>
              <a:rPr lang="en-US" sz="2400" dirty="0">
                <a:latin typeface="Book Antiqua" pitchFamily="18" charset="0"/>
              </a:rPr>
              <a:t>[D] Rs.5600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the interest earned in the first year on Rs.400 at 20%p.a. compound interest, the interest being compounded half yearly.</a:t>
            </a:r>
          </a:p>
          <a:p>
            <a:pPr algn="just"/>
            <a:endParaRPr lang="en-US" sz="2400" dirty="0">
              <a:latin typeface="Book Antiqua" pitchFamily="18" charset="0"/>
            </a:endParaRPr>
          </a:p>
          <a:p>
            <a:pPr>
              <a:lnSpc>
                <a:spcPct val="150000"/>
              </a:lnSpc>
            </a:pPr>
            <a:r>
              <a:rPr lang="en-US" sz="2400" dirty="0">
                <a:latin typeface="Book Antiqua" pitchFamily="18" charset="0"/>
              </a:rPr>
              <a:t>[A] Rs.42</a:t>
            </a:r>
          </a:p>
          <a:p>
            <a:pPr>
              <a:lnSpc>
                <a:spcPct val="150000"/>
              </a:lnSpc>
            </a:pPr>
            <a:r>
              <a:rPr lang="en-US" sz="2400" dirty="0">
                <a:latin typeface="Book Antiqua" pitchFamily="18" charset="0"/>
              </a:rPr>
              <a:t>[B] Rs.72</a:t>
            </a:r>
          </a:p>
          <a:p>
            <a:pPr>
              <a:lnSpc>
                <a:spcPct val="150000"/>
              </a:lnSpc>
            </a:pPr>
            <a:r>
              <a:rPr lang="en-US" sz="2400" dirty="0">
                <a:latin typeface="Book Antiqua" pitchFamily="18" charset="0"/>
              </a:rPr>
              <a:t>[C] Rs.84</a:t>
            </a:r>
          </a:p>
          <a:p>
            <a:pPr>
              <a:lnSpc>
                <a:spcPct val="150000"/>
              </a:lnSpc>
            </a:pPr>
            <a:r>
              <a:rPr lang="en-US" sz="2400" dirty="0">
                <a:latin typeface="Book Antiqua" pitchFamily="18" charset="0"/>
              </a:rPr>
              <a:t>[D] Rs.144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177024"/>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If P= Rs. 10000, r = 10 % p.a. and  T= 1 year and 73 days.</a:t>
            </a:r>
          </a:p>
          <a:p>
            <a:pPr algn="just"/>
            <a:endParaRPr lang="en-US" sz="2400" dirty="0">
              <a:latin typeface="Book Antiqua" pitchFamily="18" charset="0"/>
            </a:endParaRPr>
          </a:p>
          <a:p>
            <a:pPr algn="just"/>
            <a:r>
              <a:rPr lang="en-US" sz="2400" dirty="0">
                <a:latin typeface="Book Antiqua" pitchFamily="18" charset="0"/>
              </a:rPr>
              <a:t>[A] Rs.2220</a:t>
            </a:r>
          </a:p>
          <a:p>
            <a:pPr>
              <a:lnSpc>
                <a:spcPct val="150000"/>
              </a:lnSpc>
            </a:pPr>
            <a:r>
              <a:rPr lang="en-US" sz="2400" dirty="0">
                <a:latin typeface="Book Antiqua" pitchFamily="18" charset="0"/>
              </a:rPr>
              <a:t>[B] Rs.3200</a:t>
            </a:r>
          </a:p>
          <a:p>
            <a:pPr>
              <a:lnSpc>
                <a:spcPct val="150000"/>
              </a:lnSpc>
            </a:pPr>
            <a:r>
              <a:rPr lang="en-US" sz="2400" dirty="0">
                <a:latin typeface="Book Antiqua" pitchFamily="18" charset="0"/>
              </a:rPr>
              <a:t>[C] Rs.2120</a:t>
            </a:r>
          </a:p>
          <a:p>
            <a:pPr>
              <a:lnSpc>
                <a:spcPct val="150000"/>
              </a:lnSpc>
            </a:pPr>
            <a:r>
              <a:rPr lang="en-US" sz="2400" dirty="0">
                <a:latin typeface="Book Antiqua" pitchFamily="18" charset="0"/>
              </a:rPr>
              <a:t>[D] Rs.1220</a:t>
            </a:r>
          </a:p>
        </p:txBody>
      </p:sp>
    </p:spTree>
    <p:extLst>
      <p:ext uri="{BB962C8B-B14F-4D97-AF65-F5344CB8AC3E}">
        <p14:creationId xmlns:p14="http://schemas.microsoft.com/office/powerpoint/2010/main" val="2702623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75197" y="152801"/>
                <a:ext cx="8801100" cy="3635547"/>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If P= Rs. 10000, r = 10 % p.a. and </a:t>
                </a:r>
              </a:p>
              <a:p>
                <a:pPr algn="just"/>
                <a:r>
                  <a:rPr lang="en-US" sz="2400" dirty="0">
                    <a:latin typeface="Book Antiqua" pitchFamily="18" charset="0"/>
                  </a:rPr>
                  <a:t>T=</a:t>
                </a:r>
                <a14:m>
                  <m:oMath xmlns:m="http://schemas.openxmlformats.org/officeDocument/2006/math">
                    <m:sSubSup>
                      <m:sSubSupPr>
                        <m:ctrlPr>
                          <a:rPr lang="en-US" sz="2800" b="1" i="1" smtClean="0">
                            <a:latin typeface="Cambria Math" panose="02040503050406030204" pitchFamily="18" charset="0"/>
                          </a:rPr>
                        </m:ctrlPr>
                      </m:sSubSupPr>
                      <m:e>
                        <m:r>
                          <a:rPr lang="en-IN" sz="2800" b="1" i="1" smtClean="0">
                            <a:latin typeface="Cambria Math" panose="02040503050406030204" pitchFamily="18" charset="0"/>
                          </a:rPr>
                          <m:t> </m:t>
                        </m:r>
                        <m:r>
                          <a:rPr lang="en-IN" sz="2800" b="1" i="1" smtClean="0">
                            <a:latin typeface="Cambria Math" panose="02040503050406030204" pitchFamily="18" charset="0"/>
                          </a:rPr>
                          <m:t>𝟐</m:t>
                        </m:r>
                      </m:e>
                      <m:sub>
                        <m:r>
                          <a:rPr lang="en-IN" sz="2800" b="1" i="1" smtClean="0">
                            <a:latin typeface="Cambria Math" panose="02040503050406030204" pitchFamily="18" charset="0"/>
                          </a:rPr>
                          <m:t> </m:t>
                        </m:r>
                        <m:r>
                          <a:rPr lang="en-IN" sz="2800" b="1" i="1" smtClean="0">
                            <a:latin typeface="Cambria Math" panose="02040503050406030204" pitchFamily="18" charset="0"/>
                          </a:rPr>
                          <m:t>𝟓</m:t>
                        </m:r>
                      </m:sub>
                      <m:sup>
                        <m:r>
                          <a:rPr lang="en-IN" sz="2800" b="1" i="1" smtClean="0">
                            <a:latin typeface="Cambria Math" panose="02040503050406030204" pitchFamily="18" charset="0"/>
                          </a:rPr>
                          <m:t> </m:t>
                        </m:r>
                        <m:r>
                          <a:rPr lang="en-IN" sz="2800" b="1" i="1" smtClean="0">
                            <a:latin typeface="Cambria Math" panose="02040503050406030204" pitchFamily="18" charset="0"/>
                          </a:rPr>
                          <m:t>𝟑</m:t>
                        </m:r>
                      </m:sup>
                    </m:sSubSup>
                    <m:r>
                      <a:rPr lang="en-IN" sz="2800" b="1" i="1" smtClean="0">
                        <a:latin typeface="Cambria Math" panose="02040503050406030204" pitchFamily="18" charset="0"/>
                      </a:rPr>
                      <m:t>  </m:t>
                    </m:r>
                  </m:oMath>
                </a14:m>
                <a:r>
                  <a:rPr lang="en-US" sz="2400" dirty="0">
                    <a:latin typeface="Book Antiqua" pitchFamily="18" charset="0"/>
                  </a:rPr>
                  <a:t>year.</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 Rs.2226</a:t>
                </a:r>
              </a:p>
              <a:p>
                <a:pPr>
                  <a:lnSpc>
                    <a:spcPct val="150000"/>
                  </a:lnSpc>
                </a:pPr>
                <a:r>
                  <a:rPr lang="en-US" sz="2400" dirty="0">
                    <a:latin typeface="Book Antiqua" pitchFamily="18" charset="0"/>
                  </a:rPr>
                  <a:t>[B] Rs.826</a:t>
                </a:r>
              </a:p>
              <a:p>
                <a:pPr>
                  <a:lnSpc>
                    <a:spcPct val="150000"/>
                  </a:lnSpc>
                </a:pPr>
                <a:r>
                  <a:rPr lang="en-US" sz="2400" dirty="0">
                    <a:latin typeface="Book Antiqua" pitchFamily="18" charset="0"/>
                  </a:rPr>
                  <a:t>[C] Rs.2628</a:t>
                </a:r>
              </a:p>
              <a:p>
                <a:pPr>
                  <a:lnSpc>
                    <a:spcPct val="150000"/>
                  </a:lnSpc>
                </a:pPr>
                <a:r>
                  <a:rPr lang="en-US" sz="2400" dirty="0">
                    <a:latin typeface="Book Antiqua" pitchFamily="18" charset="0"/>
                  </a:rPr>
                  <a:t>[D] Rs.2826</a:t>
                </a:r>
              </a:p>
            </p:txBody>
          </p:sp>
        </mc:Choice>
        <mc:Fallback xmlns="">
          <p:sp>
            <p:nvSpPr>
              <p:cNvPr id="4" name="TextBox 3"/>
              <p:cNvSpPr txBox="1">
                <a:spLocks noRot="1" noChangeAspect="1" noMove="1" noResize="1" noEditPoints="1" noAdjustHandles="1" noChangeArrowheads="1" noChangeShapeType="1" noTextEdit="1"/>
              </p:cNvSpPr>
              <p:nvPr/>
            </p:nvSpPr>
            <p:spPr>
              <a:xfrm>
                <a:off x="75197" y="152801"/>
                <a:ext cx="8801100" cy="3635547"/>
              </a:xfrm>
              <a:prstGeom prst="rect">
                <a:avLst/>
              </a:prstGeom>
              <a:blipFill>
                <a:blip r:embed="rId2"/>
                <a:stretch>
                  <a:fillRect l="-1039" t="-1510" b="-3356"/>
                </a:stretch>
              </a:blipFill>
            </p:spPr>
            <p:txBody>
              <a:bodyPr/>
              <a:lstStyle/>
              <a:p>
                <a:r>
                  <a:rPr lang="en-IN">
                    <a:noFill/>
                  </a:rPr>
                  <a:t> </a:t>
                </a:r>
              </a:p>
            </p:txBody>
          </p:sp>
        </mc:Fallback>
      </mc:AlternateContent>
    </p:spTree>
    <p:extLst>
      <p:ext uri="{BB962C8B-B14F-4D97-AF65-F5344CB8AC3E}">
        <p14:creationId xmlns:p14="http://schemas.microsoft.com/office/powerpoint/2010/main" val="345677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635547"/>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on Rs. 8000, 20% P.A. For 9 month compounded quarterly.</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 Rs.262</a:t>
            </a:r>
          </a:p>
          <a:p>
            <a:pPr>
              <a:lnSpc>
                <a:spcPct val="150000"/>
              </a:lnSpc>
            </a:pPr>
            <a:r>
              <a:rPr lang="en-US" sz="2400" dirty="0">
                <a:latin typeface="Book Antiqua" pitchFamily="18" charset="0"/>
              </a:rPr>
              <a:t>[B] Rs.1261</a:t>
            </a:r>
          </a:p>
          <a:p>
            <a:pPr>
              <a:lnSpc>
                <a:spcPct val="150000"/>
              </a:lnSpc>
            </a:pPr>
            <a:r>
              <a:rPr lang="en-US" sz="2400" dirty="0">
                <a:latin typeface="Book Antiqua" pitchFamily="18" charset="0"/>
              </a:rPr>
              <a:t>[C] Rs.9261</a:t>
            </a:r>
          </a:p>
          <a:p>
            <a:pPr>
              <a:lnSpc>
                <a:spcPct val="150000"/>
              </a:lnSpc>
            </a:pPr>
            <a:r>
              <a:rPr lang="en-US" sz="2400" dirty="0">
                <a:latin typeface="Book Antiqua" pitchFamily="18" charset="0"/>
              </a:rPr>
              <a:t>[D] Rs.831</a:t>
            </a:r>
          </a:p>
        </p:txBody>
      </p:sp>
    </p:spTree>
    <p:extLst>
      <p:ext uri="{BB962C8B-B14F-4D97-AF65-F5344CB8AC3E}">
        <p14:creationId xmlns:p14="http://schemas.microsoft.com/office/powerpoint/2010/main" val="1197444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Rs.2000 amounts to Rs.2880 in 2 years at compound interest, what is the rate of interest per annum if the interest is being compounded annually?</a:t>
            </a:r>
          </a:p>
          <a:p>
            <a:pPr algn="just"/>
            <a:endParaRPr lang="en-US" sz="2400" dirty="0">
              <a:latin typeface="Book Antiqua" pitchFamily="18" charset="0"/>
            </a:endParaRPr>
          </a:p>
          <a:p>
            <a:pPr>
              <a:lnSpc>
                <a:spcPct val="150000"/>
              </a:lnSpc>
            </a:pPr>
            <a:r>
              <a:rPr lang="en-US" sz="2400" dirty="0">
                <a:latin typeface="Book Antiqua" pitchFamily="18" charset="0"/>
              </a:rPr>
              <a:t>[A] 10%</a:t>
            </a:r>
          </a:p>
          <a:p>
            <a:pPr>
              <a:lnSpc>
                <a:spcPct val="150000"/>
              </a:lnSpc>
            </a:pPr>
            <a:r>
              <a:rPr lang="en-US" sz="2400" dirty="0">
                <a:latin typeface="Book Antiqua" pitchFamily="18" charset="0"/>
              </a:rPr>
              <a:t>[B] 20%</a:t>
            </a:r>
          </a:p>
          <a:p>
            <a:pPr>
              <a:lnSpc>
                <a:spcPct val="150000"/>
              </a:lnSpc>
            </a:pPr>
            <a:r>
              <a:rPr lang="en-US" sz="2400" dirty="0">
                <a:latin typeface="Book Antiqua" pitchFamily="18" charset="0"/>
              </a:rPr>
              <a:t>[C] 15%</a:t>
            </a:r>
          </a:p>
          <a:p>
            <a:pPr>
              <a:lnSpc>
                <a:spcPct val="150000"/>
              </a:lnSpc>
            </a:pPr>
            <a:r>
              <a:rPr lang="en-US" sz="2400" dirty="0">
                <a:latin typeface="Book Antiqua" pitchFamily="18" charset="0"/>
              </a:rPr>
              <a:t>[D] 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What will be the difference between the S.I and C.I. On Rs. 600 for one year at 10% P.A, if compounded half yearly.</a:t>
            </a:r>
          </a:p>
          <a:p>
            <a:pPr algn="just"/>
            <a:endParaRPr lang="en-US" sz="2400" dirty="0">
              <a:latin typeface="Book Antiqua" pitchFamily="18" charset="0"/>
            </a:endParaRPr>
          </a:p>
          <a:p>
            <a:pPr>
              <a:lnSpc>
                <a:spcPct val="150000"/>
              </a:lnSpc>
            </a:pPr>
            <a:r>
              <a:rPr lang="en-US" sz="2400" dirty="0">
                <a:latin typeface="Book Antiqua" pitchFamily="18" charset="0"/>
              </a:rPr>
              <a:t>[A] Rs.1.5</a:t>
            </a:r>
          </a:p>
          <a:p>
            <a:pPr>
              <a:lnSpc>
                <a:spcPct val="150000"/>
              </a:lnSpc>
            </a:pPr>
            <a:r>
              <a:rPr lang="en-US" sz="2400" dirty="0">
                <a:latin typeface="Book Antiqua" pitchFamily="18" charset="0"/>
              </a:rPr>
              <a:t>[B] Rs.15</a:t>
            </a:r>
          </a:p>
          <a:p>
            <a:pPr>
              <a:lnSpc>
                <a:spcPct val="150000"/>
              </a:lnSpc>
            </a:pPr>
            <a:r>
              <a:rPr lang="en-US" sz="2400" dirty="0">
                <a:latin typeface="Book Antiqua" pitchFamily="18" charset="0"/>
              </a:rPr>
              <a:t>[C] Rs.3.5</a:t>
            </a:r>
          </a:p>
          <a:p>
            <a:pPr>
              <a:lnSpc>
                <a:spcPct val="150000"/>
              </a:lnSpc>
            </a:pPr>
            <a:r>
              <a:rPr lang="en-US" sz="2400" dirty="0">
                <a:latin typeface="Book Antiqua" pitchFamily="18" charset="0"/>
              </a:rPr>
              <a:t>[D] Rs.35</a:t>
            </a:r>
          </a:p>
        </p:txBody>
      </p:sp>
    </p:spTree>
    <p:extLst>
      <p:ext uri="{BB962C8B-B14F-4D97-AF65-F5344CB8AC3E}">
        <p14:creationId xmlns:p14="http://schemas.microsoft.com/office/powerpoint/2010/main" val="1591170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of money lent at C.I. For two years at 20% pa give Rs. 723 more if the interest was half year in place of annually. The sum is.</a:t>
            </a:r>
          </a:p>
          <a:p>
            <a:pPr algn="just"/>
            <a:endParaRPr lang="en-US" sz="2400" dirty="0">
              <a:latin typeface="Book Antiqua" pitchFamily="18" charset="0"/>
            </a:endParaRPr>
          </a:p>
          <a:p>
            <a:pPr>
              <a:lnSpc>
                <a:spcPct val="150000"/>
              </a:lnSpc>
            </a:pPr>
            <a:r>
              <a:rPr lang="en-US" sz="2400" dirty="0">
                <a:latin typeface="Book Antiqua" pitchFamily="18" charset="0"/>
              </a:rPr>
              <a:t>[A] 30000</a:t>
            </a:r>
          </a:p>
          <a:p>
            <a:pPr>
              <a:lnSpc>
                <a:spcPct val="150000"/>
              </a:lnSpc>
            </a:pPr>
            <a:r>
              <a:rPr lang="en-US" sz="2400" dirty="0">
                <a:latin typeface="Book Antiqua" pitchFamily="18" charset="0"/>
              </a:rPr>
              <a:t>[B] 60000</a:t>
            </a:r>
          </a:p>
          <a:p>
            <a:pPr>
              <a:lnSpc>
                <a:spcPct val="150000"/>
              </a:lnSpc>
            </a:pPr>
            <a:r>
              <a:rPr lang="en-US" sz="2400" dirty="0">
                <a:latin typeface="Book Antiqua" pitchFamily="18" charset="0"/>
              </a:rPr>
              <a:t>[C] 40000</a:t>
            </a:r>
          </a:p>
          <a:p>
            <a:pPr>
              <a:lnSpc>
                <a:spcPct val="150000"/>
              </a:lnSpc>
            </a:pPr>
            <a:r>
              <a:rPr lang="en-US" sz="2400" dirty="0">
                <a:latin typeface="Book Antiqua" pitchFamily="18" charset="0"/>
              </a:rPr>
              <a:t>[D] 20000</a:t>
            </a:r>
          </a:p>
        </p:txBody>
      </p:sp>
    </p:spTree>
    <p:extLst>
      <p:ext uri="{BB962C8B-B14F-4D97-AF65-F5344CB8AC3E}">
        <p14:creationId xmlns:p14="http://schemas.microsoft.com/office/powerpoint/2010/main" val="252256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 y="240333"/>
            <a:ext cx="8886825" cy="830997"/>
          </a:xfrm>
          <a:prstGeom prst="rect">
            <a:avLst/>
          </a:prstGeom>
          <a:noFill/>
        </p:spPr>
        <p:txBody>
          <a:bodyPr wrap="square" rtlCol="0">
            <a:spAutoFit/>
          </a:bodyPr>
          <a:lstStyle/>
          <a:p>
            <a:r>
              <a:rPr lang="en-US" sz="2400" dirty="0">
                <a:latin typeface="Book Antiqua" pitchFamily="18" charset="0"/>
              </a:rPr>
              <a:t>If P= Rs.1000, R=10% p.a. T=3 years. Find Simple Interest for 3 years.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the S.I of certain money for 3 years is Rs. 225 &amp; C.I on same money, same rate for 2 years is Rs. 153. then what was the principal amount?</a:t>
            </a:r>
          </a:p>
          <a:p>
            <a:pPr algn="just"/>
            <a:endParaRPr lang="en-US" sz="2400" dirty="0">
              <a:latin typeface="Book Antiqua" pitchFamily="18" charset="0"/>
            </a:endParaRPr>
          </a:p>
          <a:p>
            <a:pPr>
              <a:lnSpc>
                <a:spcPct val="150000"/>
              </a:lnSpc>
            </a:pPr>
            <a:r>
              <a:rPr lang="en-US" sz="2400" dirty="0">
                <a:latin typeface="Book Antiqua" pitchFamily="18" charset="0"/>
              </a:rPr>
              <a:t>[A] Rs.875</a:t>
            </a:r>
          </a:p>
          <a:p>
            <a:pPr>
              <a:lnSpc>
                <a:spcPct val="150000"/>
              </a:lnSpc>
            </a:pPr>
            <a:r>
              <a:rPr lang="en-US" sz="2400" dirty="0">
                <a:latin typeface="Book Antiqua" pitchFamily="18" charset="0"/>
              </a:rPr>
              <a:t>[B] Rs.1875</a:t>
            </a:r>
          </a:p>
          <a:p>
            <a:pPr>
              <a:lnSpc>
                <a:spcPct val="150000"/>
              </a:lnSpc>
            </a:pPr>
            <a:r>
              <a:rPr lang="en-US" sz="2400" dirty="0">
                <a:latin typeface="Book Antiqua" pitchFamily="18" charset="0"/>
              </a:rPr>
              <a:t>[C] Rs.785</a:t>
            </a:r>
          </a:p>
          <a:p>
            <a:pPr>
              <a:lnSpc>
                <a:spcPct val="150000"/>
              </a:lnSpc>
            </a:pPr>
            <a:r>
              <a:rPr lang="en-US" sz="2400" dirty="0">
                <a:latin typeface="Book Antiqua" pitchFamily="18" charset="0"/>
              </a:rPr>
              <a:t>[D] Rs.1785</a:t>
            </a:r>
          </a:p>
        </p:txBody>
      </p:sp>
    </p:spTree>
    <p:extLst>
      <p:ext uri="{BB962C8B-B14F-4D97-AF65-F5344CB8AC3E}">
        <p14:creationId xmlns:p14="http://schemas.microsoft.com/office/powerpoint/2010/main" val="236050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the difference between S.I and C.I at 4% P.A for 2 years is 20 Rs. What will be the value of principle amount?</a:t>
            </a:r>
          </a:p>
          <a:p>
            <a:pPr algn="just"/>
            <a:endParaRPr lang="en-US" sz="2400" dirty="0">
              <a:latin typeface="Book Antiqua" pitchFamily="18" charset="0"/>
            </a:endParaRPr>
          </a:p>
          <a:p>
            <a:pPr>
              <a:lnSpc>
                <a:spcPct val="150000"/>
              </a:lnSpc>
            </a:pPr>
            <a:r>
              <a:rPr lang="en-US" sz="2400" dirty="0">
                <a:latin typeface="Book Antiqua" pitchFamily="18" charset="0"/>
              </a:rPr>
              <a:t>[A] Rs.50000</a:t>
            </a:r>
          </a:p>
          <a:p>
            <a:pPr>
              <a:lnSpc>
                <a:spcPct val="150000"/>
              </a:lnSpc>
            </a:pPr>
            <a:r>
              <a:rPr lang="en-US" sz="2400" dirty="0">
                <a:latin typeface="Book Antiqua" pitchFamily="18" charset="0"/>
              </a:rPr>
              <a:t>[B] Rs.12000</a:t>
            </a:r>
          </a:p>
          <a:p>
            <a:pPr>
              <a:lnSpc>
                <a:spcPct val="150000"/>
              </a:lnSpc>
            </a:pPr>
            <a:r>
              <a:rPr lang="en-US" sz="2400" dirty="0">
                <a:latin typeface="Book Antiqua" pitchFamily="18" charset="0"/>
              </a:rPr>
              <a:t>[C] Rs.12500</a:t>
            </a:r>
          </a:p>
          <a:p>
            <a:pPr>
              <a:lnSpc>
                <a:spcPct val="150000"/>
              </a:lnSpc>
            </a:pPr>
            <a:r>
              <a:rPr lang="en-US" sz="2400" dirty="0">
                <a:latin typeface="Book Antiqua" pitchFamily="18" charset="0"/>
              </a:rPr>
              <a:t>[D] Rs.25000</a:t>
            </a:r>
          </a:p>
        </p:txBody>
      </p:sp>
    </p:spTree>
    <p:extLst>
      <p:ext uri="{BB962C8B-B14F-4D97-AF65-F5344CB8AC3E}">
        <p14:creationId xmlns:p14="http://schemas.microsoft.com/office/powerpoint/2010/main" val="3121114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The difference between C.I and S.I at the some rate for Rs. 5000 for 2 years is Rs. 72. what is the rate of interest per annum?</a:t>
            </a:r>
          </a:p>
          <a:p>
            <a:pPr algn="just"/>
            <a:endParaRPr lang="en-US" sz="2400" dirty="0">
              <a:latin typeface="Book Antiqua" pitchFamily="18" charset="0"/>
            </a:endParaRPr>
          </a:p>
          <a:p>
            <a:pPr>
              <a:lnSpc>
                <a:spcPct val="150000"/>
              </a:lnSpc>
            </a:pPr>
            <a:r>
              <a:rPr lang="en-US" sz="2400" dirty="0">
                <a:latin typeface="Book Antiqua" pitchFamily="18" charset="0"/>
              </a:rPr>
              <a:t>[A] 6% pa</a:t>
            </a:r>
          </a:p>
          <a:p>
            <a:pPr>
              <a:lnSpc>
                <a:spcPct val="150000"/>
              </a:lnSpc>
            </a:pPr>
            <a:r>
              <a:rPr lang="en-US" sz="2400" dirty="0">
                <a:latin typeface="Book Antiqua" pitchFamily="18" charset="0"/>
              </a:rPr>
              <a:t>[B] 10% pa</a:t>
            </a:r>
          </a:p>
          <a:p>
            <a:pPr>
              <a:lnSpc>
                <a:spcPct val="150000"/>
              </a:lnSpc>
            </a:pPr>
            <a:r>
              <a:rPr lang="en-US" sz="2400" dirty="0">
                <a:latin typeface="Book Antiqua" pitchFamily="18" charset="0"/>
              </a:rPr>
              <a:t>[C] 12% pa</a:t>
            </a:r>
          </a:p>
          <a:p>
            <a:pPr>
              <a:lnSpc>
                <a:spcPct val="150000"/>
              </a:lnSpc>
            </a:pPr>
            <a:r>
              <a:rPr lang="en-US" sz="2400" dirty="0">
                <a:latin typeface="Book Antiqua" pitchFamily="18" charset="0"/>
              </a:rPr>
              <a:t>[D] 15% pa</a:t>
            </a:r>
          </a:p>
        </p:txBody>
      </p:sp>
    </p:spTree>
    <p:extLst>
      <p:ext uri="{BB962C8B-B14F-4D97-AF65-F5344CB8AC3E}">
        <p14:creationId xmlns:p14="http://schemas.microsoft.com/office/powerpoint/2010/main" val="1233699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Divide Rs. 6100 between A &amp; B, so that A’s share at the end of 3 year = B’s share at end of 5 year. C.I. Rate =20% pa.</a:t>
            </a:r>
          </a:p>
          <a:p>
            <a:pPr algn="just"/>
            <a:endParaRPr lang="en-US" sz="2400" dirty="0">
              <a:latin typeface="Book Antiqua" pitchFamily="18" charset="0"/>
            </a:endParaRPr>
          </a:p>
          <a:p>
            <a:pPr>
              <a:lnSpc>
                <a:spcPct val="150000"/>
              </a:lnSpc>
            </a:pPr>
            <a:r>
              <a:rPr lang="en-US" sz="2400" dirty="0">
                <a:latin typeface="Book Antiqua" pitchFamily="18" charset="0"/>
              </a:rPr>
              <a:t>[A] 3600, 2500</a:t>
            </a:r>
          </a:p>
          <a:p>
            <a:pPr>
              <a:lnSpc>
                <a:spcPct val="150000"/>
              </a:lnSpc>
            </a:pPr>
            <a:r>
              <a:rPr lang="en-US" sz="2400" dirty="0">
                <a:latin typeface="Book Antiqua" pitchFamily="18" charset="0"/>
              </a:rPr>
              <a:t>[B] 2000, 4100</a:t>
            </a:r>
          </a:p>
          <a:p>
            <a:pPr>
              <a:lnSpc>
                <a:spcPct val="150000"/>
              </a:lnSpc>
            </a:pPr>
            <a:r>
              <a:rPr lang="en-US" sz="2400" dirty="0">
                <a:latin typeface="Book Antiqua" pitchFamily="18" charset="0"/>
              </a:rPr>
              <a:t>[C] 2500, 3600</a:t>
            </a:r>
          </a:p>
          <a:p>
            <a:pPr>
              <a:lnSpc>
                <a:spcPct val="150000"/>
              </a:lnSpc>
            </a:pPr>
            <a:r>
              <a:rPr lang="en-US" sz="2400" dirty="0">
                <a:latin typeface="Book Antiqua" pitchFamily="18" charset="0"/>
              </a:rPr>
              <a:t>[D] 4100, 2000</a:t>
            </a:r>
          </a:p>
        </p:txBody>
      </p:sp>
    </p:spTree>
    <p:extLst>
      <p:ext uri="{BB962C8B-B14F-4D97-AF65-F5344CB8AC3E}">
        <p14:creationId xmlns:p14="http://schemas.microsoft.com/office/powerpoint/2010/main" val="336178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doubles in 8 years at compound interest. In how many years will the sum become 4 times the original sum if the interest is compounded annually?</a:t>
            </a:r>
          </a:p>
          <a:p>
            <a:pPr algn="just"/>
            <a:endParaRPr lang="en-US" sz="2400" dirty="0">
              <a:latin typeface="Book Antiqua" pitchFamily="18" charset="0"/>
            </a:endParaRPr>
          </a:p>
          <a:p>
            <a:pPr>
              <a:lnSpc>
                <a:spcPct val="150000"/>
              </a:lnSpc>
            </a:pPr>
            <a:r>
              <a:rPr lang="en-US" sz="2400" dirty="0">
                <a:latin typeface="Book Antiqua" pitchFamily="18" charset="0"/>
              </a:rPr>
              <a:t>[A] 16 years</a:t>
            </a:r>
          </a:p>
          <a:p>
            <a:pPr>
              <a:lnSpc>
                <a:spcPct val="150000"/>
              </a:lnSpc>
            </a:pPr>
            <a:r>
              <a:rPr lang="en-US" sz="2400" dirty="0">
                <a:latin typeface="Book Antiqua" pitchFamily="18" charset="0"/>
              </a:rPr>
              <a:t>[B] 24 years</a:t>
            </a:r>
          </a:p>
          <a:p>
            <a:pPr>
              <a:lnSpc>
                <a:spcPct val="150000"/>
              </a:lnSpc>
            </a:pPr>
            <a:r>
              <a:rPr lang="en-US" sz="2400" dirty="0">
                <a:latin typeface="Book Antiqua" pitchFamily="18" charset="0"/>
              </a:rPr>
              <a:t>[C] 64 years</a:t>
            </a:r>
          </a:p>
          <a:p>
            <a:pPr>
              <a:lnSpc>
                <a:spcPct val="150000"/>
              </a:lnSpc>
            </a:pPr>
            <a:r>
              <a:rPr lang="en-US" sz="2400" dirty="0">
                <a:latin typeface="Book Antiqua" pitchFamily="18" charset="0"/>
              </a:rPr>
              <a:t>[D] 32 years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7" y="133551"/>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of money under compound interest doubles itself in 4 years. In how many years will it become 16 times itself?</a:t>
            </a:r>
          </a:p>
          <a:p>
            <a:pPr algn="just"/>
            <a:endParaRPr lang="en-US" sz="2400" dirty="0">
              <a:latin typeface="Book Antiqua" pitchFamily="18" charset="0"/>
            </a:endParaRPr>
          </a:p>
          <a:p>
            <a:pPr>
              <a:lnSpc>
                <a:spcPct val="150000"/>
              </a:lnSpc>
            </a:pPr>
            <a:r>
              <a:rPr lang="en-US" sz="2400" dirty="0">
                <a:latin typeface="Book Antiqua" pitchFamily="18" charset="0"/>
              </a:rPr>
              <a:t>[A] 12 years</a:t>
            </a:r>
          </a:p>
          <a:p>
            <a:pPr>
              <a:lnSpc>
                <a:spcPct val="150000"/>
              </a:lnSpc>
            </a:pPr>
            <a:r>
              <a:rPr lang="en-US" sz="2400" dirty="0">
                <a:latin typeface="Book Antiqua" pitchFamily="18" charset="0"/>
              </a:rPr>
              <a:t>[B] 16 years</a:t>
            </a:r>
          </a:p>
          <a:p>
            <a:pPr>
              <a:lnSpc>
                <a:spcPct val="150000"/>
              </a:lnSpc>
            </a:pPr>
            <a:r>
              <a:rPr lang="en-US" sz="2400" dirty="0">
                <a:latin typeface="Book Antiqua" pitchFamily="18" charset="0"/>
              </a:rPr>
              <a:t>[C] 8 years</a:t>
            </a:r>
          </a:p>
          <a:p>
            <a:pPr>
              <a:lnSpc>
                <a:spcPct val="150000"/>
              </a:lnSpc>
            </a:pPr>
            <a:r>
              <a:rPr lang="en-US" sz="2400" dirty="0">
                <a:latin typeface="Book Antiqua" pitchFamily="18" charset="0"/>
              </a:rPr>
              <a:t>[D] None of these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81677"/>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The difference between the compound interest and simple interest on a certain sum at 12% per annum for 2 years is Rs.126.72. Find the sum.</a:t>
            </a:r>
          </a:p>
          <a:p>
            <a:pPr algn="just"/>
            <a:endParaRPr lang="en-US" sz="2400" dirty="0">
              <a:latin typeface="Book Antiqua" pitchFamily="18" charset="0"/>
            </a:endParaRPr>
          </a:p>
          <a:p>
            <a:pPr>
              <a:lnSpc>
                <a:spcPct val="150000"/>
              </a:lnSpc>
            </a:pPr>
            <a:r>
              <a:rPr lang="en-US" sz="2400" dirty="0">
                <a:latin typeface="Book Antiqua" pitchFamily="18" charset="0"/>
              </a:rPr>
              <a:t>[A] Rs.8000</a:t>
            </a:r>
          </a:p>
          <a:p>
            <a:pPr>
              <a:lnSpc>
                <a:spcPct val="150000"/>
              </a:lnSpc>
            </a:pPr>
            <a:r>
              <a:rPr lang="en-US" sz="2400" dirty="0">
                <a:latin typeface="Book Antiqua" pitchFamily="18" charset="0"/>
              </a:rPr>
              <a:t>[B] Rs.8800</a:t>
            </a:r>
          </a:p>
          <a:p>
            <a:pPr>
              <a:lnSpc>
                <a:spcPct val="150000"/>
              </a:lnSpc>
            </a:pPr>
            <a:r>
              <a:rPr lang="en-US" sz="2400" dirty="0">
                <a:latin typeface="Book Antiqua" pitchFamily="18" charset="0"/>
              </a:rPr>
              <a:t>[C] Rs.10200</a:t>
            </a:r>
          </a:p>
          <a:p>
            <a:pPr>
              <a:lnSpc>
                <a:spcPct val="150000"/>
              </a:lnSpc>
            </a:pPr>
            <a:r>
              <a:rPr lang="en-US" sz="2400" dirty="0">
                <a:latin typeface="Book Antiqua" pitchFamily="18" charset="0"/>
              </a:rPr>
              <a:t>[D] Rs.12400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30 Best Ways to Say Thank You for Your Response | FutureofWorking.com">
            <a:extLst>
              <a:ext uri="{FF2B5EF4-FFF2-40B4-BE49-F238E27FC236}">
                <a16:creationId xmlns:a16="http://schemas.microsoft.com/office/drawing/2014/main" id="{915B2CD5-5281-A0CA-8399-973EE47FE8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634" y="606389"/>
            <a:ext cx="8470231" cy="5544154"/>
          </a:xfrm>
          <a:prstGeom prst="rect">
            <a:avLst/>
          </a:prstGeom>
          <a:noFill/>
          <a:effectLst>
            <a:innerShdw blurRad="63500" dist="50800" dir="18900000">
              <a:prstClr val="black">
                <a:alpha val="38000"/>
              </a:prstClr>
            </a:innerShdw>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17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75" y="1487855"/>
            <a:ext cx="6143625" cy="889585"/>
          </a:xfrm>
          <a:prstGeom prst="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7175" y="115204"/>
            <a:ext cx="8886825" cy="2062103"/>
          </a:xfrm>
          <a:prstGeom prst="rect">
            <a:avLst/>
          </a:prstGeom>
          <a:noFill/>
        </p:spPr>
        <p:txBody>
          <a:bodyPr wrap="square" rtlCol="0">
            <a:spAutoFit/>
          </a:bodyPr>
          <a:lstStyle/>
          <a:p>
            <a:pPr algn="just" eaLnBrk="1" hangingPunct="1"/>
            <a:r>
              <a:rPr lang="en-US" altLang="en-US" sz="2400" dirty="0">
                <a:latin typeface="Book Antiqua" panose="02040602050305030304" pitchFamily="18" charset="0"/>
                <a:cs typeface="Times New Roman" pitchFamily="18" charset="0"/>
              </a:rPr>
              <a:t>Let Principal = P, Rate = R% per annum (p.a.) </a:t>
            </a:r>
          </a:p>
          <a:p>
            <a:pPr algn="just" eaLnBrk="1" hangingPunct="1"/>
            <a:r>
              <a:rPr lang="en-US" altLang="en-US" sz="2400" dirty="0">
                <a:latin typeface="Book Antiqua" panose="02040602050305030304" pitchFamily="18" charset="0"/>
                <a:cs typeface="Times New Roman" pitchFamily="18" charset="0"/>
              </a:rPr>
              <a:t>and Time = T years. Then</a:t>
            </a:r>
          </a:p>
          <a:p>
            <a:pPr algn="just" eaLnBrk="1" hangingPunct="1"/>
            <a:endParaRPr lang="en-US" altLang="en-US" sz="2400" dirty="0">
              <a:latin typeface="Book Antiqua" panose="02040602050305030304" pitchFamily="18" charset="0"/>
              <a:cs typeface="Times New Roman" pitchFamily="18" charset="0"/>
            </a:endParaRPr>
          </a:p>
          <a:p>
            <a:pPr algn="just" eaLnBrk="1" hangingPunct="1"/>
            <a:endParaRPr lang="en-US" altLang="en-US" sz="2400" dirty="0">
              <a:latin typeface="Book Antiqua" panose="02040602050305030304" pitchFamily="18" charset="0"/>
              <a:cs typeface="Times New Roman" pitchFamily="18" charset="0"/>
            </a:endParaRPr>
          </a:p>
          <a:p>
            <a:pPr algn="just" eaLnBrk="1" hangingPunct="1"/>
            <a:r>
              <a:rPr lang="en-US" altLang="en-US" sz="3200" b="1" dirty="0">
                <a:latin typeface="Book Antiqua" panose="02040602050305030304" pitchFamily="18" charset="0"/>
                <a:cs typeface="Times New Roman" pitchFamily="18" charset="0"/>
              </a:rPr>
              <a:t>Simple Interest =(P x R x T)/100</a:t>
            </a:r>
          </a:p>
        </p:txBody>
      </p:sp>
      <p:pic>
        <p:nvPicPr>
          <p:cNvPr id="3" name="Picture 4" descr="C:\Users\Priya Sharma\Desktop\1.jpg"/>
          <p:cNvPicPr>
            <a:picLocks noChangeAspect="1" noChangeArrowheads="1"/>
          </p:cNvPicPr>
          <p:nvPr/>
        </p:nvPicPr>
        <p:blipFill>
          <a:blip r:embed="rId2"/>
          <a:srcRect/>
          <a:stretch>
            <a:fillRect/>
          </a:stretch>
        </p:blipFill>
        <p:spPr bwMode="auto">
          <a:xfrm rot="18569877">
            <a:off x="5705082" y="3450199"/>
            <a:ext cx="2924550" cy="201062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073" y="249054"/>
            <a:ext cx="8801100" cy="4100353"/>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anose="02040602050305030304" pitchFamily="18" charset="0"/>
              </a:rPr>
              <a:t>Reena took a loan of Rs. 1200 with simple interest for as many years as the rate of interest. If she paid Rs. 432 as interest at the end of the loan period, what was the rate of interest?</a:t>
            </a:r>
          </a:p>
          <a:p>
            <a:pPr algn="just"/>
            <a:endParaRPr lang="en-US" sz="2400" dirty="0">
              <a:latin typeface="Book Antiqua" panose="02040602050305030304" pitchFamily="18" charset="0"/>
            </a:endParaRPr>
          </a:p>
          <a:p>
            <a:pPr algn="just">
              <a:lnSpc>
                <a:spcPct val="150000"/>
              </a:lnSpc>
            </a:pPr>
            <a:r>
              <a:rPr lang="en-US" sz="2400" dirty="0">
                <a:latin typeface="Book Antiqua" panose="02040602050305030304" pitchFamily="18" charset="0"/>
              </a:rPr>
              <a:t>[A] 3.6</a:t>
            </a:r>
          </a:p>
          <a:p>
            <a:pPr algn="just">
              <a:lnSpc>
                <a:spcPct val="150000"/>
              </a:lnSpc>
            </a:pPr>
            <a:r>
              <a:rPr lang="en-US" sz="2400" dirty="0">
                <a:latin typeface="Book Antiqua" panose="02040602050305030304" pitchFamily="18" charset="0"/>
              </a:rPr>
              <a:t>[B] 6</a:t>
            </a:r>
          </a:p>
          <a:p>
            <a:pPr algn="just">
              <a:lnSpc>
                <a:spcPct val="150000"/>
              </a:lnSpc>
            </a:pPr>
            <a:r>
              <a:rPr lang="en-US" sz="2400" dirty="0">
                <a:latin typeface="Book Antiqua" panose="02040602050305030304" pitchFamily="18" charset="0"/>
              </a:rPr>
              <a:t>[C] 18</a:t>
            </a:r>
          </a:p>
          <a:p>
            <a:pPr algn="just">
              <a:lnSpc>
                <a:spcPct val="150000"/>
              </a:lnSpc>
            </a:pPr>
            <a:r>
              <a:rPr lang="en-US" sz="2400" dirty="0">
                <a:latin typeface="Book Antiqua" panose="02040602050305030304" pitchFamily="18" charset="0"/>
              </a:rPr>
              <a:t>[D] Can not be determined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49" y="48126"/>
            <a:ext cx="8885923" cy="4100353"/>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man took loan from a bank at the rate of 12% p.a. simple interest. After 3 years he had to pay Rs. 5400 interest only for the period. The principal amount borrowed by him was:</a:t>
            </a:r>
          </a:p>
          <a:p>
            <a:endParaRPr lang="en-US" sz="2400" dirty="0">
              <a:latin typeface="Book Antiqua" pitchFamily="18" charset="0"/>
            </a:endParaRPr>
          </a:p>
          <a:p>
            <a:pPr>
              <a:lnSpc>
                <a:spcPct val="150000"/>
              </a:lnSpc>
            </a:pPr>
            <a:r>
              <a:rPr lang="en-US" sz="2400" dirty="0">
                <a:latin typeface="Book Antiqua" pitchFamily="18" charset="0"/>
              </a:rPr>
              <a:t>[A] Rs.2000</a:t>
            </a:r>
          </a:p>
          <a:p>
            <a:pPr>
              <a:lnSpc>
                <a:spcPct val="150000"/>
              </a:lnSpc>
            </a:pPr>
            <a:r>
              <a:rPr lang="en-US" sz="2400" dirty="0">
                <a:latin typeface="Book Antiqua" pitchFamily="18" charset="0"/>
              </a:rPr>
              <a:t>[B] Rs.10000</a:t>
            </a:r>
          </a:p>
          <a:p>
            <a:pPr>
              <a:lnSpc>
                <a:spcPct val="150000"/>
              </a:lnSpc>
            </a:pPr>
            <a:r>
              <a:rPr lang="en-US" sz="2400" dirty="0">
                <a:latin typeface="Book Antiqua" pitchFamily="18" charset="0"/>
              </a:rPr>
              <a:t>[C] Rs.15000</a:t>
            </a:r>
          </a:p>
          <a:p>
            <a:pPr>
              <a:lnSpc>
                <a:spcPct val="150000"/>
              </a:lnSpc>
            </a:pPr>
            <a:r>
              <a:rPr lang="en-US" sz="2400" dirty="0">
                <a:latin typeface="Book Antiqua" pitchFamily="18" charset="0"/>
              </a:rPr>
              <a:t>[D] Rs.20000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How much time will it take for an amount of Rs. 450 to yield Rs. 81 as interest at 4.5% per annum of simple interest?</a:t>
            </a:r>
          </a:p>
          <a:p>
            <a:pPr algn="just"/>
            <a:endParaRPr lang="en-US" sz="2400" dirty="0">
              <a:latin typeface="Book Antiqua" pitchFamily="18" charset="0"/>
            </a:endParaRPr>
          </a:p>
          <a:p>
            <a:pPr>
              <a:lnSpc>
                <a:spcPct val="150000"/>
              </a:lnSpc>
            </a:pPr>
            <a:r>
              <a:rPr lang="en-US" sz="2400" dirty="0">
                <a:latin typeface="Book Antiqua" pitchFamily="18" charset="0"/>
              </a:rPr>
              <a:t>[A] 3.5 years</a:t>
            </a:r>
          </a:p>
          <a:p>
            <a:pPr>
              <a:lnSpc>
                <a:spcPct val="150000"/>
              </a:lnSpc>
            </a:pPr>
            <a:r>
              <a:rPr lang="en-US" sz="2400" dirty="0">
                <a:latin typeface="Book Antiqua" pitchFamily="18" charset="0"/>
              </a:rPr>
              <a:t>[B] 4 years</a:t>
            </a:r>
          </a:p>
          <a:p>
            <a:pPr>
              <a:lnSpc>
                <a:spcPct val="150000"/>
              </a:lnSpc>
            </a:pPr>
            <a:r>
              <a:rPr lang="en-US" sz="2400" dirty="0">
                <a:latin typeface="Book Antiqua" pitchFamily="18" charset="0"/>
              </a:rPr>
              <a:t>[C] 4.5 years</a:t>
            </a:r>
          </a:p>
          <a:p>
            <a:pPr>
              <a:lnSpc>
                <a:spcPct val="150000"/>
              </a:lnSpc>
            </a:pPr>
            <a:r>
              <a:rPr lang="en-US" sz="2400" dirty="0">
                <a:latin typeface="Book Antiqua" pitchFamily="18" charset="0"/>
              </a:rPr>
              <a:t>[D] 5 years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95049"/>
            <a:ext cx="8914798"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The interest for the 3rd year on a certain sum at a certain rate of simple interest is Rs.3000. find the sum of the interests accrued on it in the 6th, 7th and 8th years.</a:t>
            </a:r>
          </a:p>
          <a:p>
            <a:pPr algn="just"/>
            <a:endParaRPr lang="en-US" sz="2400" dirty="0">
              <a:latin typeface="Book Antiqua" pitchFamily="18" charset="0"/>
            </a:endParaRPr>
          </a:p>
          <a:p>
            <a:pPr>
              <a:lnSpc>
                <a:spcPct val="150000"/>
              </a:lnSpc>
            </a:pPr>
            <a:r>
              <a:rPr lang="en-US" sz="2400" dirty="0">
                <a:latin typeface="Book Antiqua" pitchFamily="18" charset="0"/>
              </a:rPr>
              <a:t>[A] Rs.6000</a:t>
            </a:r>
          </a:p>
          <a:p>
            <a:pPr>
              <a:lnSpc>
                <a:spcPct val="150000"/>
              </a:lnSpc>
            </a:pPr>
            <a:r>
              <a:rPr lang="en-US" sz="2400" dirty="0">
                <a:latin typeface="Book Antiqua" pitchFamily="18" charset="0"/>
              </a:rPr>
              <a:t>[B] Rs.9000</a:t>
            </a:r>
          </a:p>
          <a:p>
            <a:pPr>
              <a:lnSpc>
                <a:spcPct val="150000"/>
              </a:lnSpc>
            </a:pPr>
            <a:r>
              <a:rPr lang="en-US" sz="2400" dirty="0">
                <a:latin typeface="Book Antiqua" pitchFamily="18" charset="0"/>
              </a:rPr>
              <a:t>[C] Rs.4500</a:t>
            </a:r>
          </a:p>
          <a:p>
            <a:pPr>
              <a:lnSpc>
                <a:spcPct val="150000"/>
              </a:lnSpc>
            </a:pPr>
            <a:r>
              <a:rPr lang="en-US" sz="2400" dirty="0">
                <a:latin typeface="Book Antiqua" pitchFamily="18" charset="0"/>
              </a:rPr>
              <a:t>[D] Rs.12000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sum was invest for 2 years. It will give Rs. 300 more, if invested at 3% higher rate. Find the sum.</a:t>
            </a:r>
          </a:p>
          <a:p>
            <a:pPr algn="just"/>
            <a:endParaRPr lang="en-US" sz="2400" dirty="0">
              <a:latin typeface="Book Antiqua" pitchFamily="18" charset="0"/>
            </a:endParaRPr>
          </a:p>
          <a:p>
            <a:pPr>
              <a:lnSpc>
                <a:spcPct val="150000"/>
              </a:lnSpc>
            </a:pPr>
            <a:r>
              <a:rPr lang="en-US" sz="2400" dirty="0">
                <a:latin typeface="Book Antiqua" pitchFamily="18" charset="0"/>
              </a:rPr>
              <a:t>[A] Rs.4000</a:t>
            </a:r>
          </a:p>
          <a:p>
            <a:pPr>
              <a:lnSpc>
                <a:spcPct val="150000"/>
              </a:lnSpc>
            </a:pPr>
            <a:r>
              <a:rPr lang="en-US" sz="2400" dirty="0">
                <a:latin typeface="Book Antiqua" pitchFamily="18" charset="0"/>
              </a:rPr>
              <a:t>[B] Rs.5000</a:t>
            </a:r>
          </a:p>
          <a:p>
            <a:pPr>
              <a:lnSpc>
                <a:spcPct val="150000"/>
              </a:lnSpc>
            </a:pPr>
            <a:r>
              <a:rPr lang="en-US" sz="2400" dirty="0">
                <a:latin typeface="Book Antiqua" pitchFamily="18" charset="0"/>
              </a:rPr>
              <a:t>[C] Rs.6000</a:t>
            </a:r>
          </a:p>
          <a:p>
            <a:pPr>
              <a:lnSpc>
                <a:spcPct val="150000"/>
              </a:lnSpc>
            </a:pPr>
            <a:r>
              <a:rPr lang="en-US" sz="2400" dirty="0">
                <a:latin typeface="Book Antiqua" pitchFamily="18" charset="0"/>
              </a:rPr>
              <a:t>[D] Rs.10000</a:t>
            </a:r>
          </a:p>
        </p:txBody>
      </p:sp>
    </p:spTree>
    <p:extLst>
      <p:ext uri="{BB962C8B-B14F-4D97-AF65-F5344CB8AC3E}">
        <p14:creationId xmlns:p14="http://schemas.microsoft.com/office/powerpoint/2010/main" val="171805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1217</TotalTime>
  <Words>1981</Words>
  <Application>Microsoft Office PowerPoint</Application>
  <PresentationFormat>On-screen Show (4:3)</PresentationFormat>
  <Paragraphs>211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Book Antiqua</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Compound interest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Ayan Ruzdan</cp:lastModifiedBy>
  <cp:revision>175</cp:revision>
  <dcterms:created xsi:type="dcterms:W3CDTF">2019-08-11T12:51:04Z</dcterms:created>
  <dcterms:modified xsi:type="dcterms:W3CDTF">2023-03-14T16:26:25Z</dcterms:modified>
</cp:coreProperties>
</file>