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4" r:id="rId4"/>
    <p:sldId id="256" r:id="rId5"/>
    <p:sldId id="258" r:id="rId6"/>
    <p:sldId id="265" r:id="rId7"/>
    <p:sldId id="261" r:id="rId8"/>
    <p:sldId id="263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 autoAdjust="0"/>
    <p:restoredTop sz="94660"/>
  </p:normalViewPr>
  <p:slideViewPr>
    <p:cSldViewPr>
      <p:cViewPr varScale="1">
        <p:scale>
          <a:sx n="66" d="100"/>
          <a:sy n="66" d="100"/>
        </p:scale>
        <p:origin x="14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CD73-0F23-4B80-88D0-D510EB5C7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Flow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09B38-981B-4DB2-83BB-93C89C42E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7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5084F4-DF4F-5EC7-2EAA-97FBCAAA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80"/>
            <a:ext cx="5029200" cy="68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89C1C6-20E7-076B-53CC-8EB42CF387CA}"/>
              </a:ext>
            </a:extLst>
          </p:cNvPr>
          <p:cNvSpPr txBox="1"/>
          <p:nvPr/>
        </p:nvSpPr>
        <p:spPr>
          <a:xfrm>
            <a:off x="5029200" y="189742"/>
            <a:ext cx="3657600" cy="680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1Â  : ins 1Â  : 2[Box 11] + 3 = 5[Box 11]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2Â  : ins 2Â  : 8[Box 1] -&gt; 8[Box 10]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3Â  : ins 3Â  : is 1 an odd number? YES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4Â  : ins 4Â  : go to instruction 6[Box 2[Box 6]]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5Â  : ins 6Â  : 4[Box 5] 5[Box 11] = 9[Box 11]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6Â  : ins 7Â  : change ins2: [Box 1 1] -&gt; [Box 10 - 1]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7Â  : ins 8Â  : 9 &lt; 8[Box 1] ? NO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8Â  : ins 9Â  : go to instruction 2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9Â  : ins 2Â  : 6[Box 2] -&gt; 6[Box 9]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10 : ins 3Â  : is 2 an odd number? NO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11 : ins 6Â  : 4[Box 5] 9[Box 11] = 13[Box 11]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12 : ins 7Â  : change ins2: [Box 2 1] -&gt; [Box 9 - 1]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13 : ins 8Â  : 8 &lt; 8[Box 1] ? NO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14 : ins 9Â  : go to instruction 2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15 : ins 2Â  : 5[Box 3] -&gt; 5[Box 8]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16 : ins 3Â  : is 3 an odd number? YES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17 : ins 4Â  : go to instruction 6[Box 2[Box 6]]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18 : ins 6Â  : 4[Box 5] 13[Box 11] = 17[Box 11]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19 : ins 7Â  : change ins 2: [Box 3 - 1] -&gt; [Box 8 - 1]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step 20 : ins 8Â  : 7 &lt; 8[Box 1] ? YES</a:t>
            </a:r>
            <a:br>
              <a:rPr lang="en-IN" sz="1050" dirty="0"/>
            </a:br>
            <a:br>
              <a:rPr lang="en-IN" sz="1050" dirty="0"/>
            </a:br>
            <a:r>
              <a:rPr lang="en-IN" sz="1050" b="0" i="0" dirty="0">
                <a:solidFill>
                  <a:srgbClr val="343434"/>
                </a:solidFill>
                <a:effectLst/>
                <a:latin typeface="Lato" panose="020F0502020204030203" pitchFamily="34" charset="0"/>
              </a:rPr>
              <a:t>ANSWER: 5[Box 8] and 17[Box 11]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62918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E30D-3333-4B1A-9C2F-6265D5C0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683F5-4F31-427B-924D-B81EC33E4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10001" r="23334" b="27421"/>
          <a:stretch/>
        </p:blipFill>
        <p:spPr>
          <a:xfrm>
            <a:off x="304800" y="152400"/>
            <a:ext cx="8153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8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DAB5-00CF-4472-9B77-1F2146ED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DE95D-A543-4705-BCE9-C374E051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4" y="34491"/>
            <a:ext cx="7296376" cy="66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8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449291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8999" y="2590800"/>
            <a:ext cx="5721927" cy="11430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What number is stored in Box 2 at the end of the flowchart?</a:t>
            </a:r>
            <a:br>
              <a:rPr lang="en-US" sz="1800" dirty="0"/>
            </a:br>
            <a:r>
              <a:rPr lang="en-US" sz="1800" dirty="0"/>
              <a:t>A. 3 </a:t>
            </a:r>
            <a:br>
              <a:rPr lang="en-US" sz="1800" dirty="0"/>
            </a:br>
            <a:r>
              <a:rPr lang="en-US" sz="1800" dirty="0"/>
              <a:t>B. 4</a:t>
            </a:r>
            <a:br>
              <a:rPr lang="en-US" sz="1800" dirty="0"/>
            </a:br>
            <a:r>
              <a:rPr lang="en-US" sz="1800" dirty="0"/>
              <a:t>C. 8 </a:t>
            </a:r>
            <a:br>
              <a:rPr lang="en-US" sz="1800" dirty="0"/>
            </a:br>
            <a:r>
              <a:rPr lang="en-US" sz="1800" dirty="0"/>
              <a:t>D. 6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7231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449291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401" y="2590800"/>
            <a:ext cx="6331526" cy="1143000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How many times you will get a NO for the condition in step E?</a:t>
            </a:r>
            <a:br>
              <a:rPr lang="en-US" sz="1800" dirty="0"/>
            </a:br>
            <a:r>
              <a:rPr lang="en-US" sz="1800" dirty="0"/>
              <a:t>A. 2 </a:t>
            </a:r>
            <a:br>
              <a:rPr lang="en-US" sz="1800" dirty="0"/>
            </a:br>
            <a:r>
              <a:rPr lang="en-US" sz="1800" dirty="0"/>
              <a:t>B. 1</a:t>
            </a:r>
            <a:br>
              <a:rPr lang="en-US" sz="1800" dirty="0"/>
            </a:br>
            <a:r>
              <a:rPr lang="en-US" sz="1800" dirty="0"/>
              <a:t>C. 0</a:t>
            </a:r>
            <a:br>
              <a:rPr lang="en-US" sz="1800" dirty="0"/>
            </a:br>
            <a:r>
              <a:rPr lang="en-US" sz="1800" dirty="0"/>
              <a:t>D. 4</a:t>
            </a:r>
          </a:p>
        </p:txBody>
      </p:sp>
    </p:spTree>
    <p:extLst>
      <p:ext uri="{BB962C8B-B14F-4D97-AF65-F5344CB8AC3E}">
        <p14:creationId xmlns:p14="http://schemas.microsoft.com/office/powerpoint/2010/main" val="139044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A3F8-71A7-4034-9F7A-17E7A91A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15E2A-2E2D-4836-B8A7-0A6AB91E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5022"/>
            <a:ext cx="7351840" cy="64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3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776E-C3B9-4E21-82C3-2FDDA234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0BC6B-7E85-454B-8AC8-4D3887CF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12963" r="24167" b="12963"/>
          <a:stretch/>
        </p:blipFill>
        <p:spPr>
          <a:xfrm>
            <a:off x="228600" y="12095"/>
            <a:ext cx="8458200" cy="67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776E-C3B9-4E21-82C3-2FDDA234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0BC6B-7E85-454B-8AC8-4D3887CFA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3" t="12963" r="24167" b="12963"/>
          <a:stretch/>
        </p:blipFill>
        <p:spPr>
          <a:xfrm>
            <a:off x="228600" y="12095"/>
            <a:ext cx="8458200" cy="6712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4C91F-3AE7-4A64-B7FA-53586589C647}"/>
              </a:ext>
            </a:extLst>
          </p:cNvPr>
          <p:cNvSpPr txBox="1"/>
          <p:nvPr/>
        </p:nvSpPr>
        <p:spPr>
          <a:xfrm>
            <a:off x="4800600" y="685800"/>
            <a:ext cx="3886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1Â  : ins 1Â  : 2[Box 11] + 3 = 5[Box 11]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2Â  : ins 2Â  : 8[Box 1] -&gt; 8[Box 10]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3Â  : ins 3Â  : is 1 an odd number?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4Â  : ins 4Â  : go to instruction 6[Box 2[Box 6]]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5Â  : ins 6Â  : 4[Box 5] 5[Box 11] = 9[Box 11]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6Â  : ins 7Â  : change ins2: [Box 1 1] -&gt; [Box 10 - 1]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7Â  : ins 8Â  : 9 &lt; 8[Box 1] ?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8Â  : ins 9Â  : go to instruction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9Â  : ins 2Â  : 6[Box 2] -&gt; 6[Box 9]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10 : ins 3Â  : is 2 an odd number?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11 : ins 6Â  : 4[Box 5] 9[Box 11] = 13[Box 11]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12 : ins 7Â  : change ins2: [Box 2 1] -&gt; [Box 9 - 1]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13 : ins 8Â  : 8 &lt; 8[Box 1] ?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14 : ins 9Â  : go to instruction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15 : ins 2Â  : 5[Box 3] -&gt; 5[Box 8]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16 : ins 3Â  : is 3 an odd number?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17 : ins 4Â  : go to instruction 6[Box 2[Box 6]]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18 : ins 6Â  : 4[Box 5] 13[Box 11] = 17[Box 11]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19 : ins 7Â  : change ins 2: [Box 3 - 1] -&gt; [Box 8 - 1]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step 20 : ins 8Â  : 7 &lt; 8[Box 1] ?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ANSWER: 5[Box 8] and 17[Box 11]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32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5084F4-DF4F-5EC7-2EAA-97FBCAAA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16742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1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808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Lato</vt:lpstr>
      <vt:lpstr>Office Theme</vt:lpstr>
      <vt:lpstr>Flow chart</vt:lpstr>
      <vt:lpstr>PowerPoint Presentation</vt:lpstr>
      <vt:lpstr>PowerPoint Presentation</vt:lpstr>
      <vt:lpstr>What number is stored in Box 2 at the end of the flowchart? A. 3  B. 4 C. 8  D. 6 </vt:lpstr>
      <vt:lpstr>How many times you will get a NO for the condition in step E? A. 2  B. 1 C. 0 D.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number is stored in Box 2 at the end of the flowchart? A. 3  B. 4 C. 8  D. 6 </dc:title>
  <dc:creator>hp</dc:creator>
  <cp:lastModifiedBy>MUNISH SHARMA</cp:lastModifiedBy>
  <cp:revision>13</cp:revision>
  <dcterms:created xsi:type="dcterms:W3CDTF">2006-08-16T00:00:00Z</dcterms:created>
  <dcterms:modified xsi:type="dcterms:W3CDTF">2022-05-24T09:17:48Z</dcterms:modified>
</cp:coreProperties>
</file>