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8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443" r:id="rId1"/>
    <p:sldMasterId id="2147485449" r:id="rId2"/>
    <p:sldMasterId id="2147485479" r:id="rId3"/>
    <p:sldMasterId id="2147485497" r:id="rId4"/>
    <p:sldMasterId id="2147485515" r:id="rId5"/>
    <p:sldMasterId id="2147485527" r:id="rId6"/>
    <p:sldMasterId id="2147485533" r:id="rId7"/>
    <p:sldMasterId id="2147485539" r:id="rId8"/>
    <p:sldMasterId id="2147485551" r:id="rId9"/>
  </p:sldMasterIdLst>
  <p:notesMasterIdLst>
    <p:notesMasterId r:id="rId59"/>
  </p:notesMasterIdLst>
  <p:sldIdLst>
    <p:sldId id="1066" r:id="rId10"/>
    <p:sldId id="1172" r:id="rId11"/>
    <p:sldId id="1067" r:id="rId12"/>
    <p:sldId id="1174" r:id="rId13"/>
    <p:sldId id="1138" r:id="rId14"/>
    <p:sldId id="1069" r:id="rId15"/>
    <p:sldId id="1093" r:id="rId16"/>
    <p:sldId id="1070" r:id="rId17"/>
    <p:sldId id="1173" r:id="rId18"/>
    <p:sldId id="1094" r:id="rId19"/>
    <p:sldId id="1071" r:id="rId20"/>
    <p:sldId id="1072" r:id="rId21"/>
    <p:sldId id="1136" r:id="rId22"/>
    <p:sldId id="1075" r:id="rId23"/>
    <p:sldId id="1140" r:id="rId24"/>
    <p:sldId id="1141" r:id="rId25"/>
    <p:sldId id="1142" r:id="rId26"/>
    <p:sldId id="1143" r:id="rId27"/>
    <p:sldId id="1147" r:id="rId28"/>
    <p:sldId id="1150" r:id="rId29"/>
    <p:sldId id="1149" r:id="rId30"/>
    <p:sldId id="1151" r:id="rId31"/>
    <p:sldId id="1152" r:id="rId32"/>
    <p:sldId id="1106" r:id="rId33"/>
    <p:sldId id="1107" r:id="rId34"/>
    <p:sldId id="1109" r:id="rId35"/>
    <p:sldId id="1160" r:id="rId36"/>
    <p:sldId id="1161" r:id="rId37"/>
    <p:sldId id="1162" r:id="rId38"/>
    <p:sldId id="1163" r:id="rId39"/>
    <p:sldId id="1168" r:id="rId40"/>
    <p:sldId id="1169" r:id="rId41"/>
    <p:sldId id="1170" r:id="rId42"/>
    <p:sldId id="1165" r:id="rId43"/>
    <p:sldId id="1114" r:id="rId44"/>
    <p:sldId id="1115" r:id="rId45"/>
    <p:sldId id="1116" r:id="rId46"/>
    <p:sldId id="1117" r:id="rId47"/>
    <p:sldId id="1118" r:id="rId48"/>
    <p:sldId id="1119" r:id="rId49"/>
    <p:sldId id="1120" r:id="rId50"/>
    <p:sldId id="1121" r:id="rId51"/>
    <p:sldId id="1128" r:id="rId52"/>
    <p:sldId id="1129" r:id="rId53"/>
    <p:sldId id="1130" r:id="rId54"/>
    <p:sldId id="1131" r:id="rId55"/>
    <p:sldId id="1132" r:id="rId56"/>
    <p:sldId id="1133" r:id="rId57"/>
    <p:sldId id="1135" r:id="rId5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7429" autoAdjust="0"/>
  </p:normalViewPr>
  <p:slideViewPr>
    <p:cSldViewPr>
      <p:cViewPr varScale="1">
        <p:scale>
          <a:sx n="59" d="100"/>
          <a:sy n="59" d="100"/>
        </p:scale>
        <p:origin x="146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63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5" Type="http://schemas.openxmlformats.org/officeDocument/2006/relationships/slideMaster" Target="slideMasters/slideMaster5.xml"/><Relationship Id="rId61" Type="http://schemas.openxmlformats.org/officeDocument/2006/relationships/viewProps" Target="viewProps.xml"/><Relationship Id="rId19" Type="http://schemas.openxmlformats.org/officeDocument/2006/relationships/slide" Target="slides/slide10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A262FF2-30C3-4BDB-A6D1-777285B17CB2}" type="datetimeFigureOut">
              <a:rPr lang="en-US"/>
              <a:pPr>
                <a:defRPr/>
              </a:pPr>
              <a:t>4/19/2023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98FE120-F4C7-46EA-9E72-B9F04491A2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3306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47439-7B34-49D8-A9E2-CA693B44E6B5}" type="slidenum">
              <a:rPr lang="en-IN" smtClean="0">
                <a:solidFill>
                  <a:prstClr val="black"/>
                </a:solidFill>
              </a:rPr>
              <a:pPr/>
              <a:t>1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256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24A00-593E-46FD-9632-8FCF44FE41F8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1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24A00-593E-46FD-9632-8FCF44FE41F8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1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24A00-593E-46FD-9632-8FCF44FE41F8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1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24A00-593E-46FD-9632-8FCF44FE41F8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1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24A00-593E-46FD-9632-8FCF44FE41F8}" type="slidenum">
              <a:rPr lang="en-US" smtClean="0">
                <a:solidFill>
                  <a:prstClr val="black"/>
                </a:solidFill>
              </a:rPr>
              <a:pPr/>
              <a:t>47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1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24A00-593E-46FD-9632-8FCF44FE41F8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1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57184" y="1368518"/>
            <a:ext cx="8029633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91160">
              <a:lnSpc>
                <a:spcPts val="1113"/>
              </a:lnSpc>
            </a:pPr>
            <a:fld id="{81D60167-4931-47E6-BA6A-407CBD079E47}" type="slidenum">
              <a:rPr lang="en-IN" spc="-22" smtClean="0"/>
              <a:pPr marL="91160">
                <a:lnSpc>
                  <a:spcPts val="1113"/>
                </a:lnSpc>
              </a:pPr>
              <a:t>‹#›</a:t>
            </a:fld>
            <a:endParaRPr lang="en-IN" spc="-22" dirty="0"/>
          </a:p>
        </p:txBody>
      </p:sp>
    </p:spTree>
    <p:extLst>
      <p:ext uri="{BB962C8B-B14F-4D97-AF65-F5344CB8AC3E}">
        <p14:creationId xmlns:p14="http://schemas.microsoft.com/office/powerpoint/2010/main" val="172813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3798" indent="0">
              <a:buNone/>
              <a:defRPr sz="2000" b="1"/>
            </a:lvl2pPr>
            <a:lvl3pPr marL="907585" indent="0">
              <a:buNone/>
              <a:defRPr sz="1800" b="1"/>
            </a:lvl3pPr>
            <a:lvl4pPr marL="1361376" indent="0">
              <a:buNone/>
              <a:defRPr sz="1600" b="1"/>
            </a:lvl4pPr>
            <a:lvl5pPr marL="1815165" indent="0">
              <a:buNone/>
              <a:defRPr sz="1600" b="1"/>
            </a:lvl5pPr>
            <a:lvl6pPr marL="2268957" indent="0">
              <a:buNone/>
              <a:defRPr sz="1600" b="1"/>
            </a:lvl6pPr>
            <a:lvl7pPr marL="2722745" indent="0">
              <a:buNone/>
              <a:defRPr sz="1600" b="1"/>
            </a:lvl7pPr>
            <a:lvl8pPr marL="3176538" indent="0">
              <a:buNone/>
              <a:defRPr sz="1600" b="1"/>
            </a:lvl8pPr>
            <a:lvl9pPr marL="363033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92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3798" indent="0">
              <a:buNone/>
              <a:defRPr sz="2000" b="1"/>
            </a:lvl2pPr>
            <a:lvl3pPr marL="907585" indent="0">
              <a:buNone/>
              <a:defRPr sz="1800" b="1"/>
            </a:lvl3pPr>
            <a:lvl4pPr marL="1361376" indent="0">
              <a:buNone/>
              <a:defRPr sz="1600" b="1"/>
            </a:lvl4pPr>
            <a:lvl5pPr marL="1815165" indent="0">
              <a:buNone/>
              <a:defRPr sz="1600" b="1"/>
            </a:lvl5pPr>
            <a:lvl6pPr marL="2268957" indent="0">
              <a:buNone/>
              <a:defRPr sz="1600" b="1"/>
            </a:lvl6pPr>
            <a:lvl7pPr marL="2722745" indent="0">
              <a:buNone/>
              <a:defRPr sz="1600" b="1"/>
            </a:lvl7pPr>
            <a:lvl8pPr marL="3176538" indent="0">
              <a:buNone/>
              <a:defRPr sz="1600" b="1"/>
            </a:lvl8pPr>
            <a:lvl9pPr marL="363033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92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065A-6026-A547-9741-A918C39925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7362-3230-6348-B486-292206BB7F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2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065A-6026-A547-9741-A918C39925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7362-3230-6348-B486-292206BB7F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53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065A-6026-A547-9741-A918C39925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7362-3230-6348-B486-292206BB7F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530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169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6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3798" indent="0">
              <a:buNone/>
              <a:defRPr sz="1200"/>
            </a:lvl2pPr>
            <a:lvl3pPr marL="907585" indent="0">
              <a:buNone/>
              <a:defRPr sz="1000"/>
            </a:lvl3pPr>
            <a:lvl4pPr marL="1361376" indent="0">
              <a:buNone/>
              <a:defRPr sz="900"/>
            </a:lvl4pPr>
            <a:lvl5pPr marL="1815165" indent="0">
              <a:buNone/>
              <a:defRPr sz="900"/>
            </a:lvl5pPr>
            <a:lvl6pPr marL="2268957" indent="0">
              <a:buNone/>
              <a:defRPr sz="900"/>
            </a:lvl6pPr>
            <a:lvl7pPr marL="2722745" indent="0">
              <a:buNone/>
              <a:defRPr sz="900"/>
            </a:lvl7pPr>
            <a:lvl8pPr marL="3176538" indent="0">
              <a:buNone/>
              <a:defRPr sz="900"/>
            </a:lvl8pPr>
            <a:lvl9pPr marL="363033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065A-6026-A547-9741-A918C39925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7362-3230-6348-B486-292206BB7F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64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3798" indent="0">
              <a:buNone/>
              <a:defRPr sz="2800"/>
            </a:lvl2pPr>
            <a:lvl3pPr marL="907585" indent="0">
              <a:buNone/>
              <a:defRPr sz="2400"/>
            </a:lvl3pPr>
            <a:lvl4pPr marL="1361376" indent="0">
              <a:buNone/>
              <a:defRPr sz="2000"/>
            </a:lvl4pPr>
            <a:lvl5pPr marL="1815165" indent="0">
              <a:buNone/>
              <a:defRPr sz="2000"/>
            </a:lvl5pPr>
            <a:lvl6pPr marL="2268957" indent="0">
              <a:buNone/>
              <a:defRPr sz="2000"/>
            </a:lvl6pPr>
            <a:lvl7pPr marL="2722745" indent="0">
              <a:buNone/>
              <a:defRPr sz="2000"/>
            </a:lvl7pPr>
            <a:lvl8pPr marL="3176538" indent="0">
              <a:buNone/>
              <a:defRPr sz="2000"/>
            </a:lvl8pPr>
            <a:lvl9pPr marL="363033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3798" indent="0">
              <a:buNone/>
              <a:defRPr sz="1200"/>
            </a:lvl2pPr>
            <a:lvl3pPr marL="907585" indent="0">
              <a:buNone/>
              <a:defRPr sz="1000"/>
            </a:lvl3pPr>
            <a:lvl4pPr marL="1361376" indent="0">
              <a:buNone/>
              <a:defRPr sz="900"/>
            </a:lvl4pPr>
            <a:lvl5pPr marL="1815165" indent="0">
              <a:buNone/>
              <a:defRPr sz="900"/>
            </a:lvl5pPr>
            <a:lvl6pPr marL="2268957" indent="0">
              <a:buNone/>
              <a:defRPr sz="900"/>
            </a:lvl6pPr>
            <a:lvl7pPr marL="2722745" indent="0">
              <a:buNone/>
              <a:defRPr sz="900"/>
            </a:lvl7pPr>
            <a:lvl8pPr marL="3176538" indent="0">
              <a:buNone/>
              <a:defRPr sz="900"/>
            </a:lvl8pPr>
            <a:lvl9pPr marL="363033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065A-6026-A547-9741-A918C39925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7362-3230-6348-B486-292206BB7F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58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065A-6026-A547-9741-A918C39925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7362-3230-6348-B486-292206BB7F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285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75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75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065A-6026-A547-9741-A918C39925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7362-3230-6348-B486-292206BB7F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989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573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33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66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59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13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66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19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73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26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065A-6026-A547-9741-A918C39925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7362-3230-6348-B486-292206BB7F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0122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065A-6026-A547-9741-A918C39925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7362-3230-6348-B486-292206BB7F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8890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711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332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066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599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132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665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198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731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265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065A-6026-A547-9741-A918C39925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7362-3230-6348-B486-292206BB7F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07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7238" y="1368518"/>
            <a:ext cx="3713595" cy="384721"/>
          </a:xfrm>
        </p:spPr>
        <p:txBody>
          <a:bodyPr lIns="0" tIns="0" rIns="0" bIns="0"/>
          <a:lstStyle>
            <a:lvl1pPr>
              <a:defRPr sz="2500" b="1" i="0">
                <a:solidFill>
                  <a:srgbClr val="9537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5728" y="1709345"/>
            <a:ext cx="7545531" cy="338554"/>
          </a:xfrm>
        </p:spPr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91160">
              <a:lnSpc>
                <a:spcPts val="1113"/>
              </a:lnSpc>
            </a:pPr>
            <a:fld id="{81D60167-4931-47E6-BA6A-407CBD079E47}" type="slidenum">
              <a:rPr lang="en-IN" spc="-22" smtClean="0"/>
              <a:pPr marL="91160">
                <a:lnSpc>
                  <a:spcPts val="1113"/>
                </a:lnSpc>
              </a:pPr>
              <a:t>‹#›</a:t>
            </a:fld>
            <a:endParaRPr lang="en-IN" spc="-22" dirty="0"/>
          </a:p>
        </p:txBody>
      </p:sp>
    </p:spTree>
    <p:extLst>
      <p:ext uri="{BB962C8B-B14F-4D97-AF65-F5344CB8AC3E}">
        <p14:creationId xmlns:p14="http://schemas.microsoft.com/office/powerpoint/2010/main" val="13009317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8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8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065A-6026-A547-9741-A918C39925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7362-3230-6348-B486-292206BB7F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096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3321" indent="0">
              <a:buNone/>
              <a:defRPr sz="2000" b="1"/>
            </a:lvl2pPr>
            <a:lvl3pPr marL="906631" indent="0">
              <a:buNone/>
              <a:defRPr sz="1800" b="1"/>
            </a:lvl3pPr>
            <a:lvl4pPr marL="1359945" indent="0">
              <a:buNone/>
              <a:defRPr sz="1600" b="1"/>
            </a:lvl4pPr>
            <a:lvl5pPr marL="1813256" indent="0">
              <a:buNone/>
              <a:defRPr sz="1600" b="1"/>
            </a:lvl5pPr>
            <a:lvl6pPr marL="2266570" indent="0">
              <a:buNone/>
              <a:defRPr sz="1600" b="1"/>
            </a:lvl6pPr>
            <a:lvl7pPr marL="2719881" indent="0">
              <a:buNone/>
              <a:defRPr sz="1600" b="1"/>
            </a:lvl7pPr>
            <a:lvl8pPr marL="3173197" indent="0">
              <a:buNone/>
              <a:defRPr sz="1600" b="1"/>
            </a:lvl8pPr>
            <a:lvl9pPr marL="362651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0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3321" indent="0">
              <a:buNone/>
              <a:defRPr sz="2000" b="1"/>
            </a:lvl2pPr>
            <a:lvl3pPr marL="906631" indent="0">
              <a:buNone/>
              <a:defRPr sz="1800" b="1"/>
            </a:lvl3pPr>
            <a:lvl4pPr marL="1359945" indent="0">
              <a:buNone/>
              <a:defRPr sz="1600" b="1"/>
            </a:lvl4pPr>
            <a:lvl5pPr marL="1813256" indent="0">
              <a:buNone/>
              <a:defRPr sz="1600" b="1"/>
            </a:lvl5pPr>
            <a:lvl6pPr marL="2266570" indent="0">
              <a:buNone/>
              <a:defRPr sz="1600" b="1"/>
            </a:lvl6pPr>
            <a:lvl7pPr marL="2719881" indent="0">
              <a:buNone/>
              <a:defRPr sz="1600" b="1"/>
            </a:lvl7pPr>
            <a:lvl8pPr marL="3173197" indent="0">
              <a:buNone/>
              <a:defRPr sz="1600" b="1"/>
            </a:lvl8pPr>
            <a:lvl9pPr marL="362651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0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065A-6026-A547-9741-A918C39925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7362-3230-6348-B486-292206BB7F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6441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065A-6026-A547-9741-A918C39925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7362-3230-6348-B486-292206BB7F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2279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065A-6026-A547-9741-A918C39925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7362-3230-6348-B486-292206BB7F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39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199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1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3321" indent="0">
              <a:buNone/>
              <a:defRPr sz="1200"/>
            </a:lvl2pPr>
            <a:lvl3pPr marL="906631" indent="0">
              <a:buNone/>
              <a:defRPr sz="1000"/>
            </a:lvl3pPr>
            <a:lvl4pPr marL="1359945" indent="0">
              <a:buNone/>
              <a:defRPr sz="900"/>
            </a:lvl4pPr>
            <a:lvl5pPr marL="1813256" indent="0">
              <a:buNone/>
              <a:defRPr sz="900"/>
            </a:lvl5pPr>
            <a:lvl6pPr marL="2266570" indent="0">
              <a:buNone/>
              <a:defRPr sz="900"/>
            </a:lvl6pPr>
            <a:lvl7pPr marL="2719881" indent="0">
              <a:buNone/>
              <a:defRPr sz="900"/>
            </a:lvl7pPr>
            <a:lvl8pPr marL="3173197" indent="0">
              <a:buNone/>
              <a:defRPr sz="900"/>
            </a:lvl8pPr>
            <a:lvl9pPr marL="362651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065A-6026-A547-9741-A918C39925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7362-3230-6348-B486-292206BB7F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687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3321" indent="0">
              <a:buNone/>
              <a:defRPr sz="2800"/>
            </a:lvl2pPr>
            <a:lvl3pPr marL="906631" indent="0">
              <a:buNone/>
              <a:defRPr sz="2400"/>
            </a:lvl3pPr>
            <a:lvl4pPr marL="1359945" indent="0">
              <a:buNone/>
              <a:defRPr sz="2000"/>
            </a:lvl4pPr>
            <a:lvl5pPr marL="1813256" indent="0">
              <a:buNone/>
              <a:defRPr sz="2000"/>
            </a:lvl5pPr>
            <a:lvl6pPr marL="2266570" indent="0">
              <a:buNone/>
              <a:defRPr sz="2000"/>
            </a:lvl6pPr>
            <a:lvl7pPr marL="2719881" indent="0">
              <a:buNone/>
              <a:defRPr sz="2000"/>
            </a:lvl7pPr>
            <a:lvl8pPr marL="3173197" indent="0">
              <a:buNone/>
              <a:defRPr sz="2000"/>
            </a:lvl8pPr>
            <a:lvl9pPr marL="362651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3321" indent="0">
              <a:buNone/>
              <a:defRPr sz="1200"/>
            </a:lvl2pPr>
            <a:lvl3pPr marL="906631" indent="0">
              <a:buNone/>
              <a:defRPr sz="1000"/>
            </a:lvl3pPr>
            <a:lvl4pPr marL="1359945" indent="0">
              <a:buNone/>
              <a:defRPr sz="900"/>
            </a:lvl4pPr>
            <a:lvl5pPr marL="1813256" indent="0">
              <a:buNone/>
              <a:defRPr sz="900"/>
            </a:lvl5pPr>
            <a:lvl6pPr marL="2266570" indent="0">
              <a:buNone/>
              <a:defRPr sz="900"/>
            </a:lvl6pPr>
            <a:lvl7pPr marL="2719881" indent="0">
              <a:buNone/>
              <a:defRPr sz="900"/>
            </a:lvl7pPr>
            <a:lvl8pPr marL="3173197" indent="0">
              <a:buNone/>
              <a:defRPr sz="900"/>
            </a:lvl8pPr>
            <a:lvl9pPr marL="362651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065A-6026-A547-9741-A918C39925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7362-3230-6348-B486-292206BB7F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1784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065A-6026-A547-9741-A918C39925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7362-3230-6348-B486-292206BB7F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7062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78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78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065A-6026-A547-9741-A918C39925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7362-3230-6348-B486-292206BB7F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6154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5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33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66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59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13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66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19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73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26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AFE4-CF1E-409E-BE3F-9D40AB9D19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3EEA-96F8-4A5C-9376-33117B260D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8656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AFE4-CF1E-409E-BE3F-9D40AB9D19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3EEA-96F8-4A5C-9376-33117B260D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64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7238" y="1368518"/>
            <a:ext cx="3713595" cy="384721"/>
          </a:xfrm>
        </p:spPr>
        <p:txBody>
          <a:bodyPr lIns="0" tIns="0" rIns="0" bIns="0"/>
          <a:lstStyle>
            <a:lvl1pPr>
              <a:defRPr sz="2500" b="1" i="0">
                <a:solidFill>
                  <a:srgbClr val="9537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91160">
              <a:lnSpc>
                <a:spcPts val="1113"/>
              </a:lnSpc>
            </a:pPr>
            <a:fld id="{81D60167-4931-47E6-BA6A-407CBD079E47}" type="slidenum">
              <a:rPr lang="en-IN" spc="-22" smtClean="0"/>
              <a:pPr marL="91160">
                <a:lnSpc>
                  <a:spcPts val="1113"/>
                </a:lnSpc>
              </a:pPr>
              <a:t>‹#›</a:t>
            </a:fld>
            <a:endParaRPr lang="en-IN" spc="-22" dirty="0"/>
          </a:p>
        </p:txBody>
      </p:sp>
    </p:spTree>
    <p:extLst>
      <p:ext uri="{BB962C8B-B14F-4D97-AF65-F5344CB8AC3E}">
        <p14:creationId xmlns:p14="http://schemas.microsoft.com/office/powerpoint/2010/main" val="9337444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70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332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066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599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132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665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198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731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265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AFE4-CF1E-409E-BE3F-9D40AB9D19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3EEA-96F8-4A5C-9376-33117B260D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508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AFE4-CF1E-409E-BE3F-9D40AB9D19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3EEA-96F8-4A5C-9376-33117B260D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7892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3321" indent="0">
              <a:buNone/>
              <a:defRPr sz="2000" b="1"/>
            </a:lvl2pPr>
            <a:lvl3pPr marL="906631" indent="0">
              <a:buNone/>
              <a:defRPr sz="1800" b="1"/>
            </a:lvl3pPr>
            <a:lvl4pPr marL="1359945" indent="0">
              <a:buNone/>
              <a:defRPr sz="1600" b="1"/>
            </a:lvl4pPr>
            <a:lvl5pPr marL="1813256" indent="0">
              <a:buNone/>
              <a:defRPr sz="1600" b="1"/>
            </a:lvl5pPr>
            <a:lvl6pPr marL="2266570" indent="0">
              <a:buNone/>
              <a:defRPr sz="1600" b="1"/>
            </a:lvl6pPr>
            <a:lvl7pPr marL="2719881" indent="0">
              <a:buNone/>
              <a:defRPr sz="1600" b="1"/>
            </a:lvl7pPr>
            <a:lvl8pPr marL="3173197" indent="0">
              <a:buNone/>
              <a:defRPr sz="1600" b="1"/>
            </a:lvl8pPr>
            <a:lvl9pPr marL="362651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0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3321" indent="0">
              <a:buNone/>
              <a:defRPr sz="2000" b="1"/>
            </a:lvl2pPr>
            <a:lvl3pPr marL="906631" indent="0">
              <a:buNone/>
              <a:defRPr sz="1800" b="1"/>
            </a:lvl3pPr>
            <a:lvl4pPr marL="1359945" indent="0">
              <a:buNone/>
              <a:defRPr sz="1600" b="1"/>
            </a:lvl4pPr>
            <a:lvl5pPr marL="1813256" indent="0">
              <a:buNone/>
              <a:defRPr sz="1600" b="1"/>
            </a:lvl5pPr>
            <a:lvl6pPr marL="2266570" indent="0">
              <a:buNone/>
              <a:defRPr sz="1600" b="1"/>
            </a:lvl6pPr>
            <a:lvl7pPr marL="2719881" indent="0">
              <a:buNone/>
              <a:defRPr sz="1600" b="1"/>
            </a:lvl7pPr>
            <a:lvl8pPr marL="3173197" indent="0">
              <a:buNone/>
              <a:defRPr sz="1600" b="1"/>
            </a:lvl8pPr>
            <a:lvl9pPr marL="362651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0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AFE4-CF1E-409E-BE3F-9D40AB9D19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3EEA-96F8-4A5C-9376-33117B260D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648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AFE4-CF1E-409E-BE3F-9D40AB9D19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3EEA-96F8-4A5C-9376-33117B260D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4482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AFE4-CF1E-409E-BE3F-9D40AB9D19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3EEA-96F8-4A5C-9376-33117B260D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0396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8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3321" indent="0">
              <a:buNone/>
              <a:defRPr sz="1200"/>
            </a:lvl2pPr>
            <a:lvl3pPr marL="906631" indent="0">
              <a:buNone/>
              <a:defRPr sz="1000"/>
            </a:lvl3pPr>
            <a:lvl4pPr marL="1359945" indent="0">
              <a:buNone/>
              <a:defRPr sz="900"/>
            </a:lvl4pPr>
            <a:lvl5pPr marL="1813256" indent="0">
              <a:buNone/>
              <a:defRPr sz="900"/>
            </a:lvl5pPr>
            <a:lvl6pPr marL="2266570" indent="0">
              <a:buNone/>
              <a:defRPr sz="900"/>
            </a:lvl6pPr>
            <a:lvl7pPr marL="2719881" indent="0">
              <a:buNone/>
              <a:defRPr sz="900"/>
            </a:lvl7pPr>
            <a:lvl8pPr marL="3173197" indent="0">
              <a:buNone/>
              <a:defRPr sz="900"/>
            </a:lvl8pPr>
            <a:lvl9pPr marL="362651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AFE4-CF1E-409E-BE3F-9D40AB9D19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3EEA-96F8-4A5C-9376-33117B260D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4023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3321" indent="0">
              <a:buNone/>
              <a:defRPr sz="2800"/>
            </a:lvl2pPr>
            <a:lvl3pPr marL="906631" indent="0">
              <a:buNone/>
              <a:defRPr sz="2400"/>
            </a:lvl3pPr>
            <a:lvl4pPr marL="1359945" indent="0">
              <a:buNone/>
              <a:defRPr sz="2000"/>
            </a:lvl4pPr>
            <a:lvl5pPr marL="1813256" indent="0">
              <a:buNone/>
              <a:defRPr sz="2000"/>
            </a:lvl5pPr>
            <a:lvl6pPr marL="2266570" indent="0">
              <a:buNone/>
              <a:defRPr sz="2000"/>
            </a:lvl6pPr>
            <a:lvl7pPr marL="2719881" indent="0">
              <a:buNone/>
              <a:defRPr sz="2000"/>
            </a:lvl7pPr>
            <a:lvl8pPr marL="3173197" indent="0">
              <a:buNone/>
              <a:defRPr sz="2000"/>
            </a:lvl8pPr>
            <a:lvl9pPr marL="362651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3321" indent="0">
              <a:buNone/>
              <a:defRPr sz="1200"/>
            </a:lvl2pPr>
            <a:lvl3pPr marL="906631" indent="0">
              <a:buNone/>
              <a:defRPr sz="1000"/>
            </a:lvl3pPr>
            <a:lvl4pPr marL="1359945" indent="0">
              <a:buNone/>
              <a:defRPr sz="900"/>
            </a:lvl4pPr>
            <a:lvl5pPr marL="1813256" indent="0">
              <a:buNone/>
              <a:defRPr sz="900"/>
            </a:lvl5pPr>
            <a:lvl6pPr marL="2266570" indent="0">
              <a:buNone/>
              <a:defRPr sz="900"/>
            </a:lvl6pPr>
            <a:lvl7pPr marL="2719881" indent="0">
              <a:buNone/>
              <a:defRPr sz="900"/>
            </a:lvl7pPr>
            <a:lvl8pPr marL="3173197" indent="0">
              <a:buNone/>
              <a:defRPr sz="900"/>
            </a:lvl8pPr>
            <a:lvl9pPr marL="362651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AFE4-CF1E-409E-BE3F-9D40AB9D19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3EEA-96F8-4A5C-9376-33117B260D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7474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AFE4-CF1E-409E-BE3F-9D40AB9D19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3EEA-96F8-4A5C-9376-33117B260D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1458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6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6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AFE4-CF1E-409E-BE3F-9D40AB9D19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3EEA-96F8-4A5C-9376-33117B260D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147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DDD6-BFBE-48C6-AA85-147F442D693D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C3BD-0374-4B39-BF76-BE8D215CC08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13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7238" y="1368518"/>
            <a:ext cx="3713595" cy="384721"/>
          </a:xfrm>
        </p:spPr>
        <p:txBody>
          <a:bodyPr lIns="0" tIns="0" rIns="0" bIns="0"/>
          <a:lstStyle>
            <a:lvl1pPr>
              <a:defRPr sz="2500" b="1" i="0">
                <a:solidFill>
                  <a:srgbClr val="9537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91160">
              <a:lnSpc>
                <a:spcPts val="1113"/>
              </a:lnSpc>
            </a:pPr>
            <a:fld id="{81D60167-4931-47E6-BA6A-407CBD079E47}" type="slidenum">
              <a:rPr lang="en-IN" spc="-22" smtClean="0"/>
              <a:pPr marL="91160">
                <a:lnSpc>
                  <a:spcPts val="1113"/>
                </a:lnSpc>
              </a:pPr>
              <a:t>‹#›</a:t>
            </a:fld>
            <a:endParaRPr lang="en-IN" spc="-22" dirty="0"/>
          </a:p>
        </p:txBody>
      </p:sp>
    </p:spTree>
    <p:extLst>
      <p:ext uri="{BB962C8B-B14F-4D97-AF65-F5344CB8AC3E}">
        <p14:creationId xmlns:p14="http://schemas.microsoft.com/office/powerpoint/2010/main" val="4106998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DDD6-BFBE-48C6-AA85-147F442D693D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C3BD-0374-4B39-BF76-BE8D215CC08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5100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DDD6-BFBE-48C6-AA85-147F442D693D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C3BD-0374-4B39-BF76-BE8D215CC08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6440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DDD6-BFBE-48C6-AA85-147F442D693D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C3BD-0374-4B39-BF76-BE8D215CC08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1310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4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DDD6-BFBE-48C6-AA85-147F442D693D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C3BD-0374-4B39-BF76-BE8D215CC08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21248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DDD6-BFBE-48C6-AA85-147F442D693D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C3BD-0374-4B39-BF76-BE8D215CC08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9933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DDD6-BFBE-48C6-AA85-147F442D693D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C3BD-0374-4B39-BF76-BE8D215CC08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08098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DDD6-BFBE-48C6-AA85-147F442D693D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C3BD-0374-4B39-BF76-BE8D215CC08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97837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DDD6-BFBE-48C6-AA85-147F442D693D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C3BD-0374-4B39-BF76-BE8D215CC08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6711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DDD6-BFBE-48C6-AA85-147F442D693D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C3BD-0374-4B39-BF76-BE8D215CC08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4476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92" y="365125"/>
            <a:ext cx="197167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DDD6-BFBE-48C6-AA85-147F442D693D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C3BD-0374-4B39-BF76-BE8D215CC08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223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5642" y="1159809"/>
            <a:ext cx="8312726" cy="45383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15310" eaLnBrk="1" fontAlgn="auto" hangingPunct="1">
              <a:spcBef>
                <a:spcPts val="0"/>
              </a:spcBef>
              <a:spcAft>
                <a:spcPts val="0"/>
              </a:spcAft>
            </a:pPr>
            <a:endParaRPr sz="16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2708564" y="2685381"/>
            <a:ext cx="4493722" cy="631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15310" eaLnBrk="1" fontAlgn="auto" hangingPunct="1">
              <a:spcBef>
                <a:spcPts val="0"/>
              </a:spcBef>
              <a:spcAft>
                <a:spcPts val="0"/>
              </a:spcAft>
            </a:pPr>
            <a:endParaRPr sz="16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91160">
              <a:lnSpc>
                <a:spcPts val="1113"/>
              </a:lnSpc>
            </a:pPr>
            <a:fld id="{81D60167-4931-47E6-BA6A-407CBD079E47}" type="slidenum">
              <a:rPr lang="en-IN" spc="-22" smtClean="0"/>
              <a:pPr marL="91160">
                <a:lnSpc>
                  <a:spcPts val="1113"/>
                </a:lnSpc>
              </a:pPr>
              <a:t>‹#›</a:t>
            </a:fld>
            <a:endParaRPr lang="en-IN" spc="-22" dirty="0"/>
          </a:p>
        </p:txBody>
      </p:sp>
    </p:spTree>
    <p:extLst>
      <p:ext uri="{BB962C8B-B14F-4D97-AF65-F5344CB8AC3E}">
        <p14:creationId xmlns:p14="http://schemas.microsoft.com/office/powerpoint/2010/main" val="342934144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57199" y="1368538"/>
            <a:ext cx="8029633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91266">
              <a:lnSpc>
                <a:spcPts val="1113"/>
              </a:lnSpc>
            </a:pPr>
            <a:fld id="{81D60167-4931-47E6-BA6A-407CBD079E47}" type="slidenum">
              <a:rPr lang="en-IN" spc="-22" smtClean="0"/>
              <a:pPr marL="91266">
                <a:lnSpc>
                  <a:spcPts val="1113"/>
                </a:lnSpc>
              </a:pPr>
              <a:t>‹#›</a:t>
            </a:fld>
            <a:endParaRPr lang="en-IN" spc="-22" dirty="0"/>
          </a:p>
        </p:txBody>
      </p:sp>
    </p:spTree>
    <p:extLst>
      <p:ext uri="{BB962C8B-B14F-4D97-AF65-F5344CB8AC3E}">
        <p14:creationId xmlns:p14="http://schemas.microsoft.com/office/powerpoint/2010/main" val="119372643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7228" y="1368538"/>
            <a:ext cx="3713595" cy="384721"/>
          </a:xfrm>
        </p:spPr>
        <p:txBody>
          <a:bodyPr lIns="0" tIns="0" rIns="0" bIns="0"/>
          <a:lstStyle>
            <a:lvl1pPr>
              <a:defRPr sz="2500" b="1" i="0">
                <a:solidFill>
                  <a:srgbClr val="9537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5729" y="1709345"/>
            <a:ext cx="7545531" cy="338554"/>
          </a:xfrm>
        </p:spPr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91266">
              <a:lnSpc>
                <a:spcPts val="1113"/>
              </a:lnSpc>
            </a:pPr>
            <a:fld id="{81D60167-4931-47E6-BA6A-407CBD079E47}" type="slidenum">
              <a:rPr lang="en-IN" spc="-22" smtClean="0"/>
              <a:pPr marL="91266">
                <a:lnSpc>
                  <a:spcPts val="1113"/>
                </a:lnSpc>
              </a:pPr>
              <a:t>‹#›</a:t>
            </a:fld>
            <a:endParaRPr lang="en-IN" spc="-22" dirty="0"/>
          </a:p>
        </p:txBody>
      </p:sp>
    </p:spTree>
    <p:extLst>
      <p:ext uri="{BB962C8B-B14F-4D97-AF65-F5344CB8AC3E}">
        <p14:creationId xmlns:p14="http://schemas.microsoft.com/office/powerpoint/2010/main" val="2098789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7228" y="1368538"/>
            <a:ext cx="3713595" cy="384721"/>
          </a:xfrm>
        </p:spPr>
        <p:txBody>
          <a:bodyPr lIns="0" tIns="0" rIns="0" bIns="0"/>
          <a:lstStyle>
            <a:lvl1pPr>
              <a:defRPr sz="2500" b="1" i="0">
                <a:solidFill>
                  <a:srgbClr val="9537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91266">
              <a:lnSpc>
                <a:spcPts val="1113"/>
              </a:lnSpc>
            </a:pPr>
            <a:fld id="{81D60167-4931-47E6-BA6A-407CBD079E47}" type="slidenum">
              <a:rPr lang="en-IN" spc="-22" smtClean="0"/>
              <a:pPr marL="91266">
                <a:lnSpc>
                  <a:spcPts val="1113"/>
                </a:lnSpc>
              </a:pPr>
              <a:t>‹#›</a:t>
            </a:fld>
            <a:endParaRPr lang="en-IN" spc="-22" dirty="0"/>
          </a:p>
        </p:txBody>
      </p:sp>
    </p:spTree>
    <p:extLst>
      <p:ext uri="{BB962C8B-B14F-4D97-AF65-F5344CB8AC3E}">
        <p14:creationId xmlns:p14="http://schemas.microsoft.com/office/powerpoint/2010/main" val="272802699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7228" y="1368538"/>
            <a:ext cx="3713595" cy="384721"/>
          </a:xfrm>
        </p:spPr>
        <p:txBody>
          <a:bodyPr lIns="0" tIns="0" rIns="0" bIns="0"/>
          <a:lstStyle>
            <a:lvl1pPr>
              <a:defRPr sz="2500" b="1" i="0">
                <a:solidFill>
                  <a:srgbClr val="9537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91266">
              <a:lnSpc>
                <a:spcPts val="1113"/>
              </a:lnSpc>
            </a:pPr>
            <a:fld id="{81D60167-4931-47E6-BA6A-407CBD079E47}" type="slidenum">
              <a:rPr lang="en-IN" spc="-22" smtClean="0"/>
              <a:pPr marL="91266">
                <a:lnSpc>
                  <a:spcPts val="1113"/>
                </a:lnSpc>
              </a:pPr>
              <a:t>‹#›</a:t>
            </a:fld>
            <a:endParaRPr lang="en-IN" spc="-22" dirty="0"/>
          </a:p>
        </p:txBody>
      </p:sp>
    </p:spTree>
    <p:extLst>
      <p:ext uri="{BB962C8B-B14F-4D97-AF65-F5344CB8AC3E}">
        <p14:creationId xmlns:p14="http://schemas.microsoft.com/office/powerpoint/2010/main" val="258514803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5642" y="1159809"/>
            <a:ext cx="8312726" cy="45383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16268" eaLnBrk="1" fontAlgn="auto" hangingPunct="1">
              <a:spcBef>
                <a:spcPts val="0"/>
              </a:spcBef>
              <a:spcAft>
                <a:spcPts val="0"/>
              </a:spcAft>
            </a:pPr>
            <a:endParaRPr sz="16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2708565" y="2685411"/>
            <a:ext cx="4493722" cy="631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16268" eaLnBrk="1" fontAlgn="auto" hangingPunct="1">
              <a:spcBef>
                <a:spcPts val="0"/>
              </a:spcBef>
              <a:spcAft>
                <a:spcPts val="0"/>
              </a:spcAft>
            </a:pPr>
            <a:endParaRPr sz="16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91266">
              <a:lnSpc>
                <a:spcPts val="1113"/>
              </a:lnSpc>
            </a:pPr>
            <a:fld id="{81D60167-4931-47E6-BA6A-407CBD079E47}" type="slidenum">
              <a:rPr lang="en-IN" spc="-22" smtClean="0"/>
              <a:pPr marL="91266">
                <a:lnSpc>
                  <a:spcPts val="1113"/>
                </a:lnSpc>
              </a:pPr>
              <a:t>‹#›</a:t>
            </a:fld>
            <a:endParaRPr lang="en-IN" spc="-22" dirty="0"/>
          </a:p>
        </p:txBody>
      </p:sp>
    </p:spTree>
    <p:extLst>
      <p:ext uri="{BB962C8B-B14F-4D97-AF65-F5344CB8AC3E}">
        <p14:creationId xmlns:p14="http://schemas.microsoft.com/office/powerpoint/2010/main" val="307389601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57199" y="1368527"/>
            <a:ext cx="8029633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91383">
              <a:lnSpc>
                <a:spcPts val="1113"/>
              </a:lnSpc>
            </a:pPr>
            <a:fld id="{81D60167-4931-47E6-BA6A-407CBD079E47}" type="slidenum">
              <a:rPr lang="en-IN" spc="-22" smtClean="0"/>
              <a:pPr marL="91383">
                <a:lnSpc>
                  <a:spcPts val="1113"/>
                </a:lnSpc>
              </a:pPr>
              <a:t>‹#›</a:t>
            </a:fld>
            <a:endParaRPr lang="en-IN" spc="-22" dirty="0"/>
          </a:p>
        </p:txBody>
      </p:sp>
    </p:spTree>
    <p:extLst>
      <p:ext uri="{BB962C8B-B14F-4D97-AF65-F5344CB8AC3E}">
        <p14:creationId xmlns:p14="http://schemas.microsoft.com/office/powerpoint/2010/main" val="123396777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7219" y="1368527"/>
            <a:ext cx="3713595" cy="384721"/>
          </a:xfrm>
        </p:spPr>
        <p:txBody>
          <a:bodyPr lIns="0" tIns="0" rIns="0" bIns="0"/>
          <a:lstStyle>
            <a:lvl1pPr>
              <a:defRPr sz="2500" b="1" i="0">
                <a:solidFill>
                  <a:srgbClr val="9537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5729" y="1709345"/>
            <a:ext cx="7545531" cy="338554"/>
          </a:xfrm>
        </p:spPr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91383">
              <a:lnSpc>
                <a:spcPts val="1113"/>
              </a:lnSpc>
            </a:pPr>
            <a:fld id="{81D60167-4931-47E6-BA6A-407CBD079E47}" type="slidenum">
              <a:rPr lang="en-IN" spc="-22" smtClean="0"/>
              <a:pPr marL="91383">
                <a:lnSpc>
                  <a:spcPts val="1113"/>
                </a:lnSpc>
              </a:pPr>
              <a:t>‹#›</a:t>
            </a:fld>
            <a:endParaRPr lang="en-IN" spc="-22" dirty="0"/>
          </a:p>
        </p:txBody>
      </p:sp>
    </p:spTree>
    <p:extLst>
      <p:ext uri="{BB962C8B-B14F-4D97-AF65-F5344CB8AC3E}">
        <p14:creationId xmlns:p14="http://schemas.microsoft.com/office/powerpoint/2010/main" val="31826471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7219" y="1368527"/>
            <a:ext cx="3713595" cy="384721"/>
          </a:xfrm>
        </p:spPr>
        <p:txBody>
          <a:bodyPr lIns="0" tIns="0" rIns="0" bIns="0"/>
          <a:lstStyle>
            <a:lvl1pPr>
              <a:defRPr sz="2500" b="1" i="0">
                <a:solidFill>
                  <a:srgbClr val="9537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91383">
              <a:lnSpc>
                <a:spcPts val="1113"/>
              </a:lnSpc>
            </a:pPr>
            <a:fld id="{81D60167-4931-47E6-BA6A-407CBD079E47}" type="slidenum">
              <a:rPr lang="en-IN" spc="-22" smtClean="0"/>
              <a:pPr marL="91383">
                <a:lnSpc>
                  <a:spcPts val="1113"/>
                </a:lnSpc>
              </a:pPr>
              <a:t>‹#›</a:t>
            </a:fld>
            <a:endParaRPr lang="en-IN" spc="-22" dirty="0"/>
          </a:p>
        </p:txBody>
      </p:sp>
    </p:spTree>
    <p:extLst>
      <p:ext uri="{BB962C8B-B14F-4D97-AF65-F5344CB8AC3E}">
        <p14:creationId xmlns:p14="http://schemas.microsoft.com/office/powerpoint/2010/main" val="414966172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7219" y="1368527"/>
            <a:ext cx="3713595" cy="384721"/>
          </a:xfrm>
        </p:spPr>
        <p:txBody>
          <a:bodyPr lIns="0" tIns="0" rIns="0" bIns="0"/>
          <a:lstStyle>
            <a:lvl1pPr>
              <a:defRPr sz="2500" b="1" i="0">
                <a:solidFill>
                  <a:srgbClr val="9537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91383">
              <a:lnSpc>
                <a:spcPts val="1113"/>
              </a:lnSpc>
            </a:pPr>
            <a:fld id="{81D60167-4931-47E6-BA6A-407CBD079E47}" type="slidenum">
              <a:rPr lang="en-IN" spc="-22" smtClean="0"/>
              <a:pPr marL="91383">
                <a:lnSpc>
                  <a:spcPts val="1113"/>
                </a:lnSpc>
              </a:pPr>
              <a:t>‹#›</a:t>
            </a:fld>
            <a:endParaRPr lang="en-IN" spc="-22" dirty="0"/>
          </a:p>
        </p:txBody>
      </p:sp>
    </p:spTree>
    <p:extLst>
      <p:ext uri="{BB962C8B-B14F-4D97-AF65-F5344CB8AC3E}">
        <p14:creationId xmlns:p14="http://schemas.microsoft.com/office/powerpoint/2010/main" val="22832218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5642" y="1159809"/>
            <a:ext cx="8312726" cy="45383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17322" eaLnBrk="1" fontAlgn="auto" hangingPunct="1">
              <a:spcBef>
                <a:spcPts val="0"/>
              </a:spcBef>
              <a:spcAft>
                <a:spcPts val="0"/>
              </a:spcAft>
            </a:pPr>
            <a:endParaRPr sz="16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2708565" y="2685411"/>
            <a:ext cx="4493722" cy="631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17322" eaLnBrk="1" fontAlgn="auto" hangingPunct="1">
              <a:spcBef>
                <a:spcPts val="0"/>
              </a:spcBef>
              <a:spcAft>
                <a:spcPts val="0"/>
              </a:spcAft>
            </a:pPr>
            <a:endParaRPr sz="16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91383">
              <a:lnSpc>
                <a:spcPts val="1113"/>
              </a:lnSpc>
            </a:pPr>
            <a:fld id="{81D60167-4931-47E6-BA6A-407CBD079E47}" type="slidenum">
              <a:rPr lang="en-IN" spc="-22" smtClean="0"/>
              <a:pPr marL="91383">
                <a:lnSpc>
                  <a:spcPts val="1113"/>
                </a:lnSpc>
              </a:pPr>
              <a:t>‹#›</a:t>
            </a:fld>
            <a:endParaRPr lang="en-IN" spc="-22" dirty="0"/>
          </a:p>
        </p:txBody>
      </p:sp>
    </p:spTree>
    <p:extLst>
      <p:ext uri="{BB962C8B-B14F-4D97-AF65-F5344CB8AC3E}">
        <p14:creationId xmlns:p14="http://schemas.microsoft.com/office/powerpoint/2010/main" val="223164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543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3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7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1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15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68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22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76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30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065A-6026-A547-9741-A918C39925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7362-3230-6348-B486-292206BB7F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01993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DDD6-BFBE-48C6-AA85-147F442D693D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C3BD-0374-4B39-BF76-BE8D215CC08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48413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DDD6-BFBE-48C6-AA85-147F442D693D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C3BD-0374-4B39-BF76-BE8D215CC08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95624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5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81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DDD6-BFBE-48C6-AA85-147F442D693D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C3BD-0374-4B39-BF76-BE8D215CC08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64943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DDD6-BFBE-48C6-AA85-147F442D693D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C3BD-0374-4B39-BF76-BE8D215CC08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12716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4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DDD6-BFBE-48C6-AA85-147F442D693D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C3BD-0374-4B39-BF76-BE8D215CC08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77225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DDD6-BFBE-48C6-AA85-147F442D693D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C3BD-0374-4B39-BF76-BE8D215CC08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45246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DDD6-BFBE-48C6-AA85-147F442D693D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C3BD-0374-4B39-BF76-BE8D215CC08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3053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9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42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9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DDD6-BFBE-48C6-AA85-147F442D693D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C3BD-0374-4B39-BF76-BE8D215CC08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72272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9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42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9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DDD6-BFBE-48C6-AA85-147F442D693D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C3BD-0374-4B39-BF76-BE8D215CC08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47440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DDD6-BFBE-48C6-AA85-147F442D693D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C3BD-0374-4B39-BF76-BE8D215CC08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28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065A-6026-A547-9741-A918C39925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7362-3230-6348-B486-292206BB7F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46922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93" y="365125"/>
            <a:ext cx="197167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3" y="365125"/>
            <a:ext cx="580072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DDD6-BFBE-48C6-AA85-147F442D693D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C3BD-0374-4B39-BF76-BE8D215CC08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86379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827" indent="0" algn="ctr">
              <a:buNone/>
              <a:defRPr sz="2000"/>
            </a:lvl2pPr>
            <a:lvl3pPr marL="913651" indent="0" algn="ctr">
              <a:buNone/>
              <a:defRPr sz="1800"/>
            </a:lvl3pPr>
            <a:lvl4pPr marL="1370479" indent="0" algn="ctr">
              <a:buNone/>
              <a:defRPr sz="1600"/>
            </a:lvl4pPr>
            <a:lvl5pPr marL="1827303" indent="0" algn="ctr">
              <a:buNone/>
              <a:defRPr sz="1600"/>
            </a:lvl5pPr>
            <a:lvl6pPr marL="2284131" indent="0" algn="ctr">
              <a:buNone/>
              <a:defRPr sz="1600"/>
            </a:lvl6pPr>
            <a:lvl7pPr marL="2740955" indent="0" algn="ctr">
              <a:buNone/>
              <a:defRPr sz="1600"/>
            </a:lvl7pPr>
            <a:lvl8pPr marL="3197782" indent="0" algn="ctr">
              <a:buNone/>
              <a:defRPr sz="1600"/>
            </a:lvl8pPr>
            <a:lvl9pPr marL="365460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DDD6-BFBE-48C6-AA85-147F442D693D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C3BD-0374-4B39-BF76-BE8D215CC08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29789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DDD6-BFBE-48C6-AA85-147F442D693D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C3BD-0374-4B39-BF76-BE8D215CC08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63000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9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51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82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365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047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73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4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09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778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46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DDD6-BFBE-48C6-AA85-147F442D693D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C3BD-0374-4B39-BF76-BE8D215CC08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60824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DDD6-BFBE-48C6-AA85-147F442D693D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C3BD-0374-4B39-BF76-BE8D215CC08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63197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5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27" indent="0">
              <a:buNone/>
              <a:defRPr sz="2000" b="1"/>
            </a:lvl2pPr>
            <a:lvl3pPr marL="913651" indent="0">
              <a:buNone/>
              <a:defRPr sz="1800" b="1"/>
            </a:lvl3pPr>
            <a:lvl4pPr marL="1370479" indent="0">
              <a:buNone/>
              <a:defRPr sz="1600" b="1"/>
            </a:lvl4pPr>
            <a:lvl5pPr marL="1827303" indent="0">
              <a:buNone/>
              <a:defRPr sz="1600" b="1"/>
            </a:lvl5pPr>
            <a:lvl6pPr marL="2284131" indent="0">
              <a:buNone/>
              <a:defRPr sz="1600" b="1"/>
            </a:lvl6pPr>
            <a:lvl7pPr marL="2740955" indent="0">
              <a:buNone/>
              <a:defRPr sz="1600" b="1"/>
            </a:lvl7pPr>
            <a:lvl8pPr marL="3197782" indent="0">
              <a:buNone/>
              <a:defRPr sz="1600" b="1"/>
            </a:lvl8pPr>
            <a:lvl9pPr marL="365460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5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27" indent="0">
              <a:buNone/>
              <a:defRPr sz="2000" b="1"/>
            </a:lvl2pPr>
            <a:lvl3pPr marL="913651" indent="0">
              <a:buNone/>
              <a:defRPr sz="1800" b="1"/>
            </a:lvl3pPr>
            <a:lvl4pPr marL="1370479" indent="0">
              <a:buNone/>
              <a:defRPr sz="1600" b="1"/>
            </a:lvl4pPr>
            <a:lvl5pPr marL="1827303" indent="0">
              <a:buNone/>
              <a:defRPr sz="1600" b="1"/>
            </a:lvl5pPr>
            <a:lvl6pPr marL="2284131" indent="0">
              <a:buNone/>
              <a:defRPr sz="1600" b="1"/>
            </a:lvl6pPr>
            <a:lvl7pPr marL="2740955" indent="0">
              <a:buNone/>
              <a:defRPr sz="1600" b="1"/>
            </a:lvl7pPr>
            <a:lvl8pPr marL="3197782" indent="0">
              <a:buNone/>
              <a:defRPr sz="1600" b="1"/>
            </a:lvl8pPr>
            <a:lvl9pPr marL="365460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5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DDD6-BFBE-48C6-AA85-147F442D693D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C3BD-0374-4B39-BF76-BE8D215CC08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91982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DDD6-BFBE-48C6-AA85-147F442D693D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C3BD-0374-4B39-BF76-BE8D215CC08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32540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DDD6-BFBE-48C6-AA85-147F442D693D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C3BD-0374-4B39-BF76-BE8D215CC08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14829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73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7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73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827" indent="0">
              <a:buNone/>
              <a:defRPr sz="1400"/>
            </a:lvl2pPr>
            <a:lvl3pPr marL="913651" indent="0">
              <a:buNone/>
              <a:defRPr sz="1200"/>
            </a:lvl3pPr>
            <a:lvl4pPr marL="1370479" indent="0">
              <a:buNone/>
              <a:defRPr sz="1000"/>
            </a:lvl4pPr>
            <a:lvl5pPr marL="1827303" indent="0">
              <a:buNone/>
              <a:defRPr sz="1000"/>
            </a:lvl5pPr>
            <a:lvl6pPr marL="2284131" indent="0">
              <a:buNone/>
              <a:defRPr sz="1000"/>
            </a:lvl6pPr>
            <a:lvl7pPr marL="2740955" indent="0">
              <a:buNone/>
              <a:defRPr sz="1000"/>
            </a:lvl7pPr>
            <a:lvl8pPr marL="3197782" indent="0">
              <a:buNone/>
              <a:defRPr sz="1000"/>
            </a:lvl8pPr>
            <a:lvl9pPr marL="365460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DDD6-BFBE-48C6-AA85-147F442D693D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C3BD-0374-4B39-BF76-BE8D215CC08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94073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73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7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6827" indent="0">
              <a:buNone/>
              <a:defRPr sz="2800"/>
            </a:lvl2pPr>
            <a:lvl3pPr marL="913651" indent="0">
              <a:buNone/>
              <a:defRPr sz="2400"/>
            </a:lvl3pPr>
            <a:lvl4pPr marL="1370479" indent="0">
              <a:buNone/>
              <a:defRPr sz="2000"/>
            </a:lvl4pPr>
            <a:lvl5pPr marL="1827303" indent="0">
              <a:buNone/>
              <a:defRPr sz="2000"/>
            </a:lvl5pPr>
            <a:lvl6pPr marL="2284131" indent="0">
              <a:buNone/>
              <a:defRPr sz="2000"/>
            </a:lvl6pPr>
            <a:lvl7pPr marL="2740955" indent="0">
              <a:buNone/>
              <a:defRPr sz="2000"/>
            </a:lvl7pPr>
            <a:lvl8pPr marL="3197782" indent="0">
              <a:buNone/>
              <a:defRPr sz="2000"/>
            </a:lvl8pPr>
            <a:lvl9pPr marL="3654606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73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827" indent="0">
              <a:buNone/>
              <a:defRPr sz="1400"/>
            </a:lvl2pPr>
            <a:lvl3pPr marL="913651" indent="0">
              <a:buNone/>
              <a:defRPr sz="1200"/>
            </a:lvl3pPr>
            <a:lvl4pPr marL="1370479" indent="0">
              <a:buNone/>
              <a:defRPr sz="1000"/>
            </a:lvl4pPr>
            <a:lvl5pPr marL="1827303" indent="0">
              <a:buNone/>
              <a:defRPr sz="1000"/>
            </a:lvl5pPr>
            <a:lvl6pPr marL="2284131" indent="0">
              <a:buNone/>
              <a:defRPr sz="1000"/>
            </a:lvl6pPr>
            <a:lvl7pPr marL="2740955" indent="0">
              <a:buNone/>
              <a:defRPr sz="1000"/>
            </a:lvl7pPr>
            <a:lvl8pPr marL="3197782" indent="0">
              <a:buNone/>
              <a:defRPr sz="1000"/>
            </a:lvl8pPr>
            <a:lvl9pPr marL="365460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DDD6-BFBE-48C6-AA85-147F442D693D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C3BD-0374-4B39-BF76-BE8D215CC08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539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708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379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075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613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151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689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227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765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303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065A-6026-A547-9741-A918C39925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7362-3230-6348-B486-292206BB7F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2961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DDD6-BFBE-48C6-AA85-147F442D693D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C3BD-0374-4B39-BF76-BE8D215CC08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65594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93" y="365125"/>
            <a:ext cx="197167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3" y="365125"/>
            <a:ext cx="580072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DDD6-BFBE-48C6-AA85-147F442D693D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C3BD-0374-4B39-BF76-BE8D215CC08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73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7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7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065A-6026-A547-9741-A918C39925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7362-3230-6348-B486-292206BB7F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30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2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3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5642" y="1159809"/>
            <a:ext cx="8312726" cy="453838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15310" eaLnBrk="1" fontAlgn="auto" hangingPunct="1">
              <a:spcBef>
                <a:spcPts val="0"/>
              </a:spcBef>
              <a:spcAft>
                <a:spcPts val="0"/>
              </a:spcAft>
            </a:pPr>
            <a:endParaRPr sz="16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7238" y="1368518"/>
            <a:ext cx="3713595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9537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5728" y="1709345"/>
            <a:ext cx="754553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95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15310" eaLnBrk="1" fontAlgn="auto" hangingPunct="1">
              <a:spcBef>
                <a:spcPts val="0"/>
              </a:spcBef>
              <a:spcAft>
                <a:spcPts val="0"/>
              </a:spcAft>
            </a:pPr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95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15310" eaLnBrk="1" fontAlgn="auto" hangingPunct="1">
              <a:spcBef>
                <a:spcPts val="0"/>
              </a:spcBef>
              <a:spcAft>
                <a:spcPts val="0"/>
              </a:spcAft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815310" eaLnBrk="1" fontAlgn="auto" hangingPunct="1">
                <a:spcBef>
                  <a:spcPts val="0"/>
                </a:spcBef>
                <a:spcAft>
                  <a:spcPts val="0"/>
                </a:spcAft>
              </a:pPr>
              <a:t>4/19/2023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065885" y="5420788"/>
            <a:ext cx="186458" cy="4231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91160" defTabSz="815310" eaLnBrk="1" fontAlgn="auto" hangingPunct="1">
              <a:lnSpc>
                <a:spcPts val="1113"/>
              </a:lnSpc>
              <a:spcBef>
                <a:spcPts val="0"/>
              </a:spcBef>
              <a:spcAft>
                <a:spcPts val="0"/>
              </a:spcAft>
            </a:pPr>
            <a:fld id="{81D60167-4931-47E6-BA6A-407CBD079E47}" type="slidenum">
              <a:rPr lang="en-IN" spc="-22" smtClean="0"/>
              <a:pPr marL="91160" defTabSz="815310" eaLnBrk="1" fontAlgn="auto" hangingPunct="1">
                <a:lnSpc>
                  <a:spcPts val="1113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IN" spc="-22" dirty="0"/>
          </a:p>
        </p:txBody>
      </p:sp>
    </p:spTree>
    <p:extLst>
      <p:ext uri="{BB962C8B-B14F-4D97-AF65-F5344CB8AC3E}">
        <p14:creationId xmlns:p14="http://schemas.microsoft.com/office/powerpoint/2010/main" val="228308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44" r:id="rId1"/>
    <p:sldLayoutId id="2147485445" r:id="rId2"/>
    <p:sldLayoutId id="2147485446" r:id="rId3"/>
    <p:sldLayoutId id="2147485447" r:id="rId4"/>
    <p:sldLayoutId id="2147485448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07656">
        <a:defRPr>
          <a:latin typeface="+mn-lt"/>
          <a:ea typeface="+mn-ea"/>
          <a:cs typeface="+mn-cs"/>
        </a:defRPr>
      </a:lvl2pPr>
      <a:lvl3pPr marL="815310">
        <a:defRPr>
          <a:latin typeface="+mn-lt"/>
          <a:ea typeface="+mn-ea"/>
          <a:cs typeface="+mn-cs"/>
        </a:defRPr>
      </a:lvl3pPr>
      <a:lvl4pPr marL="1222983">
        <a:defRPr>
          <a:latin typeface="+mn-lt"/>
          <a:ea typeface="+mn-ea"/>
          <a:cs typeface="+mn-cs"/>
        </a:defRPr>
      </a:lvl4pPr>
      <a:lvl5pPr marL="1630640">
        <a:defRPr>
          <a:latin typeface="+mn-lt"/>
          <a:ea typeface="+mn-ea"/>
          <a:cs typeface="+mn-cs"/>
        </a:defRPr>
      </a:lvl5pPr>
      <a:lvl6pPr marL="2038309">
        <a:defRPr>
          <a:latin typeface="+mn-lt"/>
          <a:ea typeface="+mn-ea"/>
          <a:cs typeface="+mn-cs"/>
        </a:defRPr>
      </a:lvl6pPr>
      <a:lvl7pPr marL="2445966">
        <a:defRPr>
          <a:latin typeface="+mn-lt"/>
          <a:ea typeface="+mn-ea"/>
          <a:cs typeface="+mn-cs"/>
        </a:defRPr>
      </a:lvl7pPr>
      <a:lvl8pPr marL="2853630">
        <a:defRPr>
          <a:latin typeface="+mn-lt"/>
          <a:ea typeface="+mn-ea"/>
          <a:cs typeface="+mn-cs"/>
        </a:defRPr>
      </a:lvl8pPr>
      <a:lvl9pPr marL="326128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07656">
        <a:defRPr>
          <a:latin typeface="+mn-lt"/>
          <a:ea typeface="+mn-ea"/>
          <a:cs typeface="+mn-cs"/>
        </a:defRPr>
      </a:lvl2pPr>
      <a:lvl3pPr marL="815310">
        <a:defRPr>
          <a:latin typeface="+mn-lt"/>
          <a:ea typeface="+mn-ea"/>
          <a:cs typeface="+mn-cs"/>
        </a:defRPr>
      </a:lvl3pPr>
      <a:lvl4pPr marL="1222983">
        <a:defRPr>
          <a:latin typeface="+mn-lt"/>
          <a:ea typeface="+mn-ea"/>
          <a:cs typeface="+mn-cs"/>
        </a:defRPr>
      </a:lvl4pPr>
      <a:lvl5pPr marL="1630640">
        <a:defRPr>
          <a:latin typeface="+mn-lt"/>
          <a:ea typeface="+mn-ea"/>
          <a:cs typeface="+mn-cs"/>
        </a:defRPr>
      </a:lvl5pPr>
      <a:lvl6pPr marL="2038309">
        <a:defRPr>
          <a:latin typeface="+mn-lt"/>
          <a:ea typeface="+mn-ea"/>
          <a:cs typeface="+mn-cs"/>
        </a:defRPr>
      </a:lvl6pPr>
      <a:lvl7pPr marL="2445966">
        <a:defRPr>
          <a:latin typeface="+mn-lt"/>
          <a:ea typeface="+mn-ea"/>
          <a:cs typeface="+mn-cs"/>
        </a:defRPr>
      </a:lvl7pPr>
      <a:lvl8pPr marL="2853630">
        <a:defRPr>
          <a:latin typeface="+mn-lt"/>
          <a:ea typeface="+mn-ea"/>
          <a:cs typeface="+mn-cs"/>
        </a:defRPr>
      </a:lvl8pPr>
      <a:lvl9pPr marL="3261288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0758" tIns="45383" rIns="90758" bIns="45383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70"/>
            <a:ext cx="8229600" cy="4525963"/>
          </a:xfrm>
          <a:prstGeom prst="rect">
            <a:avLst/>
          </a:prstGeom>
        </p:spPr>
        <p:txBody>
          <a:bodyPr vert="horz" lIns="90758" tIns="45383" rIns="90758" bIns="4538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470"/>
            <a:ext cx="2133600" cy="365125"/>
          </a:xfrm>
          <a:prstGeom prst="rect">
            <a:avLst/>
          </a:prstGeom>
        </p:spPr>
        <p:txBody>
          <a:bodyPr vert="horz" lIns="90758" tIns="45383" rIns="90758" bIns="4538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3798" eaLnBrk="1" fontAlgn="auto" hangingPunct="1">
              <a:spcBef>
                <a:spcPts val="0"/>
              </a:spcBef>
              <a:spcAft>
                <a:spcPts val="0"/>
              </a:spcAft>
            </a:pPr>
            <a:fld id="{1EF2065A-6026-A547-9741-A918C399255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3798" eaLnBrk="1" fontAlgn="auto" hangingPunct="1">
                <a:spcBef>
                  <a:spcPts val="0"/>
                </a:spcBef>
                <a:spcAft>
                  <a:spcPts val="0"/>
                </a:spcAft>
              </a:pPr>
              <a:t>4/19/2023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470"/>
            <a:ext cx="2895600" cy="365125"/>
          </a:xfrm>
          <a:prstGeom prst="rect">
            <a:avLst/>
          </a:prstGeom>
        </p:spPr>
        <p:txBody>
          <a:bodyPr vert="horz" lIns="90758" tIns="45383" rIns="90758" bIns="4538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3798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470"/>
            <a:ext cx="2133600" cy="365125"/>
          </a:xfrm>
          <a:prstGeom prst="rect">
            <a:avLst/>
          </a:prstGeom>
        </p:spPr>
        <p:txBody>
          <a:bodyPr vert="horz" lIns="90758" tIns="45383" rIns="90758" bIns="4538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3798" eaLnBrk="1" fontAlgn="auto" hangingPunct="1">
              <a:spcBef>
                <a:spcPts val="0"/>
              </a:spcBef>
              <a:spcAft>
                <a:spcPts val="0"/>
              </a:spcAft>
            </a:pPr>
            <a:fld id="{3F247362-3230-6348-B486-292206BB7FC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3798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596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50" r:id="rId1"/>
    <p:sldLayoutId id="2147485451" r:id="rId2"/>
    <p:sldLayoutId id="2147485452" r:id="rId3"/>
    <p:sldLayoutId id="2147485453" r:id="rId4"/>
    <p:sldLayoutId id="2147485454" r:id="rId5"/>
    <p:sldLayoutId id="2147485455" r:id="rId6"/>
    <p:sldLayoutId id="2147485456" r:id="rId7"/>
    <p:sldLayoutId id="2147485457" r:id="rId8"/>
    <p:sldLayoutId id="2147485458" r:id="rId9"/>
    <p:sldLayoutId id="2147485459" r:id="rId10"/>
    <p:sldLayoutId id="2147485460" r:id="rId11"/>
  </p:sldLayoutIdLst>
  <p:txStyles>
    <p:titleStyle>
      <a:lvl1pPr algn="ctr" defTabSz="45379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0343" indent="-340343" algn="l" defTabSz="45379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7403" indent="-283617" algn="l" defTabSz="453798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34481" indent="-226917" algn="l" defTabSz="453798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88270" indent="-226917" algn="l" defTabSz="453798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2061" indent="-226917" algn="l" defTabSz="453798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95852" indent="-226917" algn="l" defTabSz="45379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49646" indent="-226917" algn="l" defTabSz="45379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03433" indent="-226917" algn="l" defTabSz="45379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57225" indent="-226917" algn="l" defTabSz="45379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37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3798" algn="l" defTabSz="4537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7585" algn="l" defTabSz="4537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1376" algn="l" defTabSz="4537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5165" algn="l" defTabSz="4537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8957" algn="l" defTabSz="4537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2745" algn="l" defTabSz="4537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76538" algn="l" defTabSz="4537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30330" algn="l" defTabSz="4537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0663" tIns="45337" rIns="90663" bIns="453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84"/>
            <a:ext cx="8229600" cy="4525963"/>
          </a:xfrm>
          <a:prstGeom prst="rect">
            <a:avLst/>
          </a:prstGeom>
        </p:spPr>
        <p:txBody>
          <a:bodyPr vert="horz" lIns="90663" tIns="45337" rIns="90663" bIns="453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500"/>
            <a:ext cx="2133600" cy="365125"/>
          </a:xfrm>
          <a:prstGeom prst="rect">
            <a:avLst/>
          </a:prstGeom>
        </p:spPr>
        <p:txBody>
          <a:bodyPr vert="horz" lIns="90663" tIns="45337" rIns="90663" bIns="4533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3321" eaLnBrk="1" fontAlgn="auto" hangingPunct="1">
              <a:spcBef>
                <a:spcPts val="0"/>
              </a:spcBef>
              <a:spcAft>
                <a:spcPts val="0"/>
              </a:spcAft>
            </a:pPr>
            <a:fld id="{1EF2065A-6026-A547-9741-A918C399255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3321" eaLnBrk="1" fontAlgn="auto" hangingPunct="1">
                <a:spcBef>
                  <a:spcPts val="0"/>
                </a:spcBef>
                <a:spcAft>
                  <a:spcPts val="0"/>
                </a:spcAft>
              </a:pPr>
              <a:t>4/19/2023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500"/>
            <a:ext cx="2895600" cy="365125"/>
          </a:xfrm>
          <a:prstGeom prst="rect">
            <a:avLst/>
          </a:prstGeom>
        </p:spPr>
        <p:txBody>
          <a:bodyPr vert="horz" lIns="90663" tIns="45337" rIns="90663" bIns="4533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3321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500"/>
            <a:ext cx="2133600" cy="365125"/>
          </a:xfrm>
          <a:prstGeom prst="rect">
            <a:avLst/>
          </a:prstGeom>
        </p:spPr>
        <p:txBody>
          <a:bodyPr vert="horz" lIns="90663" tIns="45337" rIns="90663" bIns="4533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3321" eaLnBrk="1" fontAlgn="auto" hangingPunct="1">
              <a:spcBef>
                <a:spcPts val="0"/>
              </a:spcBef>
              <a:spcAft>
                <a:spcPts val="0"/>
              </a:spcAft>
            </a:pPr>
            <a:fld id="{3F247362-3230-6348-B486-292206BB7FC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3321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273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80" r:id="rId1"/>
    <p:sldLayoutId id="2147485481" r:id="rId2"/>
    <p:sldLayoutId id="2147485482" r:id="rId3"/>
    <p:sldLayoutId id="2147485483" r:id="rId4"/>
    <p:sldLayoutId id="2147485484" r:id="rId5"/>
    <p:sldLayoutId id="2147485485" r:id="rId6"/>
    <p:sldLayoutId id="2147485486" r:id="rId7"/>
    <p:sldLayoutId id="2147485487" r:id="rId8"/>
    <p:sldLayoutId id="2147485488" r:id="rId9"/>
    <p:sldLayoutId id="2147485489" r:id="rId10"/>
    <p:sldLayoutId id="2147485490" r:id="rId11"/>
  </p:sldLayoutIdLst>
  <p:txStyles>
    <p:titleStyle>
      <a:lvl1pPr algn="ctr" defTabSz="45332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9987" indent="-339987" algn="l" defTabSz="453321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6626" indent="-283319" algn="l" defTabSz="453321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290" indent="-226681" algn="l" defTabSz="453321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86599" indent="-226681" algn="l" defTabSz="453321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9911" indent="-226681" algn="l" defTabSz="453321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93227" indent="-226681" algn="l" defTabSz="45332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46544" indent="-226681" algn="l" defTabSz="45332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99851" indent="-226681" algn="l" defTabSz="45332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53169" indent="-226681" algn="l" defTabSz="45332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33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3321" algn="l" defTabSz="4533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6631" algn="l" defTabSz="4533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9945" algn="l" defTabSz="4533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3256" algn="l" defTabSz="4533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6570" algn="l" defTabSz="4533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19881" algn="l" defTabSz="4533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73197" algn="l" defTabSz="4533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26511" algn="l" defTabSz="4533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0663" tIns="45337" rIns="90663" bIns="453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75"/>
            <a:ext cx="8229600" cy="4525963"/>
          </a:xfrm>
          <a:prstGeom prst="rect">
            <a:avLst/>
          </a:prstGeom>
        </p:spPr>
        <p:txBody>
          <a:bodyPr vert="horz" lIns="90663" tIns="45337" rIns="90663" bIns="453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80"/>
            <a:ext cx="2133600" cy="365125"/>
          </a:xfrm>
          <a:prstGeom prst="rect">
            <a:avLst/>
          </a:prstGeom>
        </p:spPr>
        <p:txBody>
          <a:bodyPr vert="horz" lIns="90663" tIns="45337" rIns="90663" bIns="4533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600BAFE4-CF1E-409E-BE3F-9D40AB9D195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4/19/2023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80"/>
            <a:ext cx="2895600" cy="365125"/>
          </a:xfrm>
          <a:prstGeom prst="rect">
            <a:avLst/>
          </a:prstGeom>
        </p:spPr>
        <p:txBody>
          <a:bodyPr vert="horz" lIns="90663" tIns="45337" rIns="90663" bIns="4533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80"/>
            <a:ext cx="2133600" cy="365125"/>
          </a:xfrm>
          <a:prstGeom prst="rect">
            <a:avLst/>
          </a:prstGeom>
        </p:spPr>
        <p:txBody>
          <a:bodyPr vert="horz" lIns="90663" tIns="45337" rIns="90663" bIns="4533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2F4E3EEA-96F8-4A5C-9376-33117B260DB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521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98" r:id="rId1"/>
    <p:sldLayoutId id="2147485499" r:id="rId2"/>
    <p:sldLayoutId id="2147485500" r:id="rId3"/>
    <p:sldLayoutId id="2147485501" r:id="rId4"/>
    <p:sldLayoutId id="2147485502" r:id="rId5"/>
    <p:sldLayoutId id="2147485503" r:id="rId6"/>
    <p:sldLayoutId id="2147485504" r:id="rId7"/>
    <p:sldLayoutId id="2147485505" r:id="rId8"/>
    <p:sldLayoutId id="2147485506" r:id="rId9"/>
    <p:sldLayoutId id="2147485507" r:id="rId10"/>
    <p:sldLayoutId id="2147485508" r:id="rId11"/>
  </p:sldLayoutIdLst>
  <p:txStyles>
    <p:titleStyle>
      <a:lvl1pPr algn="ctr" defTabSz="90663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9987" indent="-339987" algn="l" defTabSz="90663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6626" indent="-283319" algn="l" defTabSz="90663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290" indent="-226681" algn="l" defTabSz="90663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86599" indent="-226681" algn="l" defTabSz="90663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9911" indent="-226681" algn="l" defTabSz="90663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93227" indent="-226681" algn="l" defTabSz="9066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46544" indent="-226681" algn="l" defTabSz="9066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99851" indent="-226681" algn="l" defTabSz="9066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53169" indent="-226681" algn="l" defTabSz="9066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6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3321" algn="l" defTabSz="9066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6631" algn="l" defTabSz="9066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9945" algn="l" defTabSz="9066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3256" algn="l" defTabSz="9066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6570" algn="l" defTabSz="9066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19881" algn="l" defTabSz="9066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73197" algn="l" defTabSz="9066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26511" algn="l" defTabSz="9066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4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21AEDDD6-BFBE-48C6-AA85-147F442D693D}" type="datetimeFigureOut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19-04-2023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2EA0C3BD-0374-4B39-BF76-BE8D215CC086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87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6" r:id="rId1"/>
    <p:sldLayoutId id="2147485517" r:id="rId2"/>
    <p:sldLayoutId id="2147485518" r:id="rId3"/>
    <p:sldLayoutId id="2147485519" r:id="rId4"/>
    <p:sldLayoutId id="2147485520" r:id="rId5"/>
    <p:sldLayoutId id="2147485521" r:id="rId6"/>
    <p:sldLayoutId id="2147485522" r:id="rId7"/>
    <p:sldLayoutId id="2147485523" r:id="rId8"/>
    <p:sldLayoutId id="2147485524" r:id="rId9"/>
    <p:sldLayoutId id="2147485525" r:id="rId10"/>
    <p:sldLayoutId id="21474855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5642" y="1159809"/>
            <a:ext cx="8312726" cy="453838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16268" eaLnBrk="1" fontAlgn="auto" hangingPunct="1">
              <a:spcBef>
                <a:spcPts val="0"/>
              </a:spcBef>
              <a:spcAft>
                <a:spcPts val="0"/>
              </a:spcAft>
            </a:pPr>
            <a:endParaRPr sz="16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7228" y="1368538"/>
            <a:ext cx="3713595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9537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5729" y="1709345"/>
            <a:ext cx="754553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8015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16268" eaLnBrk="1" fontAlgn="auto" hangingPunct="1">
              <a:spcBef>
                <a:spcPts val="0"/>
              </a:spcBef>
              <a:spcAft>
                <a:spcPts val="0"/>
              </a:spcAft>
            </a:pPr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8015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16268" eaLnBrk="1" fontAlgn="auto" hangingPunct="1">
              <a:spcBef>
                <a:spcPts val="0"/>
              </a:spcBef>
              <a:spcAft>
                <a:spcPts val="0"/>
              </a:spcAft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816268" eaLnBrk="1" fontAlgn="auto" hangingPunct="1">
                <a:spcBef>
                  <a:spcPts val="0"/>
                </a:spcBef>
                <a:spcAft>
                  <a:spcPts val="0"/>
                </a:spcAft>
              </a:pPr>
              <a:t>4/19/2023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065885" y="5420808"/>
            <a:ext cx="186458" cy="4231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91266" defTabSz="816268" eaLnBrk="1" fontAlgn="auto" hangingPunct="1">
              <a:lnSpc>
                <a:spcPts val="1113"/>
              </a:lnSpc>
              <a:spcBef>
                <a:spcPts val="0"/>
              </a:spcBef>
              <a:spcAft>
                <a:spcPts val="0"/>
              </a:spcAft>
            </a:pPr>
            <a:fld id="{81D60167-4931-47E6-BA6A-407CBD079E47}" type="slidenum">
              <a:rPr lang="en-IN" spc="-22" smtClean="0"/>
              <a:pPr marL="91266" defTabSz="816268" eaLnBrk="1" fontAlgn="auto" hangingPunct="1">
                <a:lnSpc>
                  <a:spcPts val="1113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IN" spc="-22" dirty="0"/>
          </a:p>
        </p:txBody>
      </p:sp>
    </p:spTree>
    <p:extLst>
      <p:ext uri="{BB962C8B-B14F-4D97-AF65-F5344CB8AC3E}">
        <p14:creationId xmlns:p14="http://schemas.microsoft.com/office/powerpoint/2010/main" val="83068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28" r:id="rId1"/>
    <p:sldLayoutId id="2147485529" r:id="rId2"/>
    <p:sldLayoutId id="2147485530" r:id="rId3"/>
    <p:sldLayoutId id="2147485531" r:id="rId4"/>
    <p:sldLayoutId id="2147485532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08134">
        <a:defRPr>
          <a:latin typeface="+mn-lt"/>
          <a:ea typeface="+mn-ea"/>
          <a:cs typeface="+mn-cs"/>
        </a:defRPr>
      </a:lvl2pPr>
      <a:lvl3pPr marL="816268">
        <a:defRPr>
          <a:latin typeface="+mn-lt"/>
          <a:ea typeface="+mn-ea"/>
          <a:cs typeface="+mn-cs"/>
        </a:defRPr>
      </a:lvl3pPr>
      <a:lvl4pPr marL="1224413">
        <a:defRPr>
          <a:latin typeface="+mn-lt"/>
          <a:ea typeface="+mn-ea"/>
          <a:cs typeface="+mn-cs"/>
        </a:defRPr>
      </a:lvl4pPr>
      <a:lvl5pPr marL="1632548">
        <a:defRPr>
          <a:latin typeface="+mn-lt"/>
          <a:ea typeface="+mn-ea"/>
          <a:cs typeface="+mn-cs"/>
        </a:defRPr>
      </a:lvl5pPr>
      <a:lvl6pPr marL="2040693">
        <a:defRPr>
          <a:latin typeface="+mn-lt"/>
          <a:ea typeface="+mn-ea"/>
          <a:cs typeface="+mn-cs"/>
        </a:defRPr>
      </a:lvl6pPr>
      <a:lvl7pPr marL="2448829">
        <a:defRPr>
          <a:latin typeface="+mn-lt"/>
          <a:ea typeface="+mn-ea"/>
          <a:cs typeface="+mn-cs"/>
        </a:defRPr>
      </a:lvl7pPr>
      <a:lvl8pPr marL="2856966">
        <a:defRPr>
          <a:latin typeface="+mn-lt"/>
          <a:ea typeface="+mn-ea"/>
          <a:cs typeface="+mn-cs"/>
        </a:defRPr>
      </a:lvl8pPr>
      <a:lvl9pPr marL="3265103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08134">
        <a:defRPr>
          <a:latin typeface="+mn-lt"/>
          <a:ea typeface="+mn-ea"/>
          <a:cs typeface="+mn-cs"/>
        </a:defRPr>
      </a:lvl2pPr>
      <a:lvl3pPr marL="816268">
        <a:defRPr>
          <a:latin typeface="+mn-lt"/>
          <a:ea typeface="+mn-ea"/>
          <a:cs typeface="+mn-cs"/>
        </a:defRPr>
      </a:lvl3pPr>
      <a:lvl4pPr marL="1224413">
        <a:defRPr>
          <a:latin typeface="+mn-lt"/>
          <a:ea typeface="+mn-ea"/>
          <a:cs typeface="+mn-cs"/>
        </a:defRPr>
      </a:lvl4pPr>
      <a:lvl5pPr marL="1632548">
        <a:defRPr>
          <a:latin typeface="+mn-lt"/>
          <a:ea typeface="+mn-ea"/>
          <a:cs typeface="+mn-cs"/>
        </a:defRPr>
      </a:lvl5pPr>
      <a:lvl6pPr marL="2040693">
        <a:defRPr>
          <a:latin typeface="+mn-lt"/>
          <a:ea typeface="+mn-ea"/>
          <a:cs typeface="+mn-cs"/>
        </a:defRPr>
      </a:lvl6pPr>
      <a:lvl7pPr marL="2448829">
        <a:defRPr>
          <a:latin typeface="+mn-lt"/>
          <a:ea typeface="+mn-ea"/>
          <a:cs typeface="+mn-cs"/>
        </a:defRPr>
      </a:lvl7pPr>
      <a:lvl8pPr marL="2856966">
        <a:defRPr>
          <a:latin typeface="+mn-lt"/>
          <a:ea typeface="+mn-ea"/>
          <a:cs typeface="+mn-cs"/>
        </a:defRPr>
      </a:lvl8pPr>
      <a:lvl9pPr marL="3265103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5642" y="1159809"/>
            <a:ext cx="8312726" cy="453838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17322" eaLnBrk="1" fontAlgn="auto" hangingPunct="1">
              <a:spcBef>
                <a:spcPts val="0"/>
              </a:spcBef>
              <a:spcAft>
                <a:spcPts val="0"/>
              </a:spcAft>
            </a:pPr>
            <a:endParaRPr sz="16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7219" y="1368527"/>
            <a:ext cx="3713595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9537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5729" y="1709345"/>
            <a:ext cx="754553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8004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17322" eaLnBrk="1" fontAlgn="auto" hangingPunct="1">
              <a:spcBef>
                <a:spcPts val="0"/>
              </a:spcBef>
              <a:spcAft>
                <a:spcPts val="0"/>
              </a:spcAft>
            </a:pPr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8004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17322" eaLnBrk="1" fontAlgn="auto" hangingPunct="1">
              <a:spcBef>
                <a:spcPts val="0"/>
              </a:spcBef>
              <a:spcAft>
                <a:spcPts val="0"/>
              </a:spcAft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817322" eaLnBrk="1" fontAlgn="auto" hangingPunct="1">
                <a:spcBef>
                  <a:spcPts val="0"/>
                </a:spcBef>
                <a:spcAft>
                  <a:spcPts val="0"/>
                </a:spcAft>
              </a:pPr>
              <a:t>4/19/2023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065885" y="5420797"/>
            <a:ext cx="186458" cy="4231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91383" defTabSz="817322" eaLnBrk="1" fontAlgn="auto" hangingPunct="1">
              <a:lnSpc>
                <a:spcPts val="1113"/>
              </a:lnSpc>
              <a:spcBef>
                <a:spcPts val="0"/>
              </a:spcBef>
              <a:spcAft>
                <a:spcPts val="0"/>
              </a:spcAft>
            </a:pPr>
            <a:fld id="{81D60167-4931-47E6-BA6A-407CBD079E47}" type="slidenum">
              <a:rPr lang="en-IN" spc="-22" smtClean="0"/>
              <a:pPr marL="91383" defTabSz="817322" eaLnBrk="1" fontAlgn="auto" hangingPunct="1">
                <a:lnSpc>
                  <a:spcPts val="1113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IN" spc="-22" dirty="0"/>
          </a:p>
        </p:txBody>
      </p:sp>
    </p:spTree>
    <p:extLst>
      <p:ext uri="{BB962C8B-B14F-4D97-AF65-F5344CB8AC3E}">
        <p14:creationId xmlns:p14="http://schemas.microsoft.com/office/powerpoint/2010/main" val="68313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34" r:id="rId1"/>
    <p:sldLayoutId id="2147485535" r:id="rId2"/>
    <p:sldLayoutId id="2147485536" r:id="rId3"/>
    <p:sldLayoutId id="2147485537" r:id="rId4"/>
    <p:sldLayoutId id="2147485538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08660">
        <a:defRPr>
          <a:latin typeface="+mn-lt"/>
          <a:ea typeface="+mn-ea"/>
          <a:cs typeface="+mn-cs"/>
        </a:defRPr>
      </a:lvl2pPr>
      <a:lvl3pPr marL="817322">
        <a:defRPr>
          <a:latin typeface="+mn-lt"/>
          <a:ea typeface="+mn-ea"/>
          <a:cs typeface="+mn-cs"/>
        </a:defRPr>
      </a:lvl3pPr>
      <a:lvl4pPr marL="1225988">
        <a:defRPr>
          <a:latin typeface="+mn-lt"/>
          <a:ea typeface="+mn-ea"/>
          <a:cs typeface="+mn-cs"/>
        </a:defRPr>
      </a:lvl4pPr>
      <a:lvl5pPr marL="1634649">
        <a:defRPr>
          <a:latin typeface="+mn-lt"/>
          <a:ea typeface="+mn-ea"/>
          <a:cs typeface="+mn-cs"/>
        </a:defRPr>
      </a:lvl5pPr>
      <a:lvl6pPr marL="2043319">
        <a:defRPr>
          <a:latin typeface="+mn-lt"/>
          <a:ea typeface="+mn-ea"/>
          <a:cs typeface="+mn-cs"/>
        </a:defRPr>
      </a:lvl6pPr>
      <a:lvl7pPr marL="2451981">
        <a:defRPr>
          <a:latin typeface="+mn-lt"/>
          <a:ea typeface="+mn-ea"/>
          <a:cs typeface="+mn-cs"/>
        </a:defRPr>
      </a:lvl7pPr>
      <a:lvl8pPr marL="2860643">
        <a:defRPr>
          <a:latin typeface="+mn-lt"/>
          <a:ea typeface="+mn-ea"/>
          <a:cs typeface="+mn-cs"/>
        </a:defRPr>
      </a:lvl8pPr>
      <a:lvl9pPr marL="326930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08660">
        <a:defRPr>
          <a:latin typeface="+mn-lt"/>
          <a:ea typeface="+mn-ea"/>
          <a:cs typeface="+mn-cs"/>
        </a:defRPr>
      </a:lvl2pPr>
      <a:lvl3pPr marL="817322">
        <a:defRPr>
          <a:latin typeface="+mn-lt"/>
          <a:ea typeface="+mn-ea"/>
          <a:cs typeface="+mn-cs"/>
        </a:defRPr>
      </a:lvl3pPr>
      <a:lvl4pPr marL="1225988">
        <a:defRPr>
          <a:latin typeface="+mn-lt"/>
          <a:ea typeface="+mn-ea"/>
          <a:cs typeface="+mn-cs"/>
        </a:defRPr>
      </a:lvl4pPr>
      <a:lvl5pPr marL="1634649">
        <a:defRPr>
          <a:latin typeface="+mn-lt"/>
          <a:ea typeface="+mn-ea"/>
          <a:cs typeface="+mn-cs"/>
        </a:defRPr>
      </a:lvl5pPr>
      <a:lvl6pPr marL="2043319">
        <a:defRPr>
          <a:latin typeface="+mn-lt"/>
          <a:ea typeface="+mn-ea"/>
          <a:cs typeface="+mn-cs"/>
        </a:defRPr>
      </a:lvl6pPr>
      <a:lvl7pPr marL="2451981">
        <a:defRPr>
          <a:latin typeface="+mn-lt"/>
          <a:ea typeface="+mn-ea"/>
          <a:cs typeface="+mn-cs"/>
        </a:defRPr>
      </a:lvl7pPr>
      <a:lvl8pPr marL="2860643">
        <a:defRPr>
          <a:latin typeface="+mn-lt"/>
          <a:ea typeface="+mn-ea"/>
          <a:cs typeface="+mn-cs"/>
        </a:defRPr>
      </a:lvl8pPr>
      <a:lvl9pPr marL="3269305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4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6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21AEDDD6-BFBE-48C6-AA85-147F442D693D}" type="datetimeFigureOut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19-04-2023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6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6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2EA0C3BD-0374-4B39-BF76-BE8D215CC086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572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40" r:id="rId1"/>
    <p:sldLayoutId id="2147485541" r:id="rId2"/>
    <p:sldLayoutId id="2147485542" r:id="rId3"/>
    <p:sldLayoutId id="2147485543" r:id="rId4"/>
    <p:sldLayoutId id="2147485544" r:id="rId5"/>
    <p:sldLayoutId id="2147485545" r:id="rId6"/>
    <p:sldLayoutId id="2147485546" r:id="rId7"/>
    <p:sldLayoutId id="2147485547" r:id="rId8"/>
    <p:sldLayoutId id="2147485548" r:id="rId9"/>
    <p:sldLayoutId id="2147485549" r:id="rId10"/>
    <p:sldLayoutId id="21474855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56"/>
            <a:ext cx="7886700" cy="1325563"/>
          </a:xfrm>
          <a:prstGeom prst="rect">
            <a:avLst/>
          </a:prstGeom>
        </p:spPr>
        <p:txBody>
          <a:bodyPr vert="horz" lIns="91365" tIns="45683" rIns="91365" bIns="45683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365" tIns="45683" rIns="91365" bIns="4568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01"/>
            <a:ext cx="2057400" cy="365125"/>
          </a:xfrm>
          <a:prstGeom prst="rect">
            <a:avLst/>
          </a:prstGeom>
        </p:spPr>
        <p:txBody>
          <a:bodyPr vert="horz" lIns="91365" tIns="45683" rIns="91365" bIns="4568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21AEDDD6-BFBE-48C6-AA85-147F442D693D}" type="datetimeFigureOut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19-04-2023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01"/>
            <a:ext cx="3086100" cy="365125"/>
          </a:xfrm>
          <a:prstGeom prst="rect">
            <a:avLst/>
          </a:prstGeom>
        </p:spPr>
        <p:txBody>
          <a:bodyPr vert="horz" lIns="91365" tIns="45683" rIns="91365" bIns="4568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01"/>
            <a:ext cx="2057400" cy="365125"/>
          </a:xfrm>
          <a:prstGeom prst="rect">
            <a:avLst/>
          </a:prstGeom>
        </p:spPr>
        <p:txBody>
          <a:bodyPr vert="horz" lIns="91365" tIns="45683" rIns="91365" bIns="4568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2EA0C3BD-0374-4B39-BF76-BE8D215CC086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160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52" r:id="rId1"/>
    <p:sldLayoutId id="2147485553" r:id="rId2"/>
    <p:sldLayoutId id="2147485554" r:id="rId3"/>
    <p:sldLayoutId id="2147485555" r:id="rId4"/>
    <p:sldLayoutId id="2147485556" r:id="rId5"/>
    <p:sldLayoutId id="2147485557" r:id="rId6"/>
    <p:sldLayoutId id="2147485558" r:id="rId7"/>
    <p:sldLayoutId id="2147485559" r:id="rId8"/>
    <p:sldLayoutId id="2147485560" r:id="rId9"/>
    <p:sldLayoutId id="2147485561" r:id="rId10"/>
    <p:sldLayoutId id="2147485562" r:id="rId11"/>
  </p:sldLayoutIdLst>
  <p:txStyles>
    <p:titleStyle>
      <a:lvl1pPr algn="l" defTabSz="91365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13" indent="-228413" algn="l" defTabSz="91365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238" indent="-228413" algn="l" defTabSz="91365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065" indent="-228413" algn="l" defTabSz="91365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890" indent="-228413" algn="l" defTabSz="91365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716" indent="-228413" algn="l" defTabSz="91365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2542" indent="-228413" algn="l" defTabSz="91365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369" indent="-228413" algn="l" defTabSz="91365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194" indent="-228413" algn="l" defTabSz="91365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018" indent="-228413" algn="l" defTabSz="91365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27" algn="l" defTabSz="913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651" algn="l" defTabSz="913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479" algn="l" defTabSz="913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303" algn="l" defTabSz="913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131" algn="l" defTabSz="913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955" algn="l" defTabSz="913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782" algn="l" defTabSz="913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606" algn="l" defTabSz="913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076F8-8213-0A45-8018-E17E7E685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4" y="470704"/>
            <a:ext cx="6442364" cy="384721"/>
          </a:xfrm>
        </p:spPr>
        <p:txBody>
          <a:bodyPr/>
          <a:lstStyle/>
          <a:p>
            <a:r>
              <a:rPr lang="en-US" u="sng" dirty="0"/>
              <a:t>Introduction to Artificial Neural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B60ED-8A7D-034F-AAE7-18EA0973C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458" y="1210236"/>
            <a:ext cx="5954454" cy="236988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Introduction to Nervous System</a:t>
            </a:r>
          </a:p>
          <a:p>
            <a:endParaRPr lang="en-US" dirty="0"/>
          </a:p>
          <a:p>
            <a:r>
              <a:rPr lang="en-US" dirty="0"/>
              <a:t>Analogy Between BNN and ANN</a:t>
            </a:r>
          </a:p>
          <a:p>
            <a:endParaRPr lang="en-US" dirty="0"/>
          </a:p>
          <a:p>
            <a:r>
              <a:rPr lang="en-US" dirty="0"/>
              <a:t>Introduction to ANN</a:t>
            </a:r>
          </a:p>
          <a:p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6444208" y="2184218"/>
            <a:ext cx="2342779" cy="17507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C1758C7-20E6-47E3-9E32-FE2F42224092}"/>
              </a:ext>
            </a:extLst>
          </p:cNvPr>
          <p:cNvSpPr txBox="1">
            <a:spLocks/>
          </p:cNvSpPr>
          <p:nvPr/>
        </p:nvSpPr>
        <p:spPr bwMode="auto">
          <a:xfrm>
            <a:off x="1406047" y="4653136"/>
            <a:ext cx="7016824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0">
              <a:spcBef>
                <a:spcPct val="20000"/>
              </a:spcBef>
              <a:buFont typeface="Arial" panose="020B0604020202020204" pitchFamily="34" charset="0"/>
              <a:buChar char="•"/>
              <a:defRPr sz="3600" b="0" i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rebuchet MS"/>
              </a:defRPr>
            </a:lvl1pPr>
            <a:lvl2pPr marL="457200" indent="-320675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indent="-257175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indent="-257175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indent="-257175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038309" indent="-257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445966" indent="-257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2853630" indent="-257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261288" indent="-257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 eaLnBrk="1" fontAlgn="auto" hangingPunct="1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2000" kern="0" dirty="0">
                <a:latin typeface="Arial" panose="020B0604020202020204" pitchFamily="34" charset="0"/>
              </a:rPr>
              <a:t>Mohit Goel</a:t>
            </a:r>
          </a:p>
          <a:p>
            <a:pPr algn="r" eaLnBrk="1" fontAlgn="auto" hangingPunct="1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2000" kern="0" dirty="0">
                <a:latin typeface="Arial" panose="020B0604020202020204" pitchFamily="34" charset="0"/>
              </a:rPr>
              <a:t>Assistant Professor</a:t>
            </a:r>
          </a:p>
          <a:p>
            <a:pPr algn="r" eaLnBrk="1" fontAlgn="auto" hangingPunct="1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2000" kern="0" dirty="0">
                <a:latin typeface="Arial" panose="020B0604020202020204" pitchFamily="34" charset="0"/>
              </a:rPr>
              <a:t>School of Electronics &amp; Electrical Engineering (SEEE)- D2</a:t>
            </a:r>
          </a:p>
          <a:p>
            <a:pPr algn="r" eaLnBrk="1" fontAlgn="auto" hangingPunct="1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2000" kern="0" dirty="0">
                <a:latin typeface="Arial" panose="020B0604020202020204" pitchFamily="34" charset="0"/>
              </a:rPr>
              <a:t>Mohit.16907@lpu.co.in</a:t>
            </a: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IN" altLang="en-US" sz="2000" kern="0" dirty="0">
              <a:latin typeface="Arial" panose="020B0604020202020204" pitchFamily="34" charset="0"/>
            </a:endParaRP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IN" altLang="en-US" sz="2000" kern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003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1135" y="174812"/>
            <a:ext cx="8901953" cy="6562164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758" tIns="45383" rIns="90758" bIns="45383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15693" y="1196776"/>
            <a:ext cx="7200799" cy="3046307"/>
          </a:xfrm>
          <a:prstGeom prst="rect">
            <a:avLst/>
          </a:prstGeom>
        </p:spPr>
        <p:txBody>
          <a:bodyPr wrap="square" lIns="90758" tIns="45383" rIns="90758" bIns="45383">
            <a:spAutoFit/>
          </a:bodyPr>
          <a:lstStyle/>
          <a:p>
            <a:br>
              <a:rPr lang="en-IN" sz="2400" dirty="0">
                <a:solidFill>
                  <a:prstClr val="black"/>
                </a:solidFill>
              </a:rPr>
            </a:br>
            <a:r>
              <a:rPr lang="en-IN" sz="2400" dirty="0">
                <a:solidFill>
                  <a:prstClr val="black"/>
                </a:solidFill>
              </a:rPr>
              <a:t>What is soma</a:t>
            </a:r>
          </a:p>
          <a:p>
            <a:r>
              <a:rPr lang="en-IN" sz="2400" dirty="0">
                <a:solidFill>
                  <a:prstClr val="black"/>
                </a:solidFill>
              </a:rPr>
              <a:t>A. It acts as transmitter</a:t>
            </a:r>
            <a:br>
              <a:rPr lang="en-IN" sz="2400" dirty="0">
                <a:solidFill>
                  <a:prstClr val="black"/>
                </a:solidFill>
              </a:rPr>
            </a:br>
            <a:r>
              <a:rPr lang="en-IN" sz="2400" dirty="0">
                <a:solidFill>
                  <a:prstClr val="black"/>
                </a:solidFill>
              </a:rPr>
              <a:t>B. It acts as receiver</a:t>
            </a:r>
            <a:br>
              <a:rPr lang="en-IN" sz="2400" dirty="0">
                <a:solidFill>
                  <a:prstClr val="black"/>
                </a:solidFill>
              </a:rPr>
            </a:br>
            <a:r>
              <a:rPr lang="en-IN" sz="2400" dirty="0">
                <a:solidFill>
                  <a:prstClr val="black"/>
                </a:solidFill>
              </a:rPr>
              <a:t>C. It acts as transmission point</a:t>
            </a:r>
            <a:br>
              <a:rPr lang="en-IN" sz="2400" dirty="0">
                <a:solidFill>
                  <a:prstClr val="black"/>
                </a:solidFill>
              </a:rPr>
            </a:br>
            <a:r>
              <a:rPr lang="en-IN" sz="2400" dirty="0">
                <a:solidFill>
                  <a:prstClr val="black"/>
                </a:solidFill>
              </a:rPr>
              <a:t>D. It acts as a neuron cell body</a:t>
            </a:r>
          </a:p>
          <a:p>
            <a:br>
              <a:rPr lang="en-IN" sz="2400" dirty="0">
                <a:solidFill>
                  <a:prstClr val="black"/>
                </a:solidFill>
              </a:rPr>
            </a:b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27384"/>
            <a:ext cx="2672916" cy="55399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lIns="90758" tIns="45383" rIns="90758" bIns="45383">
            <a:spAutoFit/>
          </a:bodyPr>
          <a:lstStyle/>
          <a:p>
            <a:r>
              <a:rPr lang="en-IN" sz="3000" b="1" dirty="0">
                <a:solidFill>
                  <a:prstClr val="black"/>
                </a:solidFill>
              </a:rPr>
              <a:t>      Quiz</a:t>
            </a:r>
            <a:endParaRPr lang="en-IN" sz="3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803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1135" y="174812"/>
            <a:ext cx="8901953" cy="6562164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758" tIns="45383" rIns="90758" bIns="45383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15693" y="1196776"/>
            <a:ext cx="7200799" cy="3415639"/>
          </a:xfrm>
          <a:prstGeom prst="rect">
            <a:avLst/>
          </a:prstGeom>
        </p:spPr>
        <p:txBody>
          <a:bodyPr wrap="square" lIns="90758" tIns="45383" rIns="90758" bIns="45383">
            <a:spAutoFit/>
          </a:bodyPr>
          <a:lstStyle/>
          <a:p>
            <a:br>
              <a:rPr lang="en-IN" sz="2400" dirty="0">
                <a:solidFill>
                  <a:prstClr val="black"/>
                </a:solidFill>
              </a:rPr>
            </a:br>
            <a:r>
              <a:rPr lang="en-IN" sz="2400" dirty="0">
                <a:solidFill>
                  <a:prstClr val="black"/>
                </a:solidFill>
              </a:rPr>
              <a:t>In the human nervous system, the supporting cells present with neurons are classified as</a:t>
            </a:r>
          </a:p>
          <a:p>
            <a:r>
              <a:rPr lang="en-IN" sz="2400" dirty="0">
                <a:solidFill>
                  <a:prstClr val="black"/>
                </a:solidFill>
              </a:rPr>
              <a:t>A. dendrite cells</a:t>
            </a:r>
          </a:p>
          <a:p>
            <a:r>
              <a:rPr lang="en-IN" sz="2400" dirty="0">
                <a:solidFill>
                  <a:prstClr val="black"/>
                </a:solidFill>
              </a:rPr>
              <a:t>B. malign cells</a:t>
            </a:r>
          </a:p>
          <a:p>
            <a:r>
              <a:rPr lang="en-IN" sz="2400" dirty="0">
                <a:solidFill>
                  <a:prstClr val="black"/>
                </a:solidFill>
              </a:rPr>
              <a:t>C. benign cells</a:t>
            </a:r>
          </a:p>
          <a:p>
            <a:r>
              <a:rPr lang="en-IN" sz="2400" dirty="0">
                <a:solidFill>
                  <a:prstClr val="black"/>
                </a:solidFill>
              </a:rPr>
              <a:t>D. </a:t>
            </a:r>
            <a:r>
              <a:rPr lang="en-IN" sz="2400" dirty="0" err="1">
                <a:solidFill>
                  <a:prstClr val="black"/>
                </a:solidFill>
              </a:rPr>
              <a:t>neuroglial</a:t>
            </a:r>
            <a:r>
              <a:rPr lang="en-IN" sz="2400" dirty="0">
                <a:solidFill>
                  <a:prstClr val="black"/>
                </a:solidFill>
              </a:rPr>
              <a:t> cells</a:t>
            </a:r>
          </a:p>
          <a:p>
            <a:br>
              <a:rPr lang="en-IN" sz="2400" dirty="0">
                <a:solidFill>
                  <a:prstClr val="black"/>
                </a:solidFill>
              </a:rPr>
            </a:b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27384"/>
            <a:ext cx="2672916" cy="55399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lIns="90758" tIns="45383" rIns="90758" bIns="45383">
            <a:spAutoFit/>
          </a:bodyPr>
          <a:lstStyle/>
          <a:p>
            <a:r>
              <a:rPr lang="en-IN" sz="3000" b="1" dirty="0">
                <a:solidFill>
                  <a:prstClr val="black"/>
                </a:solidFill>
              </a:rPr>
              <a:t>      Quiz</a:t>
            </a:r>
            <a:endParaRPr lang="en-IN" sz="3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202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56" y="268941"/>
            <a:ext cx="3713595" cy="399490"/>
          </a:xfrm>
          <a:prstGeom prst="rect">
            <a:avLst/>
          </a:prstGeom>
        </p:spPr>
        <p:txBody>
          <a:bodyPr vert="horz" wrap="square" lIns="0" tIns="11327" rIns="0" bIns="0" rtlCol="0">
            <a:spAutoFit/>
          </a:bodyPr>
          <a:lstStyle/>
          <a:p>
            <a:pPr marL="11327">
              <a:spcBef>
                <a:spcPts val="90"/>
              </a:spcBef>
            </a:pPr>
            <a:r>
              <a:rPr spc="-22" dirty="0"/>
              <a:t>Artificial </a:t>
            </a:r>
            <a:r>
              <a:rPr spc="22" dirty="0"/>
              <a:t>neural</a:t>
            </a:r>
            <a:r>
              <a:rPr dirty="0"/>
              <a:t> </a:t>
            </a:r>
            <a:r>
              <a:rPr spc="4" dirty="0"/>
              <a:t>network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065885" y="5420733"/>
            <a:ext cx="18645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49">
              <a:lnSpc>
                <a:spcPts val="1113"/>
              </a:lnSpc>
            </a:pPr>
            <a:r>
              <a:rPr spc="-22" dirty="0"/>
              <a:t>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6364" y="1210269"/>
            <a:ext cx="8035636" cy="4764021"/>
          </a:xfrm>
          <a:prstGeom prst="rect">
            <a:avLst/>
          </a:prstGeom>
        </p:spPr>
        <p:txBody>
          <a:bodyPr vert="horz" wrap="square" lIns="0" tIns="11327" rIns="0" bIns="0" rtlCol="0">
            <a:spAutoFit/>
          </a:bodyPr>
          <a:lstStyle/>
          <a:p>
            <a:pPr marL="266086" marR="5698" indent="-254754" algn="just" defTabSz="815214" eaLnBrk="1" fontAlgn="auto" hangingPunct="1">
              <a:spcBef>
                <a:spcPts val="90"/>
              </a:spcBef>
              <a:spcAft>
                <a:spcPts val="0"/>
              </a:spcAft>
              <a:buFont typeface="Arial"/>
              <a:buChar char="•"/>
              <a:tabLst>
                <a:tab pos="266086" algn="l"/>
              </a:tabLst>
            </a:pPr>
            <a:r>
              <a:rPr sz="2200" spc="-40" dirty="0">
                <a:solidFill>
                  <a:prstClr val="black"/>
                </a:solidFill>
                <a:latin typeface="Trebuchet MS"/>
                <a:cs typeface="Trebuchet MS"/>
              </a:rPr>
              <a:t>In </a:t>
            </a:r>
            <a:r>
              <a:rPr sz="2200" spc="-126" dirty="0">
                <a:solidFill>
                  <a:prstClr val="black"/>
                </a:solidFill>
                <a:latin typeface="Trebuchet MS"/>
                <a:cs typeface="Trebuchet MS"/>
              </a:rPr>
              <a:t>fact, </a:t>
            </a:r>
            <a:r>
              <a:rPr sz="2200" spc="-72" dirty="0">
                <a:solidFill>
                  <a:prstClr val="black"/>
                </a:solidFill>
                <a:latin typeface="Trebuchet MS"/>
                <a:cs typeface="Trebuchet MS"/>
              </a:rPr>
              <a:t>the </a:t>
            </a:r>
            <a:r>
              <a:rPr sz="2200" spc="-49" dirty="0">
                <a:solidFill>
                  <a:prstClr val="black"/>
                </a:solidFill>
                <a:latin typeface="Trebuchet MS"/>
                <a:cs typeface="Trebuchet MS"/>
              </a:rPr>
              <a:t>human </a:t>
            </a:r>
            <a:r>
              <a:rPr sz="2200" spc="-72" dirty="0">
                <a:solidFill>
                  <a:prstClr val="black"/>
                </a:solidFill>
                <a:latin typeface="Trebuchet MS"/>
                <a:cs typeface="Trebuchet MS"/>
              </a:rPr>
              <a:t>brain </a:t>
            </a:r>
            <a:r>
              <a:rPr sz="2200" spc="-58" dirty="0">
                <a:solidFill>
                  <a:prstClr val="black"/>
                </a:solidFill>
                <a:latin typeface="Trebuchet MS"/>
                <a:cs typeface="Trebuchet MS"/>
              </a:rPr>
              <a:t>is </a:t>
            </a:r>
            <a:r>
              <a:rPr sz="2200" spc="-76" dirty="0">
                <a:solidFill>
                  <a:prstClr val="black"/>
                </a:solidFill>
                <a:latin typeface="Trebuchet MS"/>
                <a:cs typeface="Trebuchet MS"/>
              </a:rPr>
              <a:t>a </a:t>
            </a:r>
            <a:r>
              <a:rPr sz="2200" spc="-67" dirty="0">
                <a:solidFill>
                  <a:prstClr val="black"/>
                </a:solidFill>
                <a:latin typeface="Trebuchet MS"/>
                <a:cs typeface="Trebuchet MS"/>
              </a:rPr>
              <a:t>highly </a:t>
            </a:r>
            <a:r>
              <a:rPr sz="2200" spc="-85" dirty="0">
                <a:solidFill>
                  <a:prstClr val="black"/>
                </a:solidFill>
                <a:latin typeface="Trebuchet MS"/>
                <a:cs typeface="Trebuchet MS"/>
              </a:rPr>
              <a:t>complex </a:t>
            </a:r>
            <a:r>
              <a:rPr sz="2200" spc="-76" dirty="0">
                <a:solidFill>
                  <a:prstClr val="black"/>
                </a:solidFill>
                <a:latin typeface="Trebuchet MS"/>
                <a:cs typeface="Trebuchet MS"/>
              </a:rPr>
              <a:t>structure </a:t>
            </a:r>
            <a:r>
              <a:rPr sz="2200" spc="-72" dirty="0">
                <a:solidFill>
                  <a:prstClr val="black"/>
                </a:solidFill>
                <a:latin typeface="Trebuchet MS"/>
                <a:cs typeface="Trebuchet MS"/>
              </a:rPr>
              <a:t>viewed </a:t>
            </a:r>
            <a:r>
              <a:rPr sz="2200" spc="-49" dirty="0">
                <a:solidFill>
                  <a:prstClr val="black"/>
                </a:solidFill>
                <a:latin typeface="Trebuchet MS"/>
                <a:cs typeface="Trebuchet MS"/>
              </a:rPr>
              <a:t>as </a:t>
            </a:r>
            <a:r>
              <a:rPr sz="2200" spc="-76" dirty="0">
                <a:solidFill>
                  <a:prstClr val="black"/>
                </a:solidFill>
                <a:latin typeface="Trebuchet MS"/>
                <a:cs typeface="Trebuchet MS"/>
              </a:rPr>
              <a:t>a massive, </a:t>
            </a:r>
            <a:r>
              <a:rPr sz="2200" spc="-67" dirty="0">
                <a:solidFill>
                  <a:prstClr val="black"/>
                </a:solidFill>
                <a:latin typeface="Trebuchet MS"/>
                <a:cs typeface="Trebuchet MS"/>
              </a:rPr>
              <a:t>highly  </a:t>
            </a:r>
            <a:r>
              <a:rPr sz="2200" spc="-81" dirty="0">
                <a:solidFill>
                  <a:prstClr val="black"/>
                </a:solidFill>
                <a:latin typeface="Trebuchet MS"/>
                <a:cs typeface="Trebuchet MS"/>
              </a:rPr>
              <a:t>interconnected </a:t>
            </a:r>
            <a:r>
              <a:rPr sz="2200" spc="-67" dirty="0">
                <a:solidFill>
                  <a:prstClr val="black"/>
                </a:solidFill>
                <a:latin typeface="Trebuchet MS"/>
                <a:cs typeface="Trebuchet MS"/>
              </a:rPr>
              <a:t>network </a:t>
            </a:r>
            <a:r>
              <a:rPr sz="2200" spc="-63" dirty="0">
                <a:solidFill>
                  <a:prstClr val="black"/>
                </a:solidFill>
                <a:latin typeface="Trebuchet MS"/>
                <a:cs typeface="Trebuchet MS"/>
              </a:rPr>
              <a:t>of </a:t>
            </a:r>
            <a:r>
              <a:rPr sz="2200" spc="-72" dirty="0">
                <a:solidFill>
                  <a:prstClr val="black"/>
                </a:solidFill>
                <a:latin typeface="Trebuchet MS"/>
                <a:cs typeface="Trebuchet MS"/>
              </a:rPr>
              <a:t>simple </a:t>
            </a:r>
            <a:r>
              <a:rPr sz="2200" spc="-58" dirty="0">
                <a:solidFill>
                  <a:prstClr val="black"/>
                </a:solidFill>
                <a:latin typeface="Trebuchet MS"/>
                <a:cs typeface="Trebuchet MS"/>
              </a:rPr>
              <a:t>processing </a:t>
            </a:r>
            <a:r>
              <a:rPr sz="2200" spc="-72" dirty="0">
                <a:solidFill>
                  <a:prstClr val="black"/>
                </a:solidFill>
                <a:latin typeface="Trebuchet MS"/>
                <a:cs typeface="Trebuchet MS"/>
              </a:rPr>
              <a:t>elements </a:t>
            </a:r>
            <a:r>
              <a:rPr sz="2200" spc="-94" dirty="0">
                <a:solidFill>
                  <a:prstClr val="black"/>
                </a:solidFill>
                <a:latin typeface="Trebuchet MS"/>
                <a:cs typeface="Trebuchet MS"/>
              </a:rPr>
              <a:t>called</a:t>
            </a:r>
            <a:r>
              <a:rPr lang="en-US" sz="2200" spc="-94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-363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b="1" spc="-108" dirty="0">
                <a:solidFill>
                  <a:prstClr val="black"/>
                </a:solidFill>
                <a:latin typeface="Trebuchet MS"/>
                <a:cs typeface="Trebuchet MS"/>
              </a:rPr>
              <a:t>neurons</a:t>
            </a:r>
            <a:r>
              <a:rPr sz="2200" spc="-108" dirty="0">
                <a:solidFill>
                  <a:prstClr val="black"/>
                </a:solidFill>
                <a:latin typeface="Trebuchet MS"/>
                <a:cs typeface="Trebuchet MS"/>
              </a:rPr>
              <a:t>.</a:t>
            </a:r>
            <a:endParaRPr lang="en-US" sz="2200" spc="-108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66086" marR="5698" indent="-254754" algn="just" defTabSz="815214" eaLnBrk="1" fontAlgn="auto" hangingPunct="1">
              <a:spcBef>
                <a:spcPts val="90"/>
              </a:spcBef>
              <a:spcAft>
                <a:spcPts val="0"/>
              </a:spcAft>
              <a:buFont typeface="Arial"/>
              <a:buChar char="•"/>
              <a:tabLst>
                <a:tab pos="266086" algn="l"/>
              </a:tabLst>
            </a:pPr>
            <a:endParaRPr sz="22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defTabSz="815214" eaLnBrk="1" fontAlgn="auto" hangingPunct="1">
              <a:spcBef>
                <a:spcPts val="27"/>
              </a:spcBef>
              <a:spcAft>
                <a:spcPts val="0"/>
              </a:spcAft>
              <a:buFont typeface="Arial"/>
              <a:buChar char="•"/>
            </a:pP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66086" marR="4559" indent="-254754" algn="just" defTabSz="815214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266086" algn="l"/>
              </a:tabLst>
            </a:pPr>
            <a:r>
              <a:rPr sz="2200" spc="-90" dirty="0">
                <a:solidFill>
                  <a:prstClr val="black"/>
                </a:solidFill>
                <a:latin typeface="Trebuchet MS"/>
                <a:cs typeface="Trebuchet MS"/>
              </a:rPr>
              <a:t>Artificial </a:t>
            </a:r>
            <a:r>
              <a:rPr sz="2200" spc="-72" dirty="0">
                <a:solidFill>
                  <a:prstClr val="black"/>
                </a:solidFill>
                <a:latin typeface="Trebuchet MS"/>
                <a:cs typeface="Trebuchet MS"/>
              </a:rPr>
              <a:t>neural </a:t>
            </a:r>
            <a:r>
              <a:rPr sz="2200" spc="-63" dirty="0">
                <a:solidFill>
                  <a:prstClr val="black"/>
                </a:solidFill>
                <a:latin typeface="Trebuchet MS"/>
                <a:cs typeface="Trebuchet MS"/>
              </a:rPr>
              <a:t>networks </a:t>
            </a:r>
            <a:r>
              <a:rPr sz="2200" spc="-40" dirty="0">
                <a:solidFill>
                  <a:prstClr val="black"/>
                </a:solidFill>
                <a:latin typeface="Trebuchet MS"/>
                <a:cs typeface="Trebuchet MS"/>
              </a:rPr>
              <a:t>(ANNs) </a:t>
            </a:r>
            <a:r>
              <a:rPr sz="2200" spc="-45" dirty="0">
                <a:solidFill>
                  <a:prstClr val="black"/>
                </a:solidFill>
                <a:latin typeface="Trebuchet MS"/>
                <a:cs typeface="Trebuchet MS"/>
              </a:rPr>
              <a:t>or </a:t>
            </a:r>
            <a:r>
              <a:rPr sz="2200" spc="-67" dirty="0">
                <a:solidFill>
                  <a:prstClr val="black"/>
                </a:solidFill>
                <a:latin typeface="Trebuchet MS"/>
                <a:cs typeface="Trebuchet MS"/>
              </a:rPr>
              <a:t>simply </a:t>
            </a:r>
            <a:r>
              <a:rPr sz="2200" spc="-72" dirty="0">
                <a:solidFill>
                  <a:prstClr val="black"/>
                </a:solidFill>
                <a:latin typeface="Trebuchet MS"/>
                <a:cs typeface="Trebuchet MS"/>
              </a:rPr>
              <a:t>we </a:t>
            </a:r>
            <a:r>
              <a:rPr sz="2200" spc="-94" dirty="0">
                <a:solidFill>
                  <a:prstClr val="black"/>
                </a:solidFill>
                <a:latin typeface="Trebuchet MS"/>
                <a:cs typeface="Trebuchet MS"/>
              </a:rPr>
              <a:t>refer </a:t>
            </a:r>
            <a:r>
              <a:rPr sz="2200" spc="-99" dirty="0">
                <a:solidFill>
                  <a:prstClr val="black"/>
                </a:solidFill>
                <a:latin typeface="Trebuchet MS"/>
                <a:cs typeface="Trebuchet MS"/>
              </a:rPr>
              <a:t>it </a:t>
            </a:r>
            <a:r>
              <a:rPr sz="2200" spc="-49" dirty="0">
                <a:solidFill>
                  <a:prstClr val="black"/>
                </a:solidFill>
                <a:latin typeface="Trebuchet MS"/>
                <a:cs typeface="Trebuchet MS"/>
              </a:rPr>
              <a:t>as </a:t>
            </a:r>
            <a:r>
              <a:rPr sz="2200" spc="-72" dirty="0">
                <a:solidFill>
                  <a:prstClr val="black"/>
                </a:solidFill>
                <a:latin typeface="Trebuchet MS"/>
                <a:cs typeface="Trebuchet MS"/>
              </a:rPr>
              <a:t>neural </a:t>
            </a:r>
            <a:r>
              <a:rPr sz="2200" spc="-67" dirty="0">
                <a:solidFill>
                  <a:prstClr val="black"/>
                </a:solidFill>
                <a:latin typeface="Trebuchet MS"/>
                <a:cs typeface="Trebuchet MS"/>
              </a:rPr>
              <a:t>network (NNs), which  </a:t>
            </a:r>
            <a:r>
              <a:rPr sz="2200" spc="-81" dirty="0">
                <a:solidFill>
                  <a:prstClr val="black"/>
                </a:solidFill>
                <a:latin typeface="Trebuchet MS"/>
                <a:cs typeface="Trebuchet MS"/>
              </a:rPr>
              <a:t>are </a:t>
            </a:r>
            <a:r>
              <a:rPr sz="2200" spc="-76" dirty="0">
                <a:solidFill>
                  <a:prstClr val="black"/>
                </a:solidFill>
                <a:latin typeface="Trebuchet MS"/>
                <a:cs typeface="Trebuchet MS"/>
              </a:rPr>
              <a:t>simplified </a:t>
            </a:r>
            <a:r>
              <a:rPr sz="2200" spc="-54" dirty="0">
                <a:solidFill>
                  <a:prstClr val="black"/>
                </a:solidFill>
                <a:latin typeface="Trebuchet MS"/>
                <a:cs typeface="Trebuchet MS"/>
              </a:rPr>
              <a:t>models </a:t>
            </a:r>
            <a:r>
              <a:rPr sz="2200" spc="-130" dirty="0">
                <a:solidFill>
                  <a:prstClr val="black"/>
                </a:solidFill>
                <a:latin typeface="Trebuchet MS"/>
                <a:cs typeface="Trebuchet MS"/>
              </a:rPr>
              <a:t>(i.e. </a:t>
            </a:r>
            <a:r>
              <a:rPr sz="2200" spc="-76" dirty="0">
                <a:solidFill>
                  <a:prstClr val="black"/>
                </a:solidFill>
                <a:latin typeface="Trebuchet MS"/>
                <a:cs typeface="Trebuchet MS"/>
              </a:rPr>
              <a:t>imitations) </a:t>
            </a:r>
            <a:r>
              <a:rPr sz="2200" spc="-63" dirty="0">
                <a:solidFill>
                  <a:prstClr val="black"/>
                </a:solidFill>
                <a:latin typeface="Trebuchet MS"/>
                <a:cs typeface="Trebuchet MS"/>
              </a:rPr>
              <a:t>of </a:t>
            </a:r>
            <a:r>
              <a:rPr sz="2200" spc="-72" dirty="0">
                <a:solidFill>
                  <a:prstClr val="black"/>
                </a:solidFill>
                <a:latin typeface="Trebuchet MS"/>
                <a:cs typeface="Trebuchet MS"/>
              </a:rPr>
              <a:t>the </a:t>
            </a:r>
            <a:r>
              <a:rPr sz="2200" spc="-76" dirty="0">
                <a:solidFill>
                  <a:prstClr val="black"/>
                </a:solidFill>
                <a:latin typeface="Trebuchet MS"/>
                <a:cs typeface="Trebuchet MS"/>
              </a:rPr>
              <a:t>biological </a:t>
            </a:r>
            <a:r>
              <a:rPr sz="2200" spc="-45" dirty="0">
                <a:solidFill>
                  <a:prstClr val="black"/>
                </a:solidFill>
                <a:latin typeface="Trebuchet MS"/>
                <a:cs typeface="Trebuchet MS"/>
              </a:rPr>
              <a:t>nervous </a:t>
            </a:r>
            <a:r>
              <a:rPr sz="2200" spc="-90" dirty="0">
                <a:solidFill>
                  <a:prstClr val="black"/>
                </a:solidFill>
                <a:latin typeface="Trebuchet MS"/>
                <a:cs typeface="Trebuchet MS"/>
              </a:rPr>
              <a:t>system, </a:t>
            </a:r>
            <a:r>
              <a:rPr sz="2200" spc="-54" dirty="0">
                <a:solidFill>
                  <a:prstClr val="black"/>
                </a:solidFill>
                <a:latin typeface="Trebuchet MS"/>
                <a:cs typeface="Trebuchet MS"/>
              </a:rPr>
              <a:t>and </a:t>
            </a:r>
            <a:r>
              <a:rPr sz="2200" spc="-81" dirty="0">
                <a:solidFill>
                  <a:prstClr val="black"/>
                </a:solidFill>
                <a:latin typeface="Trebuchet MS"/>
                <a:cs typeface="Trebuchet MS"/>
              </a:rPr>
              <a:t>obviously,  </a:t>
            </a:r>
            <a:r>
              <a:rPr sz="2200" spc="-90" dirty="0">
                <a:solidFill>
                  <a:prstClr val="black"/>
                </a:solidFill>
                <a:latin typeface="Trebuchet MS"/>
                <a:cs typeface="Trebuchet MS"/>
              </a:rPr>
              <a:t>therefore, </a:t>
            </a:r>
            <a:r>
              <a:rPr sz="2200" spc="-72" dirty="0">
                <a:solidFill>
                  <a:prstClr val="black"/>
                </a:solidFill>
                <a:latin typeface="Trebuchet MS"/>
                <a:cs typeface="Trebuchet MS"/>
              </a:rPr>
              <a:t>have </a:t>
            </a:r>
            <a:r>
              <a:rPr sz="2200" spc="-63" dirty="0">
                <a:solidFill>
                  <a:prstClr val="black"/>
                </a:solidFill>
                <a:latin typeface="Trebuchet MS"/>
                <a:cs typeface="Trebuchet MS"/>
              </a:rPr>
              <a:t>been </a:t>
            </a:r>
            <a:r>
              <a:rPr sz="2200" spc="-76" dirty="0">
                <a:solidFill>
                  <a:prstClr val="black"/>
                </a:solidFill>
                <a:latin typeface="Trebuchet MS"/>
                <a:cs typeface="Trebuchet MS"/>
              </a:rPr>
              <a:t>motivated </a:t>
            </a:r>
            <a:r>
              <a:rPr sz="2200" spc="-67" dirty="0">
                <a:solidFill>
                  <a:prstClr val="black"/>
                </a:solidFill>
                <a:latin typeface="Trebuchet MS"/>
                <a:cs typeface="Trebuchet MS"/>
              </a:rPr>
              <a:t>by </a:t>
            </a:r>
            <a:r>
              <a:rPr sz="2200" spc="-72" dirty="0">
                <a:solidFill>
                  <a:prstClr val="black"/>
                </a:solidFill>
                <a:latin typeface="Trebuchet MS"/>
                <a:cs typeface="Trebuchet MS"/>
              </a:rPr>
              <a:t>the </a:t>
            </a:r>
            <a:r>
              <a:rPr sz="2200" spc="-67" dirty="0">
                <a:solidFill>
                  <a:prstClr val="black"/>
                </a:solidFill>
                <a:latin typeface="Trebuchet MS"/>
                <a:cs typeface="Trebuchet MS"/>
              </a:rPr>
              <a:t>kind </a:t>
            </a:r>
            <a:r>
              <a:rPr sz="2200" spc="-63" dirty="0">
                <a:solidFill>
                  <a:prstClr val="black"/>
                </a:solidFill>
                <a:latin typeface="Trebuchet MS"/>
                <a:cs typeface="Trebuchet MS"/>
              </a:rPr>
              <a:t>of computing </a:t>
            </a:r>
            <a:r>
              <a:rPr sz="2200" spc="-67" dirty="0">
                <a:solidFill>
                  <a:prstClr val="black"/>
                </a:solidFill>
                <a:latin typeface="Trebuchet MS"/>
                <a:cs typeface="Trebuchet MS"/>
              </a:rPr>
              <a:t>performed by </a:t>
            </a:r>
            <a:r>
              <a:rPr sz="2200" spc="-72" dirty="0">
                <a:solidFill>
                  <a:prstClr val="black"/>
                </a:solidFill>
                <a:latin typeface="Trebuchet MS"/>
                <a:cs typeface="Trebuchet MS"/>
              </a:rPr>
              <a:t>the </a:t>
            </a:r>
            <a:r>
              <a:rPr sz="2200" spc="-49" dirty="0">
                <a:solidFill>
                  <a:prstClr val="black"/>
                </a:solidFill>
                <a:latin typeface="Trebuchet MS"/>
                <a:cs typeface="Trebuchet MS"/>
              </a:rPr>
              <a:t>human  </a:t>
            </a:r>
            <a:r>
              <a:rPr sz="2200" spc="-90" dirty="0">
                <a:solidFill>
                  <a:prstClr val="black"/>
                </a:solidFill>
                <a:latin typeface="Trebuchet MS"/>
                <a:cs typeface="Trebuchet MS"/>
              </a:rPr>
              <a:t>brain.</a:t>
            </a:r>
            <a:endParaRPr lang="en-US" sz="2200" spc="-9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66086" marR="4559" indent="-254754" algn="just" defTabSz="815214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266086" algn="l"/>
              </a:tabLst>
            </a:pPr>
            <a:endParaRPr sz="22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defTabSz="815214" eaLnBrk="1" fontAlgn="auto" hangingPunct="1">
              <a:spcBef>
                <a:spcPts val="31"/>
              </a:spcBef>
              <a:spcAft>
                <a:spcPts val="0"/>
              </a:spcAft>
              <a:buFont typeface="Arial"/>
              <a:buChar char="•"/>
            </a:pP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66086" marR="8492" indent="-254754" algn="just" defTabSz="815214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266086" algn="l"/>
              </a:tabLst>
            </a:pPr>
            <a:r>
              <a:rPr sz="2200" spc="-90" dirty="0">
                <a:solidFill>
                  <a:prstClr val="black"/>
                </a:solidFill>
                <a:latin typeface="Trebuchet MS"/>
                <a:cs typeface="Trebuchet MS"/>
              </a:rPr>
              <a:t>The</a:t>
            </a:r>
            <a:r>
              <a:rPr sz="2200" spc="-99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-58" dirty="0">
                <a:solidFill>
                  <a:prstClr val="black"/>
                </a:solidFill>
                <a:latin typeface="Trebuchet MS"/>
                <a:cs typeface="Trebuchet MS"/>
              </a:rPr>
              <a:t>behaviour</a:t>
            </a:r>
            <a:r>
              <a:rPr sz="2200" spc="-108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-63" dirty="0">
                <a:solidFill>
                  <a:prstClr val="black"/>
                </a:solidFill>
                <a:latin typeface="Trebuchet MS"/>
                <a:cs typeface="Trebuchet MS"/>
              </a:rPr>
              <a:t>of</a:t>
            </a:r>
            <a:r>
              <a:rPr sz="2200" spc="-108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-76" dirty="0">
                <a:solidFill>
                  <a:prstClr val="black"/>
                </a:solidFill>
                <a:latin typeface="Trebuchet MS"/>
                <a:cs typeface="Trebuchet MS"/>
              </a:rPr>
              <a:t>a</a:t>
            </a:r>
            <a:r>
              <a:rPr sz="2200" spc="-99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-76" dirty="0">
                <a:solidFill>
                  <a:prstClr val="black"/>
                </a:solidFill>
                <a:latin typeface="Trebuchet MS"/>
                <a:cs typeface="Trebuchet MS"/>
              </a:rPr>
              <a:t>biological</a:t>
            </a:r>
            <a:r>
              <a:rPr sz="2200" spc="-10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-72" dirty="0">
                <a:solidFill>
                  <a:prstClr val="black"/>
                </a:solidFill>
                <a:latin typeface="Trebuchet MS"/>
                <a:cs typeface="Trebuchet MS"/>
              </a:rPr>
              <a:t>neural</a:t>
            </a:r>
            <a:r>
              <a:rPr sz="2200" spc="-108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-67" dirty="0">
                <a:solidFill>
                  <a:prstClr val="black"/>
                </a:solidFill>
                <a:latin typeface="Trebuchet MS"/>
                <a:cs typeface="Trebuchet MS"/>
              </a:rPr>
              <a:t>network</a:t>
            </a:r>
            <a:r>
              <a:rPr sz="2200" spc="-99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-85" dirty="0">
                <a:solidFill>
                  <a:prstClr val="black"/>
                </a:solidFill>
                <a:latin typeface="Trebuchet MS"/>
                <a:cs typeface="Trebuchet MS"/>
              </a:rPr>
              <a:t>can</a:t>
            </a:r>
            <a:r>
              <a:rPr sz="2200" spc="-99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-63" dirty="0">
                <a:solidFill>
                  <a:prstClr val="black"/>
                </a:solidFill>
                <a:latin typeface="Trebuchet MS"/>
                <a:cs typeface="Trebuchet MS"/>
              </a:rPr>
              <a:t>be</a:t>
            </a:r>
            <a:r>
              <a:rPr sz="2200" spc="-99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-81" dirty="0">
                <a:solidFill>
                  <a:prstClr val="black"/>
                </a:solidFill>
                <a:latin typeface="Trebuchet MS"/>
                <a:cs typeface="Trebuchet MS"/>
              </a:rPr>
              <a:t>captured</a:t>
            </a:r>
            <a:r>
              <a:rPr sz="2200" spc="-94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-67" dirty="0">
                <a:solidFill>
                  <a:prstClr val="black"/>
                </a:solidFill>
                <a:latin typeface="Trebuchet MS"/>
                <a:cs typeface="Trebuchet MS"/>
              </a:rPr>
              <a:t>by</a:t>
            </a:r>
            <a:r>
              <a:rPr sz="2200" spc="-99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-76" dirty="0">
                <a:solidFill>
                  <a:prstClr val="black"/>
                </a:solidFill>
                <a:latin typeface="Trebuchet MS"/>
                <a:cs typeface="Trebuchet MS"/>
              </a:rPr>
              <a:t>a</a:t>
            </a:r>
            <a:r>
              <a:rPr sz="2200" spc="-94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-67" dirty="0">
                <a:solidFill>
                  <a:prstClr val="black"/>
                </a:solidFill>
                <a:latin typeface="Trebuchet MS"/>
                <a:cs typeface="Trebuchet MS"/>
              </a:rPr>
              <a:t>simple</a:t>
            </a:r>
            <a:r>
              <a:rPr sz="2200" spc="-10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-63" dirty="0">
                <a:solidFill>
                  <a:prstClr val="black"/>
                </a:solidFill>
                <a:latin typeface="Trebuchet MS"/>
                <a:cs typeface="Trebuchet MS"/>
              </a:rPr>
              <a:t>model</a:t>
            </a:r>
            <a:r>
              <a:rPr sz="2200" spc="-94" dirty="0">
                <a:solidFill>
                  <a:prstClr val="black"/>
                </a:solidFill>
                <a:latin typeface="Trebuchet MS"/>
                <a:cs typeface="Trebuchet MS"/>
              </a:rPr>
              <a:t> called </a:t>
            </a:r>
            <a:r>
              <a:rPr sz="2200" spc="-94" dirty="0">
                <a:solidFill>
                  <a:srgbClr val="FF0000"/>
                </a:solidFill>
                <a:latin typeface="Trebuchet MS"/>
                <a:cs typeface="Trebuchet MS"/>
              </a:rPr>
              <a:t> artificial </a:t>
            </a:r>
            <a:r>
              <a:rPr sz="2200" spc="-49" dirty="0">
                <a:solidFill>
                  <a:srgbClr val="FF0000"/>
                </a:solidFill>
                <a:latin typeface="Trebuchet MS"/>
                <a:cs typeface="Trebuchet MS"/>
              </a:rPr>
              <a:t>neuron </a:t>
            </a:r>
            <a:r>
              <a:rPr sz="2200" spc="-45" dirty="0">
                <a:solidFill>
                  <a:srgbClr val="FF0000"/>
                </a:solidFill>
                <a:latin typeface="Trebuchet MS"/>
                <a:cs typeface="Trebuchet MS"/>
              </a:rPr>
              <a:t>or</a:t>
            </a:r>
            <a:r>
              <a:rPr sz="2200" spc="-2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200" b="1" spc="-117" dirty="0">
                <a:solidFill>
                  <a:srgbClr val="FF0000"/>
                </a:solidFill>
                <a:latin typeface="Trebuchet MS"/>
                <a:cs typeface="Trebuchet MS"/>
              </a:rPr>
              <a:t>perceptron</a:t>
            </a:r>
            <a:r>
              <a:rPr sz="2200" spc="-117" dirty="0">
                <a:solidFill>
                  <a:prstClr val="black"/>
                </a:solidFill>
                <a:latin typeface="Trebuchet MS"/>
                <a:cs typeface="Trebuchet MS"/>
              </a:rPr>
              <a:t>.</a:t>
            </a:r>
            <a:endParaRPr sz="2200" dirty="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11498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7" y="908720"/>
            <a:ext cx="6588042" cy="2622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5030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56" y="403412"/>
            <a:ext cx="3713595" cy="399490"/>
          </a:xfrm>
          <a:prstGeom prst="rect">
            <a:avLst/>
          </a:prstGeom>
        </p:spPr>
        <p:txBody>
          <a:bodyPr vert="horz" wrap="square" lIns="0" tIns="11327" rIns="0" bIns="0" rtlCol="0">
            <a:spAutoFit/>
          </a:bodyPr>
          <a:lstStyle/>
          <a:p>
            <a:pPr marL="11327">
              <a:spcBef>
                <a:spcPts val="90"/>
              </a:spcBef>
            </a:pPr>
            <a:r>
              <a:rPr spc="-22" dirty="0"/>
              <a:t>Artificial </a:t>
            </a:r>
            <a:r>
              <a:rPr spc="22" dirty="0"/>
              <a:t>neural</a:t>
            </a:r>
            <a:r>
              <a:rPr dirty="0"/>
              <a:t> </a:t>
            </a:r>
            <a:r>
              <a:rPr spc="4" dirty="0"/>
              <a:t>network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065885" y="5420733"/>
            <a:ext cx="18645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49">
              <a:lnSpc>
                <a:spcPts val="1113"/>
              </a:lnSpc>
            </a:pPr>
            <a:r>
              <a:rPr spc="-22" dirty="0"/>
              <a:t>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3950" y="1344735"/>
            <a:ext cx="7477414" cy="4548577"/>
          </a:xfrm>
          <a:prstGeom prst="rect">
            <a:avLst/>
          </a:prstGeom>
        </p:spPr>
        <p:txBody>
          <a:bodyPr vert="horz" wrap="square" lIns="0" tIns="11327" rIns="0" bIns="0" rtlCol="0">
            <a:spAutoFit/>
          </a:bodyPr>
          <a:lstStyle/>
          <a:p>
            <a:pPr marL="11327" marR="7404" algn="just" defTabSz="815214" eaLnBrk="1" fontAlgn="auto" hangingPunct="1">
              <a:spcBef>
                <a:spcPts val="90"/>
              </a:spcBef>
              <a:spcAft>
                <a:spcPts val="0"/>
              </a:spcAft>
            </a:pPr>
            <a:r>
              <a:rPr lang="en-US" sz="2200" spc="-40" dirty="0">
                <a:solidFill>
                  <a:prstClr val="black"/>
                </a:solidFill>
                <a:latin typeface="Trebuchet MS"/>
                <a:cs typeface="Trebuchet MS"/>
              </a:rPr>
              <a:t>A</a:t>
            </a:r>
            <a:r>
              <a:rPr sz="2200" spc="-76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-58" dirty="0">
                <a:solidFill>
                  <a:prstClr val="black"/>
                </a:solidFill>
                <a:latin typeface="Trebuchet MS"/>
                <a:cs typeface="Trebuchet MS"/>
              </a:rPr>
              <a:t>neutron is </a:t>
            </a:r>
            <a:r>
              <a:rPr sz="2200" spc="-76" dirty="0">
                <a:solidFill>
                  <a:prstClr val="black"/>
                </a:solidFill>
                <a:latin typeface="Trebuchet MS"/>
                <a:cs typeface="Trebuchet MS"/>
              </a:rPr>
              <a:t>a part </a:t>
            </a:r>
            <a:r>
              <a:rPr sz="2200" spc="-63" dirty="0">
                <a:solidFill>
                  <a:prstClr val="black"/>
                </a:solidFill>
                <a:latin typeface="Trebuchet MS"/>
                <a:cs typeface="Trebuchet MS"/>
              </a:rPr>
              <a:t>of </a:t>
            </a:r>
            <a:r>
              <a:rPr sz="2200" spc="-58" dirty="0">
                <a:solidFill>
                  <a:prstClr val="black"/>
                </a:solidFill>
                <a:latin typeface="Trebuchet MS"/>
                <a:cs typeface="Trebuchet MS"/>
              </a:rPr>
              <a:t>an </a:t>
            </a:r>
            <a:r>
              <a:rPr sz="2200" spc="-81" dirty="0">
                <a:solidFill>
                  <a:prstClr val="black"/>
                </a:solidFill>
                <a:latin typeface="Trebuchet MS"/>
                <a:cs typeface="Trebuchet MS"/>
              </a:rPr>
              <a:t>interconnected </a:t>
            </a:r>
            <a:r>
              <a:rPr sz="2200" spc="-67" dirty="0">
                <a:solidFill>
                  <a:prstClr val="black"/>
                </a:solidFill>
                <a:latin typeface="Trebuchet MS"/>
                <a:cs typeface="Trebuchet MS"/>
              </a:rPr>
              <a:t>network </a:t>
            </a:r>
            <a:r>
              <a:rPr sz="2200" spc="-63" dirty="0">
                <a:solidFill>
                  <a:prstClr val="black"/>
                </a:solidFill>
                <a:latin typeface="Trebuchet MS"/>
                <a:cs typeface="Trebuchet MS"/>
              </a:rPr>
              <a:t>of </a:t>
            </a:r>
            <a:r>
              <a:rPr sz="2200" spc="-45" dirty="0">
                <a:solidFill>
                  <a:prstClr val="black"/>
                </a:solidFill>
                <a:latin typeface="Trebuchet MS"/>
                <a:cs typeface="Trebuchet MS"/>
              </a:rPr>
              <a:t>nervous </a:t>
            </a:r>
            <a:r>
              <a:rPr sz="2200" spc="-76" dirty="0">
                <a:solidFill>
                  <a:prstClr val="black"/>
                </a:solidFill>
                <a:latin typeface="Trebuchet MS"/>
                <a:cs typeface="Trebuchet MS"/>
              </a:rPr>
              <a:t>system  </a:t>
            </a:r>
            <a:r>
              <a:rPr sz="2200" spc="-54" dirty="0">
                <a:solidFill>
                  <a:prstClr val="black"/>
                </a:solidFill>
                <a:latin typeface="Trebuchet MS"/>
                <a:cs typeface="Trebuchet MS"/>
              </a:rPr>
              <a:t>and </a:t>
            </a:r>
            <a:r>
              <a:rPr sz="2200" spc="-58" dirty="0">
                <a:solidFill>
                  <a:prstClr val="black"/>
                </a:solidFill>
                <a:latin typeface="Trebuchet MS"/>
                <a:cs typeface="Trebuchet MS"/>
              </a:rPr>
              <a:t>serves </a:t>
            </a:r>
            <a:r>
              <a:rPr sz="2200" spc="-76" dirty="0">
                <a:solidFill>
                  <a:prstClr val="black"/>
                </a:solidFill>
                <a:latin typeface="Trebuchet MS"/>
                <a:cs typeface="Trebuchet MS"/>
              </a:rPr>
              <a:t>the</a:t>
            </a:r>
            <a:r>
              <a:rPr sz="2200" spc="-24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-81" dirty="0">
                <a:solidFill>
                  <a:prstClr val="black"/>
                </a:solidFill>
                <a:latin typeface="Trebuchet MS"/>
                <a:cs typeface="Trebuchet MS"/>
              </a:rPr>
              <a:t>following.</a:t>
            </a:r>
            <a:endParaRPr sz="22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495362" indent="-254754" defTabSz="815214" eaLnBrk="1" fontAlgn="auto" hangingPunct="1">
              <a:spcBef>
                <a:spcPts val="664"/>
              </a:spcBef>
              <a:spcAft>
                <a:spcPts val="0"/>
              </a:spcAft>
              <a:buFont typeface="Wingdings"/>
              <a:buChar char=""/>
              <a:tabLst>
                <a:tab pos="495924" algn="l"/>
              </a:tabLst>
            </a:pPr>
            <a:r>
              <a:rPr sz="2200" spc="-67" dirty="0">
                <a:solidFill>
                  <a:prstClr val="black"/>
                </a:solidFill>
                <a:latin typeface="Trebuchet MS"/>
                <a:cs typeface="Trebuchet MS"/>
              </a:rPr>
              <a:t>Compute </a:t>
            </a:r>
            <a:r>
              <a:rPr sz="2200" spc="-63" dirty="0">
                <a:solidFill>
                  <a:prstClr val="black"/>
                </a:solidFill>
                <a:latin typeface="Trebuchet MS"/>
                <a:cs typeface="Trebuchet MS"/>
              </a:rPr>
              <a:t>input</a:t>
            </a:r>
            <a:r>
              <a:rPr sz="2200" spc="-166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-58" dirty="0">
                <a:solidFill>
                  <a:prstClr val="black"/>
                </a:solidFill>
                <a:latin typeface="Trebuchet MS"/>
                <a:cs typeface="Trebuchet MS"/>
              </a:rPr>
              <a:t>signals</a:t>
            </a:r>
            <a:endParaRPr sz="22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495362" indent="-254754" defTabSz="815214" eaLnBrk="1" fontAlgn="auto" hangingPunct="1">
              <a:spcBef>
                <a:spcPts val="969"/>
              </a:spcBef>
              <a:spcAft>
                <a:spcPts val="0"/>
              </a:spcAft>
              <a:buFont typeface="Wingdings"/>
              <a:buChar char=""/>
              <a:tabLst>
                <a:tab pos="495924" algn="l"/>
              </a:tabLst>
            </a:pPr>
            <a:r>
              <a:rPr sz="2200" spc="-81" dirty="0">
                <a:solidFill>
                  <a:prstClr val="black"/>
                </a:solidFill>
                <a:latin typeface="Trebuchet MS"/>
                <a:cs typeface="Trebuchet MS"/>
              </a:rPr>
              <a:t>Transportation</a:t>
            </a:r>
            <a:r>
              <a:rPr sz="2200" spc="-121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-63" dirty="0">
                <a:solidFill>
                  <a:prstClr val="black"/>
                </a:solidFill>
                <a:latin typeface="Trebuchet MS"/>
                <a:cs typeface="Trebuchet MS"/>
              </a:rPr>
              <a:t>of</a:t>
            </a:r>
            <a:r>
              <a:rPr sz="2200" spc="-117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-63" dirty="0">
                <a:solidFill>
                  <a:prstClr val="black"/>
                </a:solidFill>
                <a:latin typeface="Trebuchet MS"/>
                <a:cs typeface="Trebuchet MS"/>
              </a:rPr>
              <a:t>signals</a:t>
            </a:r>
            <a:r>
              <a:rPr sz="2200" spc="-126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-102" dirty="0">
                <a:solidFill>
                  <a:prstClr val="black"/>
                </a:solidFill>
                <a:latin typeface="Trebuchet MS"/>
                <a:cs typeface="Trebuchet MS"/>
              </a:rPr>
              <a:t>(at</a:t>
            </a:r>
            <a:r>
              <a:rPr sz="2200" spc="-117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-76" dirty="0">
                <a:solidFill>
                  <a:prstClr val="black"/>
                </a:solidFill>
                <a:latin typeface="Trebuchet MS"/>
                <a:cs typeface="Trebuchet MS"/>
              </a:rPr>
              <a:t>a</a:t>
            </a:r>
            <a:r>
              <a:rPr sz="2200" spc="-121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-67" dirty="0">
                <a:solidFill>
                  <a:prstClr val="black"/>
                </a:solidFill>
                <a:latin typeface="Trebuchet MS"/>
                <a:cs typeface="Trebuchet MS"/>
              </a:rPr>
              <a:t>very</a:t>
            </a:r>
            <a:r>
              <a:rPr sz="2200" spc="-121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-58" dirty="0">
                <a:solidFill>
                  <a:prstClr val="black"/>
                </a:solidFill>
                <a:latin typeface="Trebuchet MS"/>
                <a:cs typeface="Trebuchet MS"/>
              </a:rPr>
              <a:t>high</a:t>
            </a:r>
            <a:r>
              <a:rPr sz="2200" spc="-11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-72" dirty="0">
                <a:solidFill>
                  <a:prstClr val="black"/>
                </a:solidFill>
                <a:latin typeface="Trebuchet MS"/>
                <a:cs typeface="Trebuchet MS"/>
              </a:rPr>
              <a:t>speed)</a:t>
            </a:r>
            <a:endParaRPr sz="22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495362" indent="-254754" defTabSz="815214" eaLnBrk="1" fontAlgn="auto" hangingPunct="1">
              <a:spcBef>
                <a:spcPts val="969"/>
              </a:spcBef>
              <a:spcAft>
                <a:spcPts val="0"/>
              </a:spcAft>
              <a:buFont typeface="Wingdings"/>
              <a:buChar char=""/>
              <a:tabLst>
                <a:tab pos="495924" algn="l"/>
              </a:tabLst>
            </a:pPr>
            <a:r>
              <a:rPr sz="2200" spc="-72" dirty="0">
                <a:solidFill>
                  <a:prstClr val="black"/>
                </a:solidFill>
                <a:latin typeface="Trebuchet MS"/>
                <a:cs typeface="Trebuchet MS"/>
              </a:rPr>
              <a:t>Storage </a:t>
            </a:r>
            <a:r>
              <a:rPr sz="2200" spc="-63" dirty="0">
                <a:solidFill>
                  <a:prstClr val="black"/>
                </a:solidFill>
                <a:latin typeface="Trebuchet MS"/>
                <a:cs typeface="Trebuchet MS"/>
              </a:rPr>
              <a:t>of</a:t>
            </a:r>
            <a:r>
              <a:rPr sz="2200" spc="-166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-72" dirty="0">
                <a:solidFill>
                  <a:prstClr val="black"/>
                </a:solidFill>
                <a:latin typeface="Trebuchet MS"/>
                <a:cs typeface="Trebuchet MS"/>
              </a:rPr>
              <a:t>information</a:t>
            </a:r>
            <a:endParaRPr sz="22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495362" indent="-254754" defTabSz="815214" eaLnBrk="1" fontAlgn="auto" hangingPunct="1">
              <a:spcBef>
                <a:spcPts val="969"/>
              </a:spcBef>
              <a:spcAft>
                <a:spcPts val="0"/>
              </a:spcAft>
              <a:buFont typeface="Wingdings"/>
              <a:buChar char=""/>
              <a:tabLst>
                <a:tab pos="495924" algn="l"/>
              </a:tabLst>
            </a:pPr>
            <a:r>
              <a:rPr sz="2200" spc="-90" dirty="0">
                <a:solidFill>
                  <a:prstClr val="black"/>
                </a:solidFill>
                <a:latin typeface="Trebuchet MS"/>
                <a:cs typeface="Trebuchet MS"/>
              </a:rPr>
              <a:t>Perception, </a:t>
            </a:r>
            <a:r>
              <a:rPr sz="2200" spc="-81" dirty="0">
                <a:solidFill>
                  <a:prstClr val="black"/>
                </a:solidFill>
                <a:latin typeface="Trebuchet MS"/>
                <a:cs typeface="Trebuchet MS"/>
              </a:rPr>
              <a:t>automatic </a:t>
            </a:r>
            <a:r>
              <a:rPr sz="2200" spc="-72" dirty="0">
                <a:solidFill>
                  <a:prstClr val="black"/>
                </a:solidFill>
                <a:latin typeface="Trebuchet MS"/>
                <a:cs typeface="Trebuchet MS"/>
              </a:rPr>
              <a:t>training </a:t>
            </a:r>
            <a:r>
              <a:rPr sz="2200" spc="-54" dirty="0">
                <a:solidFill>
                  <a:prstClr val="black"/>
                </a:solidFill>
                <a:latin typeface="Trebuchet MS"/>
                <a:cs typeface="Trebuchet MS"/>
              </a:rPr>
              <a:t>and</a:t>
            </a:r>
            <a:r>
              <a:rPr sz="2200" spc="-238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-67" dirty="0">
                <a:solidFill>
                  <a:prstClr val="black"/>
                </a:solidFill>
                <a:latin typeface="Trebuchet MS"/>
                <a:cs typeface="Trebuchet MS"/>
              </a:rPr>
              <a:t>learning</a:t>
            </a:r>
            <a:endParaRPr sz="22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defTabSz="815214" eaLnBrk="1" fontAlgn="auto" hangingPunct="1">
              <a:spcBef>
                <a:spcPts val="22"/>
              </a:spcBef>
              <a:spcAft>
                <a:spcPts val="0"/>
              </a:spcAft>
            </a:pP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27" marR="4559" algn="just" defTabSz="81521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2200" spc="-40" dirty="0">
                <a:solidFill>
                  <a:prstClr val="black"/>
                </a:solidFill>
                <a:latin typeface="Trebuchet MS"/>
                <a:cs typeface="Trebuchet MS"/>
              </a:rPr>
              <a:t>We </a:t>
            </a:r>
            <a:r>
              <a:rPr sz="2200" spc="-58" dirty="0">
                <a:solidFill>
                  <a:prstClr val="black"/>
                </a:solidFill>
                <a:latin typeface="Trebuchet MS"/>
                <a:cs typeface="Trebuchet MS"/>
              </a:rPr>
              <a:t>also </a:t>
            </a:r>
            <a:r>
              <a:rPr sz="2200" spc="-85" dirty="0">
                <a:solidFill>
                  <a:prstClr val="black"/>
                </a:solidFill>
                <a:latin typeface="Trebuchet MS"/>
                <a:cs typeface="Trebuchet MS"/>
              </a:rPr>
              <a:t>can </a:t>
            </a:r>
            <a:r>
              <a:rPr sz="2200" spc="-63" dirty="0">
                <a:solidFill>
                  <a:prstClr val="black"/>
                </a:solidFill>
                <a:latin typeface="Trebuchet MS"/>
                <a:cs typeface="Trebuchet MS"/>
              </a:rPr>
              <a:t>see </a:t>
            </a:r>
            <a:r>
              <a:rPr sz="2200" spc="-72" dirty="0">
                <a:solidFill>
                  <a:prstClr val="black"/>
                </a:solidFill>
                <a:latin typeface="Trebuchet MS"/>
                <a:cs typeface="Trebuchet MS"/>
              </a:rPr>
              <a:t>the </a:t>
            </a:r>
            <a:r>
              <a:rPr sz="2200" spc="-63" dirty="0">
                <a:solidFill>
                  <a:prstClr val="black"/>
                </a:solidFill>
                <a:latin typeface="Trebuchet MS"/>
                <a:cs typeface="Trebuchet MS"/>
              </a:rPr>
              <a:t>analogy </a:t>
            </a:r>
            <a:r>
              <a:rPr sz="2200" spc="-72" dirty="0">
                <a:solidFill>
                  <a:prstClr val="black"/>
                </a:solidFill>
                <a:latin typeface="Trebuchet MS"/>
                <a:cs typeface="Trebuchet MS"/>
              </a:rPr>
              <a:t>between the </a:t>
            </a:r>
            <a:r>
              <a:rPr sz="2200" spc="-76" dirty="0">
                <a:solidFill>
                  <a:prstClr val="black"/>
                </a:solidFill>
                <a:latin typeface="Trebuchet MS"/>
                <a:cs typeface="Trebuchet MS"/>
              </a:rPr>
              <a:t>biological </a:t>
            </a:r>
            <a:r>
              <a:rPr sz="2200" spc="-49" dirty="0">
                <a:solidFill>
                  <a:prstClr val="black"/>
                </a:solidFill>
                <a:latin typeface="Trebuchet MS"/>
                <a:cs typeface="Trebuchet MS"/>
              </a:rPr>
              <a:t>neuron </a:t>
            </a:r>
            <a:r>
              <a:rPr sz="2200" spc="-54" dirty="0">
                <a:solidFill>
                  <a:prstClr val="black"/>
                </a:solidFill>
                <a:latin typeface="Trebuchet MS"/>
                <a:cs typeface="Trebuchet MS"/>
              </a:rPr>
              <a:t>and </a:t>
            </a:r>
            <a:r>
              <a:rPr sz="2200" spc="-94" dirty="0">
                <a:solidFill>
                  <a:prstClr val="black"/>
                </a:solidFill>
                <a:latin typeface="Trebuchet MS"/>
                <a:cs typeface="Trebuchet MS"/>
              </a:rPr>
              <a:t>artificial </a:t>
            </a:r>
            <a:r>
              <a:rPr sz="2200" spc="-67" dirty="0">
                <a:solidFill>
                  <a:prstClr val="black"/>
                </a:solidFill>
                <a:latin typeface="Trebuchet MS"/>
                <a:cs typeface="Trebuchet MS"/>
              </a:rPr>
              <a:t>neuron. </a:t>
            </a:r>
            <a:r>
              <a:rPr sz="2200" spc="-144" dirty="0">
                <a:solidFill>
                  <a:prstClr val="black"/>
                </a:solidFill>
                <a:latin typeface="Trebuchet MS"/>
                <a:cs typeface="Trebuchet MS"/>
              </a:rPr>
              <a:t>Truly,  </a:t>
            </a:r>
            <a:r>
              <a:rPr sz="2200" spc="-72" dirty="0">
                <a:solidFill>
                  <a:prstClr val="black"/>
                </a:solidFill>
                <a:latin typeface="Trebuchet MS"/>
                <a:cs typeface="Trebuchet MS"/>
              </a:rPr>
              <a:t>every </a:t>
            </a:r>
            <a:r>
              <a:rPr sz="2200" spc="-58" dirty="0">
                <a:solidFill>
                  <a:prstClr val="black"/>
                </a:solidFill>
                <a:latin typeface="Trebuchet MS"/>
                <a:cs typeface="Trebuchet MS"/>
              </a:rPr>
              <a:t>component </a:t>
            </a:r>
            <a:r>
              <a:rPr sz="2200" spc="-63" dirty="0">
                <a:solidFill>
                  <a:prstClr val="black"/>
                </a:solidFill>
                <a:latin typeface="Trebuchet MS"/>
                <a:cs typeface="Trebuchet MS"/>
              </a:rPr>
              <a:t>of </a:t>
            </a:r>
            <a:r>
              <a:rPr sz="2200" spc="-72" dirty="0">
                <a:solidFill>
                  <a:prstClr val="black"/>
                </a:solidFill>
                <a:latin typeface="Trebuchet MS"/>
                <a:cs typeface="Trebuchet MS"/>
              </a:rPr>
              <a:t>the </a:t>
            </a:r>
            <a:r>
              <a:rPr sz="2200" spc="-63" dirty="0">
                <a:solidFill>
                  <a:prstClr val="black"/>
                </a:solidFill>
                <a:latin typeface="Trebuchet MS"/>
                <a:cs typeface="Trebuchet MS"/>
              </a:rPr>
              <a:t>model </a:t>
            </a:r>
            <a:r>
              <a:rPr sz="2200" spc="-130" dirty="0">
                <a:solidFill>
                  <a:prstClr val="black"/>
                </a:solidFill>
                <a:latin typeface="Trebuchet MS"/>
                <a:cs typeface="Trebuchet MS"/>
              </a:rPr>
              <a:t>(i.e. </a:t>
            </a:r>
            <a:r>
              <a:rPr sz="2200" spc="-94" dirty="0">
                <a:solidFill>
                  <a:prstClr val="black"/>
                </a:solidFill>
                <a:latin typeface="Trebuchet MS"/>
                <a:cs typeface="Trebuchet MS"/>
              </a:rPr>
              <a:t>artificial </a:t>
            </a:r>
            <a:r>
              <a:rPr sz="2200" spc="-58" dirty="0">
                <a:solidFill>
                  <a:prstClr val="black"/>
                </a:solidFill>
                <a:latin typeface="Trebuchet MS"/>
                <a:cs typeface="Trebuchet MS"/>
              </a:rPr>
              <a:t>neuron) </a:t>
            </a:r>
            <a:r>
              <a:rPr sz="2200" spc="-67" dirty="0">
                <a:solidFill>
                  <a:prstClr val="black"/>
                </a:solidFill>
                <a:latin typeface="Trebuchet MS"/>
                <a:cs typeface="Trebuchet MS"/>
              </a:rPr>
              <a:t>bears </a:t>
            </a:r>
            <a:r>
              <a:rPr sz="2200" spc="-76" dirty="0">
                <a:solidFill>
                  <a:prstClr val="black"/>
                </a:solidFill>
                <a:latin typeface="Trebuchet MS"/>
                <a:cs typeface="Trebuchet MS"/>
              </a:rPr>
              <a:t>a </a:t>
            </a:r>
            <a:r>
              <a:rPr sz="2200" spc="-90" dirty="0">
                <a:solidFill>
                  <a:prstClr val="black"/>
                </a:solidFill>
                <a:latin typeface="Trebuchet MS"/>
                <a:cs typeface="Trebuchet MS"/>
              </a:rPr>
              <a:t>direct </a:t>
            </a:r>
            <a:r>
              <a:rPr sz="2200" spc="-63" dirty="0">
                <a:solidFill>
                  <a:prstClr val="black"/>
                </a:solidFill>
                <a:latin typeface="Trebuchet MS"/>
                <a:cs typeface="Trebuchet MS"/>
              </a:rPr>
              <a:t>analogy </a:t>
            </a:r>
            <a:r>
              <a:rPr sz="2200" spc="-67" dirty="0">
                <a:solidFill>
                  <a:prstClr val="black"/>
                </a:solidFill>
                <a:latin typeface="Trebuchet MS"/>
                <a:cs typeface="Trebuchet MS"/>
              </a:rPr>
              <a:t>to </a:t>
            </a:r>
            <a:r>
              <a:rPr sz="2200" spc="-85" dirty="0">
                <a:solidFill>
                  <a:prstClr val="black"/>
                </a:solidFill>
                <a:latin typeface="Trebuchet MS"/>
                <a:cs typeface="Trebuchet MS"/>
              </a:rPr>
              <a:t>that </a:t>
            </a:r>
            <a:r>
              <a:rPr sz="2200" spc="-63" dirty="0">
                <a:solidFill>
                  <a:prstClr val="black"/>
                </a:solidFill>
                <a:latin typeface="Trebuchet MS"/>
                <a:cs typeface="Trebuchet MS"/>
              </a:rPr>
              <a:t>of </a:t>
            </a:r>
            <a:r>
              <a:rPr sz="2200" spc="-76" dirty="0">
                <a:solidFill>
                  <a:prstClr val="black"/>
                </a:solidFill>
                <a:latin typeface="Trebuchet MS"/>
                <a:cs typeface="Trebuchet MS"/>
              </a:rPr>
              <a:t>a  biological </a:t>
            </a:r>
            <a:r>
              <a:rPr sz="2200" spc="-72" dirty="0">
                <a:solidFill>
                  <a:prstClr val="black"/>
                </a:solidFill>
                <a:latin typeface="Trebuchet MS"/>
                <a:cs typeface="Trebuchet MS"/>
              </a:rPr>
              <a:t>neuron. It </a:t>
            </a:r>
            <a:r>
              <a:rPr sz="2200" spc="-58" dirty="0">
                <a:solidFill>
                  <a:prstClr val="black"/>
                </a:solidFill>
                <a:latin typeface="Trebuchet MS"/>
                <a:cs typeface="Trebuchet MS"/>
              </a:rPr>
              <a:t>is </a:t>
            </a:r>
            <a:r>
              <a:rPr sz="2200" spc="-63" dirty="0">
                <a:solidFill>
                  <a:prstClr val="black"/>
                </a:solidFill>
                <a:latin typeface="Trebuchet MS"/>
                <a:cs typeface="Trebuchet MS"/>
              </a:rPr>
              <a:t>this model </a:t>
            </a:r>
            <a:r>
              <a:rPr sz="2200" spc="-67" dirty="0">
                <a:solidFill>
                  <a:prstClr val="black"/>
                </a:solidFill>
                <a:latin typeface="Trebuchet MS"/>
                <a:cs typeface="Trebuchet MS"/>
              </a:rPr>
              <a:t>which </a:t>
            </a:r>
            <a:r>
              <a:rPr sz="2200" spc="-63" dirty="0">
                <a:solidFill>
                  <a:prstClr val="black"/>
                </a:solidFill>
                <a:latin typeface="Trebuchet MS"/>
                <a:cs typeface="Trebuchet MS"/>
              </a:rPr>
              <a:t>forms </a:t>
            </a:r>
            <a:r>
              <a:rPr sz="2200" spc="-72" dirty="0">
                <a:solidFill>
                  <a:prstClr val="black"/>
                </a:solidFill>
                <a:latin typeface="Trebuchet MS"/>
                <a:cs typeface="Trebuchet MS"/>
              </a:rPr>
              <a:t>the </a:t>
            </a:r>
            <a:r>
              <a:rPr sz="2200" spc="-54" dirty="0">
                <a:solidFill>
                  <a:prstClr val="black"/>
                </a:solidFill>
                <a:latin typeface="Trebuchet MS"/>
                <a:cs typeface="Trebuchet MS"/>
              </a:rPr>
              <a:t>basis </a:t>
            </a:r>
            <a:r>
              <a:rPr sz="2200" spc="-63" dirty="0">
                <a:solidFill>
                  <a:prstClr val="black"/>
                </a:solidFill>
                <a:latin typeface="Trebuchet MS"/>
                <a:cs typeface="Trebuchet MS"/>
              </a:rPr>
              <a:t>of </a:t>
            </a:r>
            <a:r>
              <a:rPr sz="2200" spc="-72" dirty="0">
                <a:solidFill>
                  <a:prstClr val="black"/>
                </a:solidFill>
                <a:latin typeface="Trebuchet MS"/>
                <a:cs typeface="Trebuchet MS"/>
              </a:rPr>
              <a:t>neural </a:t>
            </a:r>
            <a:r>
              <a:rPr sz="2200" spc="-67" dirty="0">
                <a:solidFill>
                  <a:prstClr val="black"/>
                </a:solidFill>
                <a:latin typeface="Trebuchet MS"/>
                <a:cs typeface="Trebuchet MS"/>
              </a:rPr>
              <a:t>network </a:t>
            </a:r>
            <a:r>
              <a:rPr sz="2200" spc="-130" dirty="0">
                <a:solidFill>
                  <a:prstClr val="black"/>
                </a:solidFill>
                <a:latin typeface="Trebuchet MS"/>
                <a:cs typeface="Trebuchet MS"/>
              </a:rPr>
              <a:t>(i.e. </a:t>
            </a:r>
            <a:r>
              <a:rPr sz="2200" spc="-94" dirty="0">
                <a:solidFill>
                  <a:prstClr val="black"/>
                </a:solidFill>
                <a:latin typeface="Trebuchet MS"/>
                <a:cs typeface="Trebuchet MS"/>
              </a:rPr>
              <a:t>artificial  </a:t>
            </a:r>
            <a:r>
              <a:rPr sz="2200" spc="-76" dirty="0">
                <a:solidFill>
                  <a:prstClr val="black"/>
                </a:solidFill>
                <a:latin typeface="Trebuchet MS"/>
                <a:cs typeface="Trebuchet MS"/>
              </a:rPr>
              <a:t>neural</a:t>
            </a:r>
            <a:r>
              <a:rPr sz="2200" spc="-121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-90" dirty="0">
                <a:solidFill>
                  <a:prstClr val="black"/>
                </a:solidFill>
                <a:latin typeface="Trebuchet MS"/>
                <a:cs typeface="Trebuchet MS"/>
              </a:rPr>
              <a:t>network).</a:t>
            </a:r>
            <a:endParaRPr sz="2200" dirty="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26091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2656"/>
            <a:ext cx="8928992" cy="6323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9321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3528" y="40466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One Neuron as a Network</a:t>
            </a:r>
            <a:endParaRPr lang="en-IN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444" y="875434"/>
            <a:ext cx="4469104" cy="1875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6215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3068960"/>
            <a:ext cx="813690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Here x1 and x2 are normalized attribute value of data.</a:t>
            </a:r>
          </a:p>
          <a:p>
            <a:r>
              <a:rPr lang="en-GB" sz="2000" dirty="0"/>
              <a:t> y is the output of the neuron , </a:t>
            </a:r>
            <a:r>
              <a:rPr lang="en-GB" sz="2000" dirty="0" err="1"/>
              <a:t>i.e</a:t>
            </a:r>
            <a:r>
              <a:rPr lang="en-GB" sz="2000" dirty="0"/>
              <a:t> the class label.</a:t>
            </a:r>
          </a:p>
          <a:p>
            <a:r>
              <a:rPr lang="en-GB" sz="2000" dirty="0"/>
              <a:t> x1 and x2 values multiplied by weight values w1 and w2 are input to the </a:t>
            </a:r>
            <a:r>
              <a:rPr lang="en-IN" sz="2000" dirty="0"/>
              <a:t>neuron x.</a:t>
            </a:r>
          </a:p>
          <a:p>
            <a:r>
              <a:rPr lang="en-GB" sz="2000" dirty="0"/>
              <a:t> Value of x1 is multiplied by a weight w1 and values of x2 is multiplied by </a:t>
            </a:r>
            <a:r>
              <a:rPr lang="en-IN" sz="2000" dirty="0"/>
              <a:t>a weight w2.</a:t>
            </a:r>
          </a:p>
          <a:p>
            <a:r>
              <a:rPr lang="en-IN" sz="2000" dirty="0"/>
              <a:t> Given that</a:t>
            </a:r>
          </a:p>
          <a:p>
            <a:r>
              <a:rPr lang="pl-PL" sz="2000" dirty="0"/>
              <a:t>• w1 = 0.5 and w2 = 0.5</a:t>
            </a:r>
          </a:p>
          <a:p>
            <a:r>
              <a:rPr lang="en-GB" sz="2000" dirty="0"/>
              <a:t>• Say value of x1 is 0.3 and value of x2 is 0.8,</a:t>
            </a:r>
          </a:p>
          <a:p>
            <a:r>
              <a:rPr lang="en-IN" sz="2000" dirty="0"/>
              <a:t>• So, weighted sum is :</a:t>
            </a:r>
          </a:p>
          <a:p>
            <a:r>
              <a:rPr lang="pl-PL" sz="2000" dirty="0"/>
              <a:t>• sum= w1 </a:t>
            </a:r>
            <a:r>
              <a:rPr lang="en-GB" sz="2000" dirty="0"/>
              <a:t>.</a:t>
            </a:r>
            <a:r>
              <a:rPr lang="pl-PL" sz="2000" dirty="0"/>
              <a:t> x1 + w2 </a:t>
            </a:r>
            <a:r>
              <a:rPr lang="en-GB" sz="2000" dirty="0"/>
              <a:t>.</a:t>
            </a:r>
            <a:r>
              <a:rPr lang="pl-PL" sz="2000" dirty="0"/>
              <a:t> x2 = 0.5 x 0.3 + 0.5 x 0.8 = 0.55</a:t>
            </a:r>
            <a:endParaRPr lang="en-IN" sz="2000" dirty="0"/>
          </a:p>
        </p:txBody>
      </p:sp>
      <p:sp>
        <p:nvSpPr>
          <p:cNvPr id="3" name="Rectangle 2"/>
          <p:cNvSpPr/>
          <p:nvPr/>
        </p:nvSpPr>
        <p:spPr>
          <a:xfrm>
            <a:off x="323528" y="40466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One Neuron as a Network</a:t>
            </a:r>
            <a:endParaRPr lang="en-IN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444" y="875434"/>
            <a:ext cx="4469104" cy="1875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11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5594" y="1196752"/>
            <a:ext cx="8136904" cy="5530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2400" dirty="0"/>
              <a:t>The neuron receives the weighted sum as input and calculates</a:t>
            </a:r>
          </a:p>
          <a:p>
            <a:pPr>
              <a:lnSpc>
                <a:spcPct val="114000"/>
              </a:lnSpc>
            </a:pPr>
            <a:r>
              <a:rPr lang="en-GB" sz="2400" dirty="0"/>
              <a:t>the output as a function of input as follows :</a:t>
            </a:r>
          </a:p>
          <a:p>
            <a:pPr>
              <a:lnSpc>
                <a:spcPct val="114000"/>
              </a:lnSpc>
            </a:pPr>
            <a:r>
              <a:rPr lang="en-GB" sz="2400" dirty="0"/>
              <a:t>• 	y = f(x) , where f(x) is defined as</a:t>
            </a:r>
          </a:p>
          <a:p>
            <a:pPr>
              <a:lnSpc>
                <a:spcPct val="114000"/>
              </a:lnSpc>
            </a:pPr>
            <a:r>
              <a:rPr lang="en-GB" sz="2400" dirty="0"/>
              <a:t>•	 f(x) = 0 { when x&lt; 0.5 }</a:t>
            </a:r>
          </a:p>
          <a:p>
            <a:pPr>
              <a:lnSpc>
                <a:spcPct val="114000"/>
              </a:lnSpc>
            </a:pPr>
            <a:r>
              <a:rPr lang="en-GB" sz="2400" dirty="0"/>
              <a:t>• 	 f(x) = 1 { when x &gt;= 0.5 }</a:t>
            </a:r>
          </a:p>
          <a:p>
            <a:pPr>
              <a:lnSpc>
                <a:spcPct val="114000"/>
              </a:lnSpc>
            </a:pPr>
            <a:r>
              <a:rPr lang="en-GB" sz="2400" dirty="0"/>
              <a:t>• For our example, x ( weighted sum ) is 0.55, so y = 1 ,</a:t>
            </a:r>
          </a:p>
          <a:p>
            <a:pPr>
              <a:lnSpc>
                <a:spcPct val="114000"/>
              </a:lnSpc>
            </a:pPr>
            <a:r>
              <a:rPr lang="en-GB" sz="2400" dirty="0"/>
              <a:t>• That means corresponding input attribute values are classified in</a:t>
            </a:r>
          </a:p>
          <a:p>
            <a:pPr>
              <a:lnSpc>
                <a:spcPct val="114000"/>
              </a:lnSpc>
            </a:pPr>
            <a:r>
              <a:rPr lang="en-GB" sz="2400" dirty="0"/>
              <a:t>class 1.</a:t>
            </a:r>
          </a:p>
          <a:p>
            <a:pPr>
              <a:lnSpc>
                <a:spcPct val="114000"/>
              </a:lnSpc>
            </a:pPr>
            <a:r>
              <a:rPr lang="en-GB" sz="2400" dirty="0"/>
              <a:t>• If for another input values , x = 0.45 , then f(x) = 0,</a:t>
            </a:r>
          </a:p>
          <a:p>
            <a:pPr>
              <a:lnSpc>
                <a:spcPct val="114000"/>
              </a:lnSpc>
            </a:pPr>
            <a:r>
              <a:rPr lang="en-GB" sz="2400" dirty="0"/>
              <a:t>• so we could conclude that input values are classified to</a:t>
            </a:r>
          </a:p>
          <a:p>
            <a:pPr>
              <a:lnSpc>
                <a:spcPct val="114000"/>
              </a:lnSpc>
            </a:pPr>
            <a:r>
              <a:rPr lang="en-GB" sz="2400" dirty="0"/>
              <a:t>class 0.</a:t>
            </a:r>
            <a:endParaRPr lang="en-IN" sz="2400" dirty="0"/>
          </a:p>
        </p:txBody>
      </p:sp>
      <p:sp>
        <p:nvSpPr>
          <p:cNvPr id="3" name="Rectangle 2"/>
          <p:cNvSpPr/>
          <p:nvPr/>
        </p:nvSpPr>
        <p:spPr>
          <a:xfrm>
            <a:off x="323528" y="40466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One Neuron as a Network</a:t>
            </a:r>
            <a:endParaRPr lang="en-IN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402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332656"/>
            <a:ext cx="2629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Bias of a Neuron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1"/>
            <a:ext cx="8136904" cy="4995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3869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671"/>
            <a:ext cx="8280920" cy="5719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4974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664"/>
            <a:ext cx="8920583" cy="59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2373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8748464" cy="645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2007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5" y="1124744"/>
            <a:ext cx="8738067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5536" y="188640"/>
            <a:ext cx="28216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Perceptron</a:t>
            </a:r>
          </a:p>
        </p:txBody>
      </p:sp>
    </p:spTree>
    <p:extLst>
      <p:ext uri="{BB962C8B-B14F-4D97-AF65-F5344CB8AC3E}">
        <p14:creationId xmlns:p14="http://schemas.microsoft.com/office/powerpoint/2010/main" val="48365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836712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Times New Roman" pitchFamily="18" charset="0"/>
              <a:buNone/>
            </a:pPr>
            <a:r>
              <a:rPr lang="en-US" dirty="0"/>
              <a:t>The activation function is generally non-linear. Linear functions are limited because the output is simply proportional to the input.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7998961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846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414238" cy="47392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pc="-85" dirty="0">
                <a:latin typeface="Trebuchet MS"/>
                <a:cs typeface="Trebuchet MS"/>
              </a:rPr>
              <a:t>Which unit is used for producing the sums of input signals</a:t>
            </a:r>
          </a:p>
          <a:p>
            <a:pPr marL="0" indent="0">
              <a:buNone/>
            </a:pPr>
            <a:r>
              <a:rPr lang="en-IN" dirty="0"/>
              <a:t>a) </a:t>
            </a:r>
            <a:r>
              <a:rPr lang="en-IN" spc="-120" dirty="0">
                <a:latin typeface="DejaVu Serif"/>
              </a:rPr>
              <a:t>Dendrites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b) </a:t>
            </a:r>
            <a:r>
              <a:rPr lang="en-IN" spc="-120" dirty="0">
                <a:latin typeface="DejaVu Serif"/>
              </a:rPr>
              <a:t>Axon </a:t>
            </a:r>
            <a:endParaRPr lang="en-IN" spc="-179" baseline="27777" dirty="0">
              <a:latin typeface="DejaVu Serif"/>
              <a:cs typeface="DejaVu Serif"/>
            </a:endParaRPr>
          </a:p>
          <a:p>
            <a:pPr marL="0" indent="0">
              <a:buNone/>
            </a:pPr>
            <a:r>
              <a:rPr lang="en-IN" dirty="0"/>
              <a:t>c) </a:t>
            </a:r>
            <a:r>
              <a:rPr lang="en-IN" spc="-120" dirty="0">
                <a:latin typeface="DejaVu Serif"/>
              </a:rPr>
              <a:t>Soma</a:t>
            </a:r>
            <a:endParaRPr lang="en-IN" spc="-179" baseline="27777" dirty="0">
              <a:latin typeface="DejaVu Serif"/>
              <a:cs typeface="DejaVu Serif"/>
            </a:endParaRPr>
          </a:p>
          <a:p>
            <a:pPr marL="0" indent="0">
              <a:buNone/>
            </a:pPr>
            <a:r>
              <a:rPr lang="en-IN" dirty="0"/>
              <a:t>d) </a:t>
            </a:r>
            <a:r>
              <a:rPr lang="en-IN" spc="-120" dirty="0">
                <a:latin typeface="DejaVu Serif"/>
              </a:rPr>
              <a:t>Population</a:t>
            </a:r>
            <a:endParaRPr lang="en-IN" dirty="0"/>
          </a:p>
          <a:p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27384"/>
            <a:ext cx="2672916" cy="55399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lIns="90663" tIns="45337" rIns="90663" bIns="45337">
            <a:spAutoFit/>
          </a:bodyPr>
          <a:lstStyle/>
          <a:p>
            <a:r>
              <a:rPr lang="en-IN" sz="3000" b="1" dirty="0">
                <a:solidFill>
                  <a:prstClr val="black"/>
                </a:solidFill>
              </a:rPr>
              <a:t>      Quiz</a:t>
            </a:r>
            <a:endParaRPr lang="en-IN" sz="3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768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7784" y="404664"/>
            <a:ext cx="3120736" cy="399490"/>
          </a:xfrm>
          <a:prstGeom prst="rect">
            <a:avLst/>
          </a:prstGeom>
        </p:spPr>
        <p:txBody>
          <a:bodyPr vert="horz" wrap="square" lIns="0" tIns="11339" rIns="0" bIns="0" rtlCol="0">
            <a:spAutoFit/>
          </a:bodyPr>
          <a:lstStyle/>
          <a:p>
            <a:pPr marL="11339">
              <a:spcBef>
                <a:spcPts val="90"/>
              </a:spcBef>
            </a:pPr>
            <a:r>
              <a:rPr spc="54" dirty="0"/>
              <a:t>Advantages </a:t>
            </a:r>
            <a:r>
              <a:rPr spc="-54" dirty="0"/>
              <a:t>of </a:t>
            </a:r>
            <a:r>
              <a:rPr spc="18" dirty="0"/>
              <a:t>ANN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065885" y="5420733"/>
            <a:ext cx="18645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75">
              <a:lnSpc>
                <a:spcPts val="1113"/>
              </a:lnSpc>
            </a:pPr>
            <a:r>
              <a:rPr spc="-22" dirty="0"/>
              <a:t>19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1560" y="1628802"/>
            <a:ext cx="7476836" cy="4074100"/>
          </a:xfrm>
          <a:prstGeom prst="rect">
            <a:avLst/>
          </a:prstGeom>
        </p:spPr>
        <p:txBody>
          <a:bodyPr vert="horz" wrap="square" lIns="0" tIns="11339" rIns="0" bIns="0" rtlCol="0">
            <a:spAutoFit/>
          </a:bodyPr>
          <a:lstStyle/>
          <a:p>
            <a:pPr marL="266397" marR="6835" indent="-255052" algn="just" defTabSz="816173" eaLnBrk="1" fontAlgn="auto" hangingPunct="1">
              <a:spcBef>
                <a:spcPts val="90"/>
              </a:spcBef>
              <a:spcAft>
                <a:spcPts val="0"/>
              </a:spcAft>
              <a:buFont typeface="Arial"/>
              <a:buChar char="•"/>
              <a:tabLst>
                <a:tab pos="266397" algn="l"/>
              </a:tabLst>
            </a:pPr>
            <a:r>
              <a:rPr sz="2200" spc="-4" dirty="0">
                <a:solidFill>
                  <a:prstClr val="black"/>
                </a:solidFill>
                <a:latin typeface="Trebuchet MS"/>
                <a:cs typeface="Trebuchet MS"/>
              </a:rPr>
              <a:t>ANNs </a:t>
            </a:r>
            <a:r>
              <a:rPr sz="2200" spc="-76" dirty="0">
                <a:solidFill>
                  <a:prstClr val="black"/>
                </a:solidFill>
                <a:latin typeface="Trebuchet MS"/>
                <a:cs typeface="Trebuchet MS"/>
              </a:rPr>
              <a:t>exhibits </a:t>
            </a:r>
            <a:r>
              <a:rPr sz="2200" spc="-58" dirty="0">
                <a:solidFill>
                  <a:prstClr val="black"/>
                </a:solidFill>
                <a:latin typeface="Trebuchet MS"/>
                <a:cs typeface="Trebuchet MS"/>
              </a:rPr>
              <a:t>mapping </a:t>
            </a:r>
            <a:r>
              <a:rPr sz="2200" spc="-90" dirty="0">
                <a:solidFill>
                  <a:prstClr val="black"/>
                </a:solidFill>
                <a:latin typeface="Trebuchet MS"/>
                <a:cs typeface="Trebuchet MS"/>
              </a:rPr>
              <a:t>capabilities, </a:t>
            </a:r>
            <a:r>
              <a:rPr sz="2200" spc="-85" dirty="0">
                <a:solidFill>
                  <a:prstClr val="black"/>
                </a:solidFill>
                <a:latin typeface="Trebuchet MS"/>
                <a:cs typeface="Trebuchet MS"/>
              </a:rPr>
              <a:t>that </a:t>
            </a:r>
            <a:r>
              <a:rPr sz="2200" spc="-102" dirty="0">
                <a:solidFill>
                  <a:prstClr val="black"/>
                </a:solidFill>
                <a:latin typeface="Trebuchet MS"/>
                <a:cs typeface="Trebuchet MS"/>
              </a:rPr>
              <a:t>is, </a:t>
            </a:r>
            <a:r>
              <a:rPr sz="2200" spc="-76" dirty="0">
                <a:solidFill>
                  <a:prstClr val="black"/>
                </a:solidFill>
                <a:latin typeface="Trebuchet MS"/>
                <a:cs typeface="Trebuchet MS"/>
              </a:rPr>
              <a:t>they </a:t>
            </a:r>
            <a:r>
              <a:rPr sz="2200" spc="-85" dirty="0">
                <a:solidFill>
                  <a:prstClr val="black"/>
                </a:solidFill>
                <a:latin typeface="Trebuchet MS"/>
                <a:cs typeface="Trebuchet MS"/>
              </a:rPr>
              <a:t>can </a:t>
            </a:r>
            <a:r>
              <a:rPr sz="2200" spc="-63" dirty="0">
                <a:solidFill>
                  <a:prstClr val="black"/>
                </a:solidFill>
                <a:latin typeface="Trebuchet MS"/>
                <a:cs typeface="Trebuchet MS"/>
              </a:rPr>
              <a:t>map input </a:t>
            </a:r>
            <a:r>
              <a:rPr sz="2200" spc="-76" dirty="0">
                <a:solidFill>
                  <a:prstClr val="black"/>
                </a:solidFill>
                <a:latin typeface="Trebuchet MS"/>
                <a:cs typeface="Trebuchet MS"/>
              </a:rPr>
              <a:t>patterns </a:t>
            </a:r>
            <a:r>
              <a:rPr sz="2200" spc="-72" dirty="0">
                <a:solidFill>
                  <a:prstClr val="black"/>
                </a:solidFill>
                <a:latin typeface="Trebuchet MS"/>
                <a:cs typeface="Trebuchet MS"/>
              </a:rPr>
              <a:t>to </a:t>
            </a:r>
            <a:r>
              <a:rPr sz="2200" spc="-76" dirty="0">
                <a:solidFill>
                  <a:prstClr val="black"/>
                </a:solidFill>
                <a:latin typeface="Trebuchet MS"/>
                <a:cs typeface="Trebuchet MS"/>
              </a:rPr>
              <a:t>their  </a:t>
            </a:r>
            <a:r>
              <a:rPr sz="2200" spc="-72" dirty="0">
                <a:solidFill>
                  <a:prstClr val="black"/>
                </a:solidFill>
                <a:latin typeface="Trebuchet MS"/>
                <a:cs typeface="Trebuchet MS"/>
              </a:rPr>
              <a:t>associated </a:t>
            </a:r>
            <a:r>
              <a:rPr sz="2200" spc="-58" dirty="0">
                <a:solidFill>
                  <a:prstClr val="black"/>
                </a:solidFill>
                <a:latin typeface="Trebuchet MS"/>
                <a:cs typeface="Trebuchet MS"/>
              </a:rPr>
              <a:t>output</a:t>
            </a:r>
            <a:r>
              <a:rPr sz="2200" spc="-166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-94" dirty="0">
                <a:solidFill>
                  <a:prstClr val="black"/>
                </a:solidFill>
                <a:latin typeface="Trebuchet MS"/>
                <a:cs typeface="Trebuchet MS"/>
              </a:rPr>
              <a:t>pattern.</a:t>
            </a:r>
            <a:endParaRPr sz="22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defTabSz="816173" eaLnBrk="1" fontAlgn="auto" hangingPunct="1">
              <a:spcBef>
                <a:spcPts val="27"/>
              </a:spcBef>
              <a:spcAft>
                <a:spcPts val="0"/>
              </a:spcAft>
              <a:buFont typeface="Arial"/>
              <a:buChar char="•"/>
            </a:pP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66397" marR="4559" indent="-255052" algn="just" defTabSz="816173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266397" algn="l"/>
              </a:tabLst>
            </a:pPr>
            <a:r>
              <a:rPr sz="2200" spc="-94" dirty="0">
                <a:solidFill>
                  <a:prstClr val="black"/>
                </a:solidFill>
                <a:latin typeface="Trebuchet MS"/>
                <a:cs typeface="Trebuchet MS"/>
              </a:rPr>
              <a:t>The </a:t>
            </a:r>
            <a:r>
              <a:rPr sz="2200" spc="-4" dirty="0">
                <a:solidFill>
                  <a:prstClr val="black"/>
                </a:solidFill>
                <a:latin typeface="Trebuchet MS"/>
                <a:cs typeface="Trebuchet MS"/>
              </a:rPr>
              <a:t>ANNs </a:t>
            </a:r>
            <a:r>
              <a:rPr sz="2200" spc="-72" dirty="0">
                <a:solidFill>
                  <a:prstClr val="black"/>
                </a:solidFill>
                <a:latin typeface="Trebuchet MS"/>
                <a:cs typeface="Trebuchet MS"/>
              </a:rPr>
              <a:t>learn </a:t>
            </a:r>
            <a:r>
              <a:rPr sz="2200" spc="-63" dirty="0">
                <a:solidFill>
                  <a:prstClr val="black"/>
                </a:solidFill>
                <a:latin typeface="Trebuchet MS"/>
                <a:cs typeface="Trebuchet MS"/>
              </a:rPr>
              <a:t>by </a:t>
            </a:r>
            <a:r>
              <a:rPr sz="2200" spc="-94" dirty="0">
                <a:solidFill>
                  <a:prstClr val="black"/>
                </a:solidFill>
                <a:latin typeface="Trebuchet MS"/>
                <a:cs typeface="Trebuchet MS"/>
              </a:rPr>
              <a:t>examples. </a:t>
            </a:r>
            <a:r>
              <a:rPr sz="2200" spc="-90" dirty="0">
                <a:solidFill>
                  <a:prstClr val="black"/>
                </a:solidFill>
                <a:latin typeface="Trebuchet MS"/>
                <a:cs typeface="Trebuchet MS"/>
              </a:rPr>
              <a:t>Thus, </a:t>
            </a:r>
            <a:r>
              <a:rPr sz="2200" spc="-54" dirty="0">
                <a:solidFill>
                  <a:prstClr val="black"/>
                </a:solidFill>
                <a:latin typeface="Trebuchet MS"/>
                <a:cs typeface="Trebuchet MS"/>
              </a:rPr>
              <a:t>an </a:t>
            </a:r>
            <a:r>
              <a:rPr sz="2200" dirty="0">
                <a:solidFill>
                  <a:prstClr val="black"/>
                </a:solidFill>
                <a:latin typeface="Trebuchet MS"/>
                <a:cs typeface="Trebuchet MS"/>
              </a:rPr>
              <a:t>ANN </a:t>
            </a:r>
            <a:r>
              <a:rPr sz="2200" spc="-85" dirty="0">
                <a:solidFill>
                  <a:prstClr val="black"/>
                </a:solidFill>
                <a:latin typeface="Trebuchet MS"/>
                <a:cs typeface="Trebuchet MS"/>
              </a:rPr>
              <a:t>architecture can </a:t>
            </a:r>
            <a:r>
              <a:rPr sz="2200" spc="-63" dirty="0">
                <a:solidFill>
                  <a:prstClr val="black"/>
                </a:solidFill>
                <a:latin typeface="Trebuchet MS"/>
                <a:cs typeface="Trebuchet MS"/>
              </a:rPr>
              <a:t>be </a:t>
            </a:r>
            <a:r>
              <a:rPr sz="2200" spc="-81" dirty="0">
                <a:solidFill>
                  <a:prstClr val="black"/>
                </a:solidFill>
                <a:latin typeface="Trebuchet MS"/>
                <a:cs typeface="Trebuchet MS"/>
              </a:rPr>
              <a:t>trained </a:t>
            </a:r>
            <a:r>
              <a:rPr sz="2200" spc="-72" dirty="0">
                <a:solidFill>
                  <a:prstClr val="black"/>
                </a:solidFill>
                <a:latin typeface="Trebuchet MS"/>
                <a:cs typeface="Trebuchet MS"/>
              </a:rPr>
              <a:t>with </a:t>
            </a:r>
            <a:r>
              <a:rPr sz="2200" spc="-45" dirty="0">
                <a:solidFill>
                  <a:prstClr val="black"/>
                </a:solidFill>
                <a:latin typeface="Trebuchet MS"/>
                <a:cs typeface="Trebuchet MS"/>
              </a:rPr>
              <a:t>known  </a:t>
            </a:r>
            <a:r>
              <a:rPr sz="2200" spc="-90" dirty="0">
                <a:solidFill>
                  <a:prstClr val="black"/>
                </a:solidFill>
                <a:latin typeface="Trebuchet MS"/>
                <a:cs typeface="Trebuchet MS"/>
              </a:rPr>
              <a:t>example </a:t>
            </a:r>
            <a:r>
              <a:rPr sz="2200" spc="-63" dirty="0">
                <a:solidFill>
                  <a:prstClr val="black"/>
                </a:solidFill>
                <a:latin typeface="Trebuchet MS"/>
                <a:cs typeface="Trebuchet MS"/>
              </a:rPr>
              <a:t>of </a:t>
            </a:r>
            <a:r>
              <a:rPr sz="2200" spc="-76" dirty="0">
                <a:solidFill>
                  <a:prstClr val="black"/>
                </a:solidFill>
                <a:latin typeface="Trebuchet MS"/>
                <a:cs typeface="Trebuchet MS"/>
              </a:rPr>
              <a:t>a </a:t>
            </a:r>
            <a:r>
              <a:rPr sz="2200" spc="-67" dirty="0">
                <a:solidFill>
                  <a:prstClr val="black"/>
                </a:solidFill>
                <a:latin typeface="Trebuchet MS"/>
                <a:cs typeface="Trebuchet MS"/>
              </a:rPr>
              <a:t>problem </a:t>
            </a:r>
            <a:r>
              <a:rPr sz="2200" spc="-76" dirty="0">
                <a:solidFill>
                  <a:prstClr val="black"/>
                </a:solidFill>
                <a:latin typeface="Trebuchet MS"/>
                <a:cs typeface="Trebuchet MS"/>
              </a:rPr>
              <a:t>before they </a:t>
            </a:r>
            <a:r>
              <a:rPr sz="2200" spc="-81" dirty="0">
                <a:solidFill>
                  <a:prstClr val="black"/>
                </a:solidFill>
                <a:latin typeface="Trebuchet MS"/>
                <a:cs typeface="Trebuchet MS"/>
              </a:rPr>
              <a:t>are </a:t>
            </a:r>
            <a:r>
              <a:rPr sz="2200" spc="-85" dirty="0">
                <a:solidFill>
                  <a:prstClr val="black"/>
                </a:solidFill>
                <a:latin typeface="Trebuchet MS"/>
                <a:cs typeface="Trebuchet MS"/>
              </a:rPr>
              <a:t>tested </a:t>
            </a:r>
            <a:r>
              <a:rPr sz="2200" spc="-76" dirty="0">
                <a:solidFill>
                  <a:prstClr val="black"/>
                </a:solidFill>
                <a:latin typeface="Trebuchet MS"/>
                <a:cs typeface="Trebuchet MS"/>
              </a:rPr>
              <a:t>for their </a:t>
            </a:r>
            <a:r>
              <a:rPr sz="2200" spc="-85" dirty="0">
                <a:solidFill>
                  <a:prstClr val="black"/>
                </a:solidFill>
                <a:latin typeface="Trebuchet MS"/>
                <a:cs typeface="Trebuchet MS"/>
              </a:rPr>
              <a:t>inference </a:t>
            </a:r>
            <a:r>
              <a:rPr sz="2200" spc="-81" dirty="0">
                <a:solidFill>
                  <a:prstClr val="black"/>
                </a:solidFill>
                <a:latin typeface="Trebuchet MS"/>
                <a:cs typeface="Trebuchet MS"/>
              </a:rPr>
              <a:t>capabilities </a:t>
            </a:r>
            <a:r>
              <a:rPr sz="2200" spc="-27" dirty="0">
                <a:solidFill>
                  <a:prstClr val="black"/>
                </a:solidFill>
                <a:latin typeface="Trebuchet MS"/>
                <a:cs typeface="Trebuchet MS"/>
              </a:rPr>
              <a:t>on  </a:t>
            </a:r>
            <a:r>
              <a:rPr sz="2200" spc="-40" dirty="0">
                <a:solidFill>
                  <a:prstClr val="black"/>
                </a:solidFill>
                <a:latin typeface="Trebuchet MS"/>
                <a:cs typeface="Trebuchet MS"/>
              </a:rPr>
              <a:t>unknown </a:t>
            </a:r>
            <a:r>
              <a:rPr sz="2200" spc="-76" dirty="0">
                <a:solidFill>
                  <a:prstClr val="black"/>
                </a:solidFill>
                <a:latin typeface="Trebuchet MS"/>
                <a:cs typeface="Trebuchet MS"/>
              </a:rPr>
              <a:t>instance </a:t>
            </a:r>
            <a:r>
              <a:rPr sz="2200" spc="-63" dirty="0">
                <a:solidFill>
                  <a:prstClr val="black"/>
                </a:solidFill>
                <a:latin typeface="Trebuchet MS"/>
                <a:cs typeface="Trebuchet MS"/>
              </a:rPr>
              <a:t>of </a:t>
            </a:r>
            <a:r>
              <a:rPr sz="2200" spc="-72" dirty="0">
                <a:solidFill>
                  <a:prstClr val="black"/>
                </a:solidFill>
                <a:latin typeface="Trebuchet MS"/>
                <a:cs typeface="Trebuchet MS"/>
              </a:rPr>
              <a:t>the </a:t>
            </a:r>
            <a:r>
              <a:rPr sz="2200" spc="-81" dirty="0">
                <a:solidFill>
                  <a:prstClr val="black"/>
                </a:solidFill>
                <a:latin typeface="Trebuchet MS"/>
                <a:cs typeface="Trebuchet MS"/>
              </a:rPr>
              <a:t>problem. </a:t>
            </a:r>
            <a:r>
              <a:rPr sz="2200" spc="-40" dirty="0">
                <a:solidFill>
                  <a:prstClr val="black"/>
                </a:solidFill>
                <a:latin typeface="Trebuchet MS"/>
                <a:cs typeface="Trebuchet MS"/>
              </a:rPr>
              <a:t>In </a:t>
            </a:r>
            <a:r>
              <a:rPr sz="2200" spc="-63" dirty="0">
                <a:solidFill>
                  <a:prstClr val="black"/>
                </a:solidFill>
                <a:latin typeface="Trebuchet MS"/>
                <a:cs typeface="Trebuchet MS"/>
              </a:rPr>
              <a:t>other </a:t>
            </a:r>
            <a:r>
              <a:rPr sz="2200" spc="-72" dirty="0">
                <a:solidFill>
                  <a:prstClr val="black"/>
                </a:solidFill>
                <a:latin typeface="Trebuchet MS"/>
                <a:cs typeface="Trebuchet MS"/>
              </a:rPr>
              <a:t>words, </a:t>
            </a:r>
            <a:r>
              <a:rPr sz="2200" spc="-76" dirty="0">
                <a:solidFill>
                  <a:prstClr val="black"/>
                </a:solidFill>
                <a:latin typeface="Trebuchet MS"/>
                <a:cs typeface="Trebuchet MS"/>
              </a:rPr>
              <a:t>they </a:t>
            </a:r>
            <a:r>
              <a:rPr sz="2200" spc="-85" dirty="0">
                <a:solidFill>
                  <a:prstClr val="black"/>
                </a:solidFill>
                <a:latin typeface="Trebuchet MS"/>
                <a:cs typeface="Trebuchet MS"/>
              </a:rPr>
              <a:t>can </a:t>
            </a:r>
            <a:r>
              <a:rPr sz="2200" spc="-81" dirty="0">
                <a:solidFill>
                  <a:prstClr val="black"/>
                </a:solidFill>
                <a:latin typeface="Trebuchet MS"/>
                <a:cs typeface="Trebuchet MS"/>
              </a:rPr>
              <a:t>identify </a:t>
            </a:r>
            <a:r>
              <a:rPr sz="2200" spc="-58" dirty="0">
                <a:solidFill>
                  <a:prstClr val="black"/>
                </a:solidFill>
                <a:latin typeface="Trebuchet MS"/>
                <a:cs typeface="Trebuchet MS"/>
              </a:rPr>
              <a:t>new </a:t>
            </a:r>
            <a:r>
              <a:rPr sz="2200" spc="-85" dirty="0">
                <a:solidFill>
                  <a:prstClr val="black"/>
                </a:solidFill>
                <a:latin typeface="Trebuchet MS"/>
                <a:cs typeface="Trebuchet MS"/>
              </a:rPr>
              <a:t>objects  </a:t>
            </a:r>
            <a:r>
              <a:rPr sz="2200" spc="-58" dirty="0">
                <a:solidFill>
                  <a:prstClr val="black"/>
                </a:solidFill>
                <a:latin typeface="Trebuchet MS"/>
                <a:cs typeface="Trebuchet MS"/>
              </a:rPr>
              <a:t>previous</a:t>
            </a:r>
            <a:r>
              <a:rPr sz="2200" spc="-126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-81" dirty="0">
                <a:solidFill>
                  <a:prstClr val="black"/>
                </a:solidFill>
                <a:latin typeface="Trebuchet MS"/>
                <a:cs typeface="Trebuchet MS"/>
              </a:rPr>
              <a:t>untrained.</a:t>
            </a:r>
            <a:endParaRPr sz="22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defTabSz="816173" eaLnBrk="1" fontAlgn="auto" hangingPunct="1">
              <a:spcBef>
                <a:spcPts val="31"/>
              </a:spcBef>
              <a:spcAft>
                <a:spcPts val="0"/>
              </a:spcAft>
              <a:buFont typeface="Arial"/>
              <a:buChar char="•"/>
            </a:pP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66397" marR="6835" indent="-255052" algn="just" defTabSz="816173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266397" algn="l"/>
              </a:tabLst>
            </a:pPr>
            <a:r>
              <a:rPr sz="2200" spc="-94" dirty="0">
                <a:solidFill>
                  <a:prstClr val="black"/>
                </a:solidFill>
                <a:latin typeface="Trebuchet MS"/>
                <a:cs typeface="Trebuchet MS"/>
              </a:rPr>
              <a:t>The </a:t>
            </a:r>
            <a:r>
              <a:rPr sz="2200" spc="-4" dirty="0">
                <a:solidFill>
                  <a:prstClr val="black"/>
                </a:solidFill>
                <a:latin typeface="Trebuchet MS"/>
                <a:cs typeface="Trebuchet MS"/>
              </a:rPr>
              <a:t>ANNs </a:t>
            </a:r>
            <a:r>
              <a:rPr sz="2200" spc="-40" dirty="0">
                <a:solidFill>
                  <a:prstClr val="black"/>
                </a:solidFill>
                <a:latin typeface="Trebuchet MS"/>
                <a:cs typeface="Trebuchet MS"/>
              </a:rPr>
              <a:t>posses </a:t>
            </a:r>
            <a:r>
              <a:rPr sz="2200" spc="-72" dirty="0">
                <a:solidFill>
                  <a:prstClr val="black"/>
                </a:solidFill>
                <a:latin typeface="Trebuchet MS"/>
                <a:cs typeface="Trebuchet MS"/>
              </a:rPr>
              <a:t>the </a:t>
            </a:r>
            <a:r>
              <a:rPr sz="2200" spc="-85" dirty="0">
                <a:solidFill>
                  <a:prstClr val="black"/>
                </a:solidFill>
                <a:latin typeface="Trebuchet MS"/>
                <a:cs typeface="Trebuchet MS"/>
              </a:rPr>
              <a:t>capability </a:t>
            </a:r>
            <a:r>
              <a:rPr sz="2200" spc="-72" dirty="0">
                <a:solidFill>
                  <a:prstClr val="black"/>
                </a:solidFill>
                <a:latin typeface="Trebuchet MS"/>
                <a:cs typeface="Trebuchet MS"/>
              </a:rPr>
              <a:t>to </a:t>
            </a:r>
            <a:r>
              <a:rPr sz="2200" spc="-99" dirty="0">
                <a:solidFill>
                  <a:prstClr val="black"/>
                </a:solidFill>
                <a:latin typeface="Trebuchet MS"/>
                <a:cs typeface="Trebuchet MS"/>
              </a:rPr>
              <a:t>generalize. </a:t>
            </a:r>
            <a:r>
              <a:rPr sz="2200" spc="-81" dirty="0">
                <a:solidFill>
                  <a:prstClr val="black"/>
                </a:solidFill>
                <a:latin typeface="Trebuchet MS"/>
                <a:cs typeface="Trebuchet MS"/>
              </a:rPr>
              <a:t>This </a:t>
            </a:r>
            <a:r>
              <a:rPr sz="2200" spc="-58" dirty="0">
                <a:solidFill>
                  <a:prstClr val="black"/>
                </a:solidFill>
                <a:latin typeface="Trebuchet MS"/>
                <a:cs typeface="Trebuchet MS"/>
              </a:rPr>
              <a:t>is </a:t>
            </a:r>
            <a:r>
              <a:rPr sz="2200" spc="-72" dirty="0">
                <a:solidFill>
                  <a:prstClr val="black"/>
                </a:solidFill>
                <a:latin typeface="Trebuchet MS"/>
                <a:cs typeface="Trebuchet MS"/>
              </a:rPr>
              <a:t>the </a:t>
            </a:r>
            <a:r>
              <a:rPr sz="2200" spc="-58" dirty="0">
                <a:solidFill>
                  <a:prstClr val="black"/>
                </a:solidFill>
                <a:latin typeface="Trebuchet MS"/>
                <a:cs typeface="Trebuchet MS"/>
              </a:rPr>
              <a:t>power </a:t>
            </a:r>
            <a:r>
              <a:rPr sz="2200" spc="-72" dirty="0">
                <a:solidFill>
                  <a:prstClr val="black"/>
                </a:solidFill>
                <a:latin typeface="Trebuchet MS"/>
                <a:cs typeface="Trebuchet MS"/>
              </a:rPr>
              <a:t>to apply </a:t>
            </a:r>
            <a:r>
              <a:rPr sz="2200" spc="-67" dirty="0">
                <a:solidFill>
                  <a:prstClr val="black"/>
                </a:solidFill>
                <a:latin typeface="Trebuchet MS"/>
                <a:cs typeface="Trebuchet MS"/>
              </a:rPr>
              <a:t>in  </a:t>
            </a:r>
            <a:r>
              <a:rPr sz="2200" spc="-81" dirty="0">
                <a:solidFill>
                  <a:prstClr val="black"/>
                </a:solidFill>
                <a:latin typeface="Trebuchet MS"/>
                <a:cs typeface="Trebuchet MS"/>
              </a:rPr>
              <a:t>application</a:t>
            </a:r>
            <a:r>
              <a:rPr sz="2200" spc="-11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-67" dirty="0">
                <a:solidFill>
                  <a:prstClr val="black"/>
                </a:solidFill>
                <a:latin typeface="Trebuchet MS"/>
                <a:cs typeface="Trebuchet MS"/>
              </a:rPr>
              <a:t>where</a:t>
            </a:r>
            <a:r>
              <a:rPr sz="2200" spc="-108" dirty="0">
                <a:solidFill>
                  <a:prstClr val="black"/>
                </a:solidFill>
                <a:latin typeface="Trebuchet MS"/>
                <a:cs typeface="Trebuchet MS"/>
              </a:rPr>
              <a:t> exact</a:t>
            </a:r>
            <a:r>
              <a:rPr sz="2200" spc="-126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-85" dirty="0">
                <a:solidFill>
                  <a:prstClr val="black"/>
                </a:solidFill>
                <a:latin typeface="Trebuchet MS"/>
                <a:cs typeface="Trebuchet MS"/>
              </a:rPr>
              <a:t>mathematical</a:t>
            </a:r>
            <a:r>
              <a:rPr sz="2200" spc="-11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-63" dirty="0">
                <a:solidFill>
                  <a:prstClr val="black"/>
                </a:solidFill>
                <a:latin typeface="Trebuchet MS"/>
                <a:cs typeface="Trebuchet MS"/>
              </a:rPr>
              <a:t>model</a:t>
            </a:r>
            <a:r>
              <a:rPr sz="2200" spc="-117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-72" dirty="0">
                <a:solidFill>
                  <a:prstClr val="black"/>
                </a:solidFill>
                <a:latin typeface="Trebuchet MS"/>
                <a:cs typeface="Trebuchet MS"/>
              </a:rPr>
              <a:t>to</a:t>
            </a:r>
            <a:r>
              <a:rPr sz="2200" spc="-121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-67" dirty="0">
                <a:solidFill>
                  <a:prstClr val="black"/>
                </a:solidFill>
                <a:latin typeface="Trebuchet MS"/>
                <a:cs typeface="Trebuchet MS"/>
              </a:rPr>
              <a:t>problem</a:t>
            </a:r>
            <a:r>
              <a:rPr sz="2200" spc="-11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-81" dirty="0">
                <a:solidFill>
                  <a:prstClr val="black"/>
                </a:solidFill>
                <a:latin typeface="Trebuchet MS"/>
                <a:cs typeface="Trebuchet MS"/>
              </a:rPr>
              <a:t>are</a:t>
            </a:r>
            <a:r>
              <a:rPr sz="2200" spc="-117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-54" dirty="0">
                <a:solidFill>
                  <a:prstClr val="black"/>
                </a:solidFill>
                <a:latin typeface="Trebuchet MS"/>
                <a:cs typeface="Trebuchet MS"/>
              </a:rPr>
              <a:t>not</a:t>
            </a:r>
            <a:r>
              <a:rPr sz="2200" spc="-121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-76" dirty="0">
                <a:solidFill>
                  <a:prstClr val="black"/>
                </a:solidFill>
                <a:latin typeface="Trebuchet MS"/>
                <a:cs typeface="Trebuchet MS"/>
              </a:rPr>
              <a:t>possible.</a:t>
            </a:r>
            <a:endParaRPr sz="2200" dirty="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75583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579" y="1340768"/>
            <a:ext cx="4521777" cy="399490"/>
          </a:xfrm>
          <a:prstGeom prst="rect">
            <a:avLst/>
          </a:prstGeom>
        </p:spPr>
        <p:txBody>
          <a:bodyPr vert="horz" wrap="square" lIns="0" tIns="11353" rIns="0" bIns="0" rtlCol="0">
            <a:spAutoFit/>
          </a:bodyPr>
          <a:lstStyle/>
          <a:p>
            <a:pPr marL="11353">
              <a:spcBef>
                <a:spcPts val="90"/>
              </a:spcBef>
            </a:pPr>
            <a:r>
              <a:rPr spc="27" dirty="0"/>
              <a:t>Neural </a:t>
            </a:r>
            <a:r>
              <a:rPr spc="4" dirty="0"/>
              <a:t>network</a:t>
            </a:r>
            <a:r>
              <a:rPr spc="81" dirty="0"/>
              <a:t> </a:t>
            </a:r>
            <a:r>
              <a:rPr spc="-9" dirty="0"/>
              <a:t>architectures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065885" y="5420733"/>
            <a:ext cx="18645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03">
              <a:lnSpc>
                <a:spcPts val="1113"/>
              </a:lnSpc>
            </a:pPr>
            <a:r>
              <a:rPr spc="-22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583" y="2132856"/>
            <a:ext cx="7266709" cy="3489516"/>
          </a:xfrm>
          <a:prstGeom prst="rect">
            <a:avLst/>
          </a:prstGeom>
        </p:spPr>
        <p:txBody>
          <a:bodyPr vert="horz" wrap="square" lIns="0" tIns="95348" rIns="0" bIns="0" rtlCol="0">
            <a:spAutoFit/>
          </a:bodyPr>
          <a:lstStyle/>
          <a:p>
            <a:pPr marL="11353" algn="just" defTabSz="817226" eaLnBrk="1" fontAlgn="auto" hangingPunct="1">
              <a:spcBef>
                <a:spcPts val="754"/>
              </a:spcBef>
              <a:spcAft>
                <a:spcPts val="0"/>
              </a:spcAft>
            </a:pPr>
            <a:r>
              <a:rPr sz="2200" spc="-90" dirty="0">
                <a:solidFill>
                  <a:prstClr val="black"/>
                </a:solidFill>
                <a:latin typeface="Trebuchet MS"/>
                <a:cs typeface="Trebuchet MS"/>
              </a:rPr>
              <a:t>There </a:t>
            </a:r>
            <a:r>
              <a:rPr sz="2200" spc="-81" dirty="0">
                <a:solidFill>
                  <a:prstClr val="black"/>
                </a:solidFill>
                <a:latin typeface="Trebuchet MS"/>
                <a:cs typeface="Trebuchet MS"/>
              </a:rPr>
              <a:t>are three </a:t>
            </a:r>
            <a:r>
              <a:rPr sz="2200" spc="-72" dirty="0">
                <a:solidFill>
                  <a:prstClr val="black"/>
                </a:solidFill>
                <a:latin typeface="Trebuchet MS"/>
                <a:cs typeface="Trebuchet MS"/>
              </a:rPr>
              <a:t>fundamental </a:t>
            </a:r>
            <a:r>
              <a:rPr sz="2200" spc="-67" dirty="0">
                <a:solidFill>
                  <a:prstClr val="black"/>
                </a:solidFill>
                <a:latin typeface="Trebuchet MS"/>
                <a:cs typeface="Trebuchet MS"/>
              </a:rPr>
              <a:t>classes </a:t>
            </a:r>
            <a:r>
              <a:rPr sz="2200" spc="-63" dirty="0">
                <a:solidFill>
                  <a:prstClr val="black"/>
                </a:solidFill>
                <a:latin typeface="Trebuchet MS"/>
                <a:cs typeface="Trebuchet MS"/>
              </a:rPr>
              <a:t>of </a:t>
            </a:r>
            <a:r>
              <a:rPr sz="2200" dirty="0">
                <a:solidFill>
                  <a:prstClr val="black"/>
                </a:solidFill>
                <a:latin typeface="Trebuchet MS"/>
                <a:cs typeface="Trebuchet MS"/>
              </a:rPr>
              <a:t>ANN</a:t>
            </a:r>
            <a:r>
              <a:rPr sz="2200" spc="-354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-90" dirty="0">
                <a:solidFill>
                  <a:prstClr val="black"/>
                </a:solidFill>
                <a:latin typeface="Trebuchet MS"/>
                <a:cs typeface="Trebuchet MS"/>
              </a:rPr>
              <a:t>architectures</a:t>
            </a:r>
            <a:r>
              <a:rPr lang="en-US" sz="2200" spc="-9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-90" dirty="0">
                <a:solidFill>
                  <a:prstClr val="black"/>
                </a:solidFill>
                <a:latin typeface="Trebuchet MS"/>
                <a:cs typeface="Trebuchet MS"/>
              </a:rPr>
              <a:t>:</a:t>
            </a:r>
            <a:r>
              <a:rPr lang="en-US" sz="2200" spc="-90" dirty="0">
                <a:solidFill>
                  <a:prstClr val="black"/>
                </a:solidFill>
                <a:latin typeface="Trebuchet MS"/>
                <a:cs typeface="Trebuchet MS"/>
              </a:rPr>
              <a:t>-</a:t>
            </a:r>
            <a:endParaRPr sz="22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675354" indent="-255382" defTabSz="817226" eaLnBrk="1" fontAlgn="auto" hangingPunct="1">
              <a:spcBef>
                <a:spcPts val="669"/>
              </a:spcBef>
              <a:spcAft>
                <a:spcPts val="0"/>
              </a:spcAft>
              <a:buFont typeface="Arial"/>
              <a:buChar char="•"/>
              <a:tabLst>
                <a:tab pos="674786" algn="l"/>
                <a:tab pos="675354" algn="l"/>
              </a:tabLst>
            </a:pPr>
            <a:r>
              <a:rPr sz="2200" spc="-72" dirty="0">
                <a:solidFill>
                  <a:prstClr val="black"/>
                </a:solidFill>
                <a:latin typeface="Trebuchet MS"/>
                <a:cs typeface="Trebuchet MS"/>
              </a:rPr>
              <a:t>Single </a:t>
            </a:r>
            <a:r>
              <a:rPr sz="2200" spc="-94" dirty="0">
                <a:solidFill>
                  <a:prstClr val="black"/>
                </a:solidFill>
                <a:latin typeface="Trebuchet MS"/>
                <a:cs typeface="Trebuchet MS"/>
              </a:rPr>
              <a:t>layer feed </a:t>
            </a:r>
            <a:r>
              <a:rPr sz="2200" spc="-72" dirty="0">
                <a:solidFill>
                  <a:prstClr val="black"/>
                </a:solidFill>
                <a:latin typeface="Trebuchet MS"/>
                <a:cs typeface="Trebuchet MS"/>
              </a:rPr>
              <a:t>forward</a:t>
            </a:r>
            <a:r>
              <a:rPr sz="2200" spc="-20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-85" dirty="0">
                <a:solidFill>
                  <a:prstClr val="black"/>
                </a:solidFill>
                <a:latin typeface="Trebuchet MS"/>
                <a:cs typeface="Trebuchet MS"/>
              </a:rPr>
              <a:t>architecture</a:t>
            </a:r>
            <a:endParaRPr sz="22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675354" indent="-255382" defTabSz="817226" eaLnBrk="1" fontAlgn="auto" hangingPunct="1">
              <a:spcBef>
                <a:spcPts val="969"/>
              </a:spcBef>
              <a:spcAft>
                <a:spcPts val="0"/>
              </a:spcAft>
              <a:buFont typeface="Arial"/>
              <a:buChar char="•"/>
              <a:tabLst>
                <a:tab pos="674786" algn="l"/>
                <a:tab pos="675354" algn="l"/>
              </a:tabLst>
            </a:pPr>
            <a:r>
              <a:rPr sz="2200" spc="-58" dirty="0">
                <a:solidFill>
                  <a:prstClr val="black"/>
                </a:solidFill>
                <a:latin typeface="Trebuchet MS"/>
                <a:cs typeface="Trebuchet MS"/>
              </a:rPr>
              <a:t>Multilayer </a:t>
            </a:r>
            <a:r>
              <a:rPr sz="2200" spc="-94" dirty="0">
                <a:solidFill>
                  <a:prstClr val="black"/>
                </a:solidFill>
                <a:latin typeface="Trebuchet MS"/>
                <a:cs typeface="Trebuchet MS"/>
              </a:rPr>
              <a:t>feed </a:t>
            </a:r>
            <a:r>
              <a:rPr sz="2200" spc="-72" dirty="0">
                <a:solidFill>
                  <a:prstClr val="black"/>
                </a:solidFill>
                <a:latin typeface="Trebuchet MS"/>
                <a:cs typeface="Trebuchet MS"/>
              </a:rPr>
              <a:t>forward</a:t>
            </a:r>
            <a:r>
              <a:rPr sz="2200" spc="-206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-85" dirty="0">
                <a:solidFill>
                  <a:prstClr val="black"/>
                </a:solidFill>
                <a:latin typeface="Trebuchet MS"/>
                <a:cs typeface="Trebuchet MS"/>
              </a:rPr>
              <a:t>architecture</a:t>
            </a:r>
            <a:endParaRPr sz="22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675354" indent="-255382" defTabSz="817226" eaLnBrk="1" fontAlgn="auto" hangingPunct="1">
              <a:spcBef>
                <a:spcPts val="969"/>
              </a:spcBef>
              <a:spcAft>
                <a:spcPts val="0"/>
              </a:spcAft>
              <a:buFont typeface="Arial"/>
              <a:buChar char="•"/>
              <a:tabLst>
                <a:tab pos="674786" algn="l"/>
                <a:tab pos="675354" algn="l"/>
              </a:tabLst>
            </a:pPr>
            <a:r>
              <a:rPr sz="2200" spc="-81" dirty="0">
                <a:solidFill>
                  <a:prstClr val="black"/>
                </a:solidFill>
                <a:latin typeface="Trebuchet MS"/>
                <a:cs typeface="Trebuchet MS"/>
              </a:rPr>
              <a:t>Recurrent </a:t>
            </a:r>
            <a:r>
              <a:rPr sz="2200" spc="-67" dirty="0">
                <a:solidFill>
                  <a:prstClr val="black"/>
                </a:solidFill>
                <a:latin typeface="Trebuchet MS"/>
                <a:cs typeface="Trebuchet MS"/>
              </a:rPr>
              <a:t>networks</a:t>
            </a:r>
            <a:r>
              <a:rPr sz="2200" spc="-148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-85" dirty="0">
                <a:solidFill>
                  <a:prstClr val="black"/>
                </a:solidFill>
                <a:latin typeface="Trebuchet MS"/>
                <a:cs typeface="Trebuchet MS"/>
              </a:rPr>
              <a:t>architecture</a:t>
            </a:r>
            <a:endParaRPr sz="22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defTabSz="817226" eaLnBrk="1" fontAlgn="auto" hangingPunct="1">
              <a:spcBef>
                <a:spcPts val="22"/>
              </a:spcBef>
              <a:spcAft>
                <a:spcPts val="0"/>
              </a:spcAft>
            </a:pP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53" marR="4559" algn="just" defTabSz="81722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2200" spc="-76" dirty="0">
                <a:solidFill>
                  <a:prstClr val="black"/>
                </a:solidFill>
                <a:latin typeface="Trebuchet MS"/>
                <a:cs typeface="Trebuchet MS"/>
              </a:rPr>
              <a:t>Before </a:t>
            </a:r>
            <a:r>
              <a:rPr sz="2200" spc="-54" dirty="0">
                <a:solidFill>
                  <a:prstClr val="black"/>
                </a:solidFill>
                <a:latin typeface="Trebuchet MS"/>
                <a:cs typeface="Trebuchet MS"/>
              </a:rPr>
              <a:t>going </a:t>
            </a:r>
            <a:r>
              <a:rPr sz="2200" spc="-67" dirty="0">
                <a:solidFill>
                  <a:prstClr val="black"/>
                </a:solidFill>
                <a:latin typeface="Trebuchet MS"/>
                <a:cs typeface="Trebuchet MS"/>
              </a:rPr>
              <a:t>to </a:t>
            </a:r>
            <a:r>
              <a:rPr sz="2200" spc="-58" dirty="0">
                <a:solidFill>
                  <a:prstClr val="black"/>
                </a:solidFill>
                <a:latin typeface="Trebuchet MS"/>
                <a:cs typeface="Trebuchet MS"/>
              </a:rPr>
              <a:t>discuss </a:t>
            </a:r>
            <a:r>
              <a:rPr sz="2200" spc="-99" dirty="0">
                <a:solidFill>
                  <a:prstClr val="black"/>
                </a:solidFill>
                <a:latin typeface="Trebuchet MS"/>
                <a:cs typeface="Trebuchet MS"/>
              </a:rPr>
              <a:t>all </a:t>
            </a:r>
            <a:r>
              <a:rPr sz="2200" spc="-67" dirty="0">
                <a:solidFill>
                  <a:prstClr val="black"/>
                </a:solidFill>
                <a:latin typeface="Trebuchet MS"/>
                <a:cs typeface="Trebuchet MS"/>
              </a:rPr>
              <a:t>these </a:t>
            </a:r>
            <a:r>
              <a:rPr sz="2200" spc="-90" dirty="0">
                <a:solidFill>
                  <a:prstClr val="black"/>
                </a:solidFill>
                <a:latin typeface="Trebuchet MS"/>
                <a:cs typeface="Trebuchet MS"/>
              </a:rPr>
              <a:t>architectures, </a:t>
            </a:r>
            <a:r>
              <a:rPr sz="2200" spc="-72" dirty="0">
                <a:solidFill>
                  <a:prstClr val="black"/>
                </a:solidFill>
                <a:latin typeface="Trebuchet MS"/>
                <a:cs typeface="Trebuchet MS"/>
              </a:rPr>
              <a:t>we </a:t>
            </a:r>
            <a:r>
              <a:rPr sz="2200" spc="-90" dirty="0">
                <a:solidFill>
                  <a:prstClr val="black"/>
                </a:solidFill>
                <a:latin typeface="Trebuchet MS"/>
                <a:cs typeface="Trebuchet MS"/>
              </a:rPr>
              <a:t>first </a:t>
            </a:r>
            <a:r>
              <a:rPr sz="2200" spc="-58" dirty="0">
                <a:solidFill>
                  <a:prstClr val="black"/>
                </a:solidFill>
                <a:latin typeface="Trebuchet MS"/>
                <a:cs typeface="Trebuchet MS"/>
              </a:rPr>
              <a:t>discuss </a:t>
            </a:r>
            <a:r>
              <a:rPr sz="2200" spc="-72" dirty="0">
                <a:solidFill>
                  <a:prstClr val="black"/>
                </a:solidFill>
                <a:latin typeface="Trebuchet MS"/>
                <a:cs typeface="Trebuchet MS"/>
              </a:rPr>
              <a:t>the </a:t>
            </a:r>
            <a:r>
              <a:rPr sz="2200" spc="-85" dirty="0">
                <a:solidFill>
                  <a:prstClr val="black"/>
                </a:solidFill>
                <a:latin typeface="Trebuchet MS"/>
                <a:cs typeface="Trebuchet MS"/>
              </a:rPr>
              <a:t>mathematical  </a:t>
            </a:r>
            <a:r>
              <a:rPr sz="2200" spc="-81" dirty="0">
                <a:solidFill>
                  <a:prstClr val="black"/>
                </a:solidFill>
                <a:latin typeface="Trebuchet MS"/>
                <a:cs typeface="Trebuchet MS"/>
              </a:rPr>
              <a:t>details </a:t>
            </a:r>
            <a:r>
              <a:rPr sz="2200" spc="-63" dirty="0">
                <a:solidFill>
                  <a:prstClr val="black"/>
                </a:solidFill>
                <a:latin typeface="Trebuchet MS"/>
                <a:cs typeface="Trebuchet MS"/>
              </a:rPr>
              <a:t>of </a:t>
            </a:r>
            <a:r>
              <a:rPr sz="2200" spc="-76" dirty="0">
                <a:solidFill>
                  <a:prstClr val="black"/>
                </a:solidFill>
                <a:latin typeface="Trebuchet MS"/>
                <a:cs typeface="Trebuchet MS"/>
              </a:rPr>
              <a:t>a </a:t>
            </a:r>
            <a:r>
              <a:rPr sz="2200" spc="-49" dirty="0">
                <a:solidFill>
                  <a:prstClr val="black"/>
                </a:solidFill>
                <a:latin typeface="Trebuchet MS"/>
                <a:cs typeface="Trebuchet MS"/>
              </a:rPr>
              <a:t>neuron </a:t>
            </a:r>
            <a:r>
              <a:rPr sz="2200" spc="-99" dirty="0">
                <a:solidFill>
                  <a:prstClr val="black"/>
                </a:solidFill>
                <a:latin typeface="Trebuchet MS"/>
                <a:cs typeface="Trebuchet MS"/>
              </a:rPr>
              <a:t>at </a:t>
            </a:r>
            <a:r>
              <a:rPr sz="2200" spc="-76" dirty="0">
                <a:solidFill>
                  <a:prstClr val="black"/>
                </a:solidFill>
                <a:latin typeface="Trebuchet MS"/>
                <a:cs typeface="Trebuchet MS"/>
              </a:rPr>
              <a:t>a </a:t>
            </a:r>
            <a:r>
              <a:rPr sz="2200" spc="-67" dirty="0">
                <a:solidFill>
                  <a:prstClr val="black"/>
                </a:solidFill>
                <a:latin typeface="Trebuchet MS"/>
                <a:cs typeface="Trebuchet MS"/>
              </a:rPr>
              <a:t>single </a:t>
            </a:r>
            <a:r>
              <a:rPr sz="2200" spc="-108" dirty="0">
                <a:solidFill>
                  <a:prstClr val="black"/>
                </a:solidFill>
                <a:latin typeface="Trebuchet MS"/>
                <a:cs typeface="Trebuchet MS"/>
              </a:rPr>
              <a:t>level. </a:t>
            </a:r>
            <a:r>
              <a:rPr sz="2200" spc="-157" dirty="0">
                <a:solidFill>
                  <a:prstClr val="black"/>
                </a:solidFill>
                <a:latin typeface="Trebuchet MS"/>
                <a:cs typeface="Trebuchet MS"/>
              </a:rPr>
              <a:t>To </a:t>
            </a:r>
            <a:r>
              <a:rPr sz="2200" spc="-36" dirty="0">
                <a:solidFill>
                  <a:prstClr val="black"/>
                </a:solidFill>
                <a:latin typeface="Trebuchet MS"/>
                <a:cs typeface="Trebuchet MS"/>
              </a:rPr>
              <a:t>do </a:t>
            </a:r>
            <a:r>
              <a:rPr sz="2200" spc="-90" dirty="0">
                <a:solidFill>
                  <a:prstClr val="black"/>
                </a:solidFill>
                <a:latin typeface="Trebuchet MS"/>
                <a:cs typeface="Trebuchet MS"/>
              </a:rPr>
              <a:t>this, </a:t>
            </a:r>
            <a:r>
              <a:rPr sz="2200" spc="-99" dirty="0">
                <a:solidFill>
                  <a:prstClr val="black"/>
                </a:solidFill>
                <a:latin typeface="Trebuchet MS"/>
                <a:cs typeface="Trebuchet MS"/>
              </a:rPr>
              <a:t>let </a:t>
            </a:r>
            <a:r>
              <a:rPr sz="2200" spc="-31" dirty="0">
                <a:solidFill>
                  <a:prstClr val="black"/>
                </a:solidFill>
                <a:latin typeface="Trebuchet MS"/>
                <a:cs typeface="Trebuchet MS"/>
              </a:rPr>
              <a:t>us </a:t>
            </a:r>
            <a:r>
              <a:rPr sz="2200" spc="-90" dirty="0">
                <a:solidFill>
                  <a:prstClr val="black"/>
                </a:solidFill>
                <a:latin typeface="Trebuchet MS"/>
                <a:cs typeface="Trebuchet MS"/>
              </a:rPr>
              <a:t>first </a:t>
            </a:r>
            <a:r>
              <a:rPr sz="2200" spc="-63" dirty="0">
                <a:solidFill>
                  <a:prstClr val="black"/>
                </a:solidFill>
                <a:latin typeface="Trebuchet MS"/>
                <a:cs typeface="Trebuchet MS"/>
              </a:rPr>
              <a:t>consider </a:t>
            </a:r>
            <a:r>
              <a:rPr sz="2200" spc="-72" dirty="0">
                <a:solidFill>
                  <a:prstClr val="black"/>
                </a:solidFill>
                <a:latin typeface="Trebuchet MS"/>
                <a:cs typeface="Trebuchet MS"/>
              </a:rPr>
              <a:t>the </a:t>
            </a:r>
            <a:r>
              <a:rPr sz="2200" spc="-4" dirty="0">
                <a:solidFill>
                  <a:prstClr val="black"/>
                </a:solidFill>
                <a:latin typeface="Trebuchet MS"/>
                <a:cs typeface="Trebuchet MS"/>
              </a:rPr>
              <a:t>AND </a:t>
            </a:r>
            <a:r>
              <a:rPr sz="2200" spc="-67" dirty="0">
                <a:solidFill>
                  <a:prstClr val="black"/>
                </a:solidFill>
                <a:latin typeface="Trebuchet MS"/>
                <a:cs typeface="Trebuchet MS"/>
              </a:rPr>
              <a:t>problem </a:t>
            </a:r>
            <a:r>
              <a:rPr sz="2200" spc="-58" dirty="0">
                <a:solidFill>
                  <a:prstClr val="black"/>
                </a:solidFill>
                <a:latin typeface="Trebuchet MS"/>
                <a:cs typeface="Trebuchet MS"/>
              </a:rPr>
              <a:t>and </a:t>
            </a:r>
            <a:r>
              <a:rPr sz="2200" spc="-76" dirty="0">
                <a:solidFill>
                  <a:prstClr val="black"/>
                </a:solidFill>
                <a:latin typeface="Trebuchet MS"/>
                <a:cs typeface="Trebuchet MS"/>
              </a:rPr>
              <a:t>its </a:t>
            </a:r>
            <a:r>
              <a:rPr sz="2200" spc="-58" dirty="0">
                <a:solidFill>
                  <a:prstClr val="black"/>
                </a:solidFill>
                <a:latin typeface="Trebuchet MS"/>
                <a:cs typeface="Trebuchet MS"/>
              </a:rPr>
              <a:t>possible solution</a:t>
            </a:r>
            <a:r>
              <a:rPr sz="2200" spc="-367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lang="en-US" sz="2200" spc="-367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-72" dirty="0">
                <a:solidFill>
                  <a:prstClr val="black"/>
                </a:solidFill>
                <a:latin typeface="Trebuchet MS"/>
                <a:cs typeface="Trebuchet MS"/>
              </a:rPr>
              <a:t>with neural </a:t>
            </a:r>
            <a:r>
              <a:rPr sz="2200" spc="-85" dirty="0">
                <a:solidFill>
                  <a:prstClr val="black"/>
                </a:solidFill>
                <a:latin typeface="Trebuchet MS"/>
                <a:cs typeface="Trebuchet MS"/>
              </a:rPr>
              <a:t>network.</a:t>
            </a:r>
            <a:endParaRPr sz="2200" dirty="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0C99DE-1F49-004B-B16C-08D20A21F1AA}"/>
              </a:ext>
            </a:extLst>
          </p:cNvPr>
          <p:cNvSpPr txBox="1">
            <a:spLocks/>
          </p:cNvSpPr>
          <p:nvPr/>
        </p:nvSpPr>
        <p:spPr>
          <a:xfrm>
            <a:off x="2770946" y="201772"/>
            <a:ext cx="3713595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953735"/>
                </a:solidFill>
                <a:latin typeface="Arial"/>
                <a:ea typeface="+mj-ea"/>
                <a:cs typeface="Arial"/>
              </a:defRPr>
            </a:lvl1pPr>
          </a:lstStyle>
          <a:p>
            <a:pPr defTabSz="81722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</a:rPr>
              <a:t>ANN Architecture</a:t>
            </a:r>
          </a:p>
        </p:txBody>
      </p:sp>
    </p:spTree>
    <p:extLst>
      <p:ext uri="{BB962C8B-B14F-4D97-AF65-F5344CB8AC3E}">
        <p14:creationId xmlns:p14="http://schemas.microsoft.com/office/powerpoint/2010/main" val="2838562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764704"/>
            <a:ext cx="9036496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5662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50" y="692696"/>
            <a:ext cx="8670129" cy="4400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2863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92696"/>
            <a:ext cx="8352332" cy="4851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805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1455" y="201706"/>
            <a:ext cx="4048991" cy="399490"/>
          </a:xfrm>
          <a:prstGeom prst="rect">
            <a:avLst/>
          </a:prstGeom>
        </p:spPr>
        <p:txBody>
          <a:bodyPr vert="horz" wrap="square" lIns="0" tIns="11327" rIns="0" bIns="0" rtlCol="0">
            <a:spAutoFit/>
          </a:bodyPr>
          <a:lstStyle/>
          <a:p>
            <a:pPr marL="11327">
              <a:spcBef>
                <a:spcPts val="90"/>
              </a:spcBef>
            </a:pPr>
            <a:r>
              <a:rPr spc="-36" dirty="0"/>
              <a:t>Biologic</a:t>
            </a:r>
            <a:r>
              <a:rPr spc="13" dirty="0"/>
              <a:t>al</a:t>
            </a:r>
            <a:r>
              <a:rPr spc="-453" dirty="0"/>
              <a:t> </a:t>
            </a:r>
            <a:r>
              <a:rPr lang="en-US" spc="-453" dirty="0"/>
              <a:t>  </a:t>
            </a:r>
            <a:r>
              <a:rPr spc="-36" dirty="0"/>
              <a:t>nervous </a:t>
            </a:r>
            <a:r>
              <a:rPr lang="en-US" spc="-36" dirty="0"/>
              <a:t> </a:t>
            </a:r>
            <a:r>
              <a:rPr spc="-58" dirty="0"/>
              <a:t>system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065885" y="5420733"/>
            <a:ext cx="18645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49">
              <a:lnSpc>
                <a:spcPts val="1113"/>
              </a:lnSpc>
            </a:pPr>
            <a:r>
              <a:rPr spc="-22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5536" y="836712"/>
            <a:ext cx="8208912" cy="4940159"/>
          </a:xfrm>
          <a:prstGeom prst="rect">
            <a:avLst/>
          </a:prstGeom>
        </p:spPr>
        <p:txBody>
          <a:bodyPr vert="horz" wrap="square" lIns="0" tIns="11327" rIns="0" bIns="0" rtlCol="0">
            <a:spAutoFit/>
          </a:bodyPr>
          <a:lstStyle/>
          <a:p>
            <a:pPr marL="354192" marR="6267" algn="just" defTabSz="815214" eaLnBrk="1" fontAlgn="auto" hangingPunct="1">
              <a:lnSpc>
                <a:spcPct val="150000"/>
              </a:lnSpc>
              <a:spcBef>
                <a:spcPts val="9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316469" algn="l"/>
                <a:tab pos="317033" algn="l"/>
              </a:tabLst>
            </a:pPr>
            <a:r>
              <a:rPr sz="2400" spc="-72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Biological </a:t>
            </a:r>
            <a:r>
              <a:rPr sz="2400" spc="-45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nervous </a:t>
            </a:r>
            <a:r>
              <a:rPr sz="2400" spc="-76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system </a:t>
            </a:r>
            <a:r>
              <a:rPr sz="2400" spc="-58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is </a:t>
            </a:r>
            <a:r>
              <a:rPr sz="2400" spc="-72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the </a:t>
            </a:r>
            <a:r>
              <a:rPr sz="2400" spc="-54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most </a:t>
            </a:r>
            <a:r>
              <a:rPr sz="2400" spc="-72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important </a:t>
            </a:r>
            <a:r>
              <a:rPr sz="2400" spc="-76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part </a:t>
            </a:r>
            <a:r>
              <a:rPr sz="2400" spc="-63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of </a:t>
            </a:r>
            <a:r>
              <a:rPr sz="2400" spc="-67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many </a:t>
            </a:r>
            <a:r>
              <a:rPr sz="2400" spc="-76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living things, </a:t>
            </a:r>
            <a:r>
              <a:rPr sz="2400" spc="-67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in  </a:t>
            </a:r>
            <a:r>
              <a:rPr sz="2400" spc="-102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particular, </a:t>
            </a:r>
            <a:r>
              <a:rPr sz="2400" spc="-49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human</a:t>
            </a:r>
            <a:r>
              <a:rPr sz="2400" spc="-144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 </a:t>
            </a:r>
            <a:r>
              <a:rPr sz="2400" spc="-76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beings.</a:t>
            </a:r>
            <a:endParaRPr sz="2400" dirty="0">
              <a:solidFill>
                <a:prstClr val="black"/>
              </a:solidFill>
              <a:latin typeface="+mn-lt"/>
              <a:cs typeface="Times New Roman" pitchFamily="18" charset="0"/>
            </a:endParaRPr>
          </a:p>
          <a:p>
            <a:pPr marL="354192" algn="just" defTabSz="815214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316469" algn="l"/>
                <a:tab pos="317033" algn="l"/>
              </a:tabLst>
            </a:pPr>
            <a:r>
              <a:rPr sz="2400" spc="-85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There</a:t>
            </a:r>
            <a:r>
              <a:rPr sz="2400" spc="-117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 </a:t>
            </a:r>
            <a:r>
              <a:rPr sz="2400" spc="-58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is</a:t>
            </a:r>
            <a:r>
              <a:rPr sz="2400" spc="-126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 </a:t>
            </a:r>
            <a:r>
              <a:rPr sz="2400" spc="-76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a</a:t>
            </a:r>
            <a:r>
              <a:rPr sz="2400" spc="-117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 </a:t>
            </a:r>
            <a:r>
              <a:rPr sz="2400" spc="-76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part</a:t>
            </a:r>
            <a:r>
              <a:rPr sz="2400" spc="-126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 </a:t>
            </a:r>
            <a:r>
              <a:rPr sz="2400" spc="-94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called</a:t>
            </a:r>
            <a:r>
              <a:rPr sz="2400" spc="-102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 </a:t>
            </a:r>
            <a:r>
              <a:rPr sz="2400" b="1" spc="-94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brain</a:t>
            </a:r>
            <a:r>
              <a:rPr sz="2400" b="1" spc="-135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</a:t>
            </a:r>
            <a:r>
              <a:rPr sz="2400" spc="-99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at</a:t>
            </a:r>
            <a:r>
              <a:rPr sz="2400" spc="-121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 </a:t>
            </a:r>
            <a:r>
              <a:rPr sz="2400" spc="-72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the</a:t>
            </a:r>
            <a:r>
              <a:rPr sz="2400" spc="-112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 </a:t>
            </a:r>
            <a:r>
              <a:rPr sz="2400" spc="-85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centre</a:t>
            </a:r>
            <a:r>
              <a:rPr sz="2400" spc="-112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 </a:t>
            </a:r>
            <a:r>
              <a:rPr sz="2400" spc="-63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of</a:t>
            </a:r>
            <a:r>
              <a:rPr sz="2400" spc="-117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 </a:t>
            </a:r>
            <a:r>
              <a:rPr sz="2400" spc="-49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human</a:t>
            </a:r>
            <a:r>
              <a:rPr sz="2400" spc="-117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 </a:t>
            </a:r>
            <a:r>
              <a:rPr sz="2400" spc="-49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nervous</a:t>
            </a:r>
            <a:r>
              <a:rPr sz="2400" spc="-121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 </a:t>
            </a:r>
            <a:r>
              <a:rPr sz="2400" spc="-90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system.</a:t>
            </a:r>
            <a:endParaRPr sz="2400" dirty="0">
              <a:solidFill>
                <a:prstClr val="black"/>
              </a:solidFill>
              <a:latin typeface="+mn-lt"/>
              <a:cs typeface="Times New Roman" pitchFamily="18" charset="0"/>
            </a:endParaRPr>
          </a:p>
          <a:p>
            <a:pPr marL="354192" marR="5129" algn="just" defTabSz="815214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316469" algn="l"/>
                <a:tab pos="317033" algn="l"/>
                <a:tab pos="639165" algn="l"/>
                <a:tab pos="1164531" algn="l"/>
                <a:tab pos="1622527" algn="l"/>
                <a:tab pos="2574190" algn="l"/>
                <a:tab pos="3404141" algn="l"/>
                <a:tab pos="4142377" algn="l"/>
                <a:tab pos="4956468" algn="l"/>
                <a:tab pos="5289916" algn="l"/>
                <a:tab pos="5552037" algn="l"/>
                <a:tab pos="6124956" algn="l"/>
                <a:tab pos="6945279" algn="l"/>
              </a:tabLst>
            </a:pPr>
            <a:r>
              <a:rPr sz="2400" spc="-40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In</a:t>
            </a:r>
            <a:r>
              <a:rPr lang="en-GB" sz="2400" spc="-40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 </a:t>
            </a:r>
            <a:r>
              <a:rPr sz="2400" spc="-139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f</a:t>
            </a:r>
            <a:r>
              <a:rPr sz="2400" spc="-76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a</a:t>
            </a:r>
            <a:r>
              <a:rPr sz="2400" spc="-139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ct,</a:t>
            </a:r>
            <a:r>
              <a:rPr lang="en-GB" sz="2400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 </a:t>
            </a:r>
            <a:r>
              <a:rPr sz="2400" spc="-76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a</a:t>
            </a:r>
            <a:r>
              <a:rPr sz="2400" spc="-67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ny</a:t>
            </a:r>
            <a:r>
              <a:rPr lang="en-GB" sz="2400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 </a:t>
            </a:r>
            <a:r>
              <a:rPr sz="2400" spc="-72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biologi</a:t>
            </a:r>
            <a:r>
              <a:rPr sz="2400" spc="-90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c</a:t>
            </a:r>
            <a:r>
              <a:rPr sz="2400" spc="-76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a</a:t>
            </a:r>
            <a:r>
              <a:rPr sz="2400" spc="-108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l</a:t>
            </a:r>
            <a:r>
              <a:rPr lang="en-GB" sz="2400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 </a:t>
            </a:r>
            <a:r>
              <a:rPr sz="2400" spc="-36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n</a:t>
            </a:r>
            <a:r>
              <a:rPr sz="2400" spc="-85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e</a:t>
            </a:r>
            <a:r>
              <a:rPr sz="2400" spc="-45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r</a:t>
            </a:r>
            <a:r>
              <a:rPr sz="2400" spc="-76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v</a:t>
            </a:r>
            <a:r>
              <a:rPr sz="2400" spc="-22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o</a:t>
            </a:r>
            <a:r>
              <a:rPr sz="2400" spc="-40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u</a:t>
            </a:r>
            <a:r>
              <a:rPr sz="2400" spc="-27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s</a:t>
            </a:r>
            <a:r>
              <a:rPr lang="en-GB" sz="2400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 </a:t>
            </a:r>
            <a:r>
              <a:rPr sz="2400" spc="-54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s</a:t>
            </a:r>
            <a:r>
              <a:rPr sz="2400" spc="-85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y</a:t>
            </a:r>
            <a:r>
              <a:rPr sz="2400" spc="-45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s</a:t>
            </a:r>
            <a:r>
              <a:rPr sz="2400" spc="-126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t</a:t>
            </a:r>
            <a:r>
              <a:rPr sz="2400" spc="-67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em</a:t>
            </a:r>
            <a:r>
              <a:rPr lang="en-GB" sz="2400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 </a:t>
            </a:r>
            <a:r>
              <a:rPr sz="2400" spc="-135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c</a:t>
            </a:r>
            <a:r>
              <a:rPr sz="2400" spc="-22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o</a:t>
            </a:r>
            <a:r>
              <a:rPr sz="2400" spc="-49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nsi</a:t>
            </a:r>
            <a:r>
              <a:rPr sz="2400" spc="-67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s</a:t>
            </a:r>
            <a:r>
              <a:rPr sz="2400" spc="-63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ts</a:t>
            </a:r>
            <a:r>
              <a:rPr lang="en-GB" sz="2400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 </a:t>
            </a:r>
            <a:r>
              <a:rPr sz="2400" spc="-76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o</a:t>
            </a:r>
            <a:r>
              <a:rPr sz="2400" spc="-49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f</a:t>
            </a:r>
            <a:r>
              <a:rPr lang="en-GB" sz="2400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 </a:t>
            </a:r>
            <a:r>
              <a:rPr sz="2400" spc="-76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a</a:t>
            </a:r>
            <a:r>
              <a:rPr lang="en-GB" sz="2400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 </a:t>
            </a:r>
            <a:r>
              <a:rPr sz="2400" spc="-108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l</a:t>
            </a:r>
            <a:r>
              <a:rPr sz="2400" spc="-81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a</a:t>
            </a:r>
            <a:r>
              <a:rPr sz="2400" spc="-85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r</a:t>
            </a:r>
            <a:r>
              <a:rPr sz="2400" spc="-72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g</a:t>
            </a:r>
            <a:r>
              <a:rPr sz="2400" spc="-81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e</a:t>
            </a:r>
            <a:r>
              <a:rPr lang="en-GB" sz="2400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 </a:t>
            </a:r>
            <a:r>
              <a:rPr sz="2400" spc="-63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numbe</a:t>
            </a:r>
            <a:r>
              <a:rPr sz="2400" spc="-36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r</a:t>
            </a:r>
            <a:r>
              <a:rPr lang="en-GB" sz="2400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 </a:t>
            </a:r>
            <a:r>
              <a:rPr sz="2400" spc="-27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o</a:t>
            </a:r>
            <a:r>
              <a:rPr sz="2400" spc="-94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f  </a:t>
            </a:r>
            <a:r>
              <a:rPr sz="2400" spc="-81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interconnected </a:t>
            </a:r>
            <a:r>
              <a:rPr sz="2400" spc="-63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processing units </a:t>
            </a:r>
            <a:r>
              <a:rPr sz="2400" spc="-94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called</a:t>
            </a:r>
            <a:r>
              <a:rPr sz="2400" spc="-228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 </a:t>
            </a:r>
            <a:r>
              <a:rPr sz="2400" b="1" spc="-108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neurons</a:t>
            </a:r>
            <a:r>
              <a:rPr sz="2400" spc="-108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.</a:t>
            </a:r>
            <a:endParaRPr sz="2400" dirty="0">
              <a:solidFill>
                <a:prstClr val="black"/>
              </a:solidFill>
              <a:latin typeface="+mn-lt"/>
              <a:cs typeface="Times New Roman" pitchFamily="18" charset="0"/>
            </a:endParaRPr>
          </a:p>
          <a:p>
            <a:pPr marL="354192" algn="just" defTabSz="815214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316469" algn="l"/>
                <a:tab pos="317600" algn="l"/>
              </a:tabLst>
            </a:pPr>
            <a:r>
              <a:rPr sz="2400" spc="-85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Each</a:t>
            </a:r>
            <a:r>
              <a:rPr sz="2400" spc="-117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 </a:t>
            </a:r>
            <a:r>
              <a:rPr sz="2400" spc="-49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neuron</a:t>
            </a:r>
            <a:r>
              <a:rPr sz="2400" spc="-112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 </a:t>
            </a:r>
            <a:r>
              <a:rPr sz="2400" spc="-58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is</a:t>
            </a:r>
            <a:r>
              <a:rPr sz="2400" spc="-126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 </a:t>
            </a:r>
            <a:r>
              <a:rPr sz="2400" spc="-81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approximately</a:t>
            </a:r>
            <a:r>
              <a:rPr sz="2400" spc="-121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 </a:t>
            </a:r>
            <a:r>
              <a:rPr sz="2400" spc="-18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10µ</a:t>
            </a:r>
            <a:r>
              <a:rPr sz="2400" spc="-121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 </a:t>
            </a:r>
            <a:r>
              <a:rPr sz="2400" spc="-54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long</a:t>
            </a:r>
            <a:r>
              <a:rPr sz="2400" spc="-112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 </a:t>
            </a:r>
            <a:r>
              <a:rPr sz="2400" spc="-54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and</a:t>
            </a:r>
            <a:r>
              <a:rPr sz="2400" spc="-117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 </a:t>
            </a:r>
            <a:r>
              <a:rPr sz="2400" spc="-76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they</a:t>
            </a:r>
            <a:r>
              <a:rPr sz="2400" spc="-112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 </a:t>
            </a:r>
            <a:r>
              <a:rPr sz="2400" spc="-85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can</a:t>
            </a:r>
            <a:r>
              <a:rPr sz="2400" spc="-117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 </a:t>
            </a:r>
            <a:r>
              <a:rPr sz="2400" spc="-76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operate</a:t>
            </a:r>
            <a:r>
              <a:rPr sz="2400" spc="-112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 </a:t>
            </a:r>
            <a:r>
              <a:rPr sz="2400" spc="-63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in</a:t>
            </a:r>
            <a:r>
              <a:rPr sz="2400" spc="-117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 </a:t>
            </a:r>
            <a:r>
              <a:rPr sz="2400" spc="-99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parallel.</a:t>
            </a:r>
            <a:endParaRPr sz="2400" dirty="0">
              <a:solidFill>
                <a:prstClr val="black"/>
              </a:solidFill>
              <a:latin typeface="+mn-lt"/>
              <a:cs typeface="Times New Roman" pitchFamily="18" charset="0"/>
            </a:endParaRPr>
          </a:p>
          <a:p>
            <a:pPr marL="354192" marR="4559" algn="just" defTabSz="815214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316469" algn="l"/>
                <a:tab pos="317600" algn="l"/>
              </a:tabLst>
            </a:pPr>
            <a:r>
              <a:rPr sz="2400" spc="-126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Typically, </a:t>
            </a:r>
            <a:r>
              <a:rPr sz="2400" spc="-76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a </a:t>
            </a:r>
            <a:r>
              <a:rPr sz="2400" spc="-49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human </a:t>
            </a:r>
            <a:r>
              <a:rPr sz="2400" spc="-72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brain </a:t>
            </a:r>
            <a:r>
              <a:rPr sz="2400" spc="-58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consists </a:t>
            </a:r>
            <a:r>
              <a:rPr sz="2400" spc="-63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of </a:t>
            </a:r>
            <a:r>
              <a:rPr sz="2400" spc="-81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approximately </a:t>
            </a:r>
            <a:r>
              <a:rPr sz="2400" spc="-108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10</a:t>
            </a:r>
            <a:r>
              <a:rPr sz="2400" spc="-161" baseline="27777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11 </a:t>
            </a:r>
            <a:r>
              <a:rPr sz="2400" spc="-45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neurons </a:t>
            </a:r>
            <a:r>
              <a:rPr sz="2400" spc="-72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communicating  with</a:t>
            </a:r>
            <a:r>
              <a:rPr sz="2400" spc="-117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 </a:t>
            </a:r>
            <a:r>
              <a:rPr sz="2400" spc="-76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each</a:t>
            </a:r>
            <a:r>
              <a:rPr sz="2400" spc="-108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 </a:t>
            </a:r>
            <a:r>
              <a:rPr sz="2400" spc="-63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other</a:t>
            </a:r>
            <a:r>
              <a:rPr sz="2400" spc="-112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 </a:t>
            </a:r>
            <a:r>
              <a:rPr sz="2400" spc="-72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with</a:t>
            </a:r>
            <a:r>
              <a:rPr sz="2400" spc="-117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 </a:t>
            </a:r>
            <a:r>
              <a:rPr sz="2400" spc="-76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the</a:t>
            </a:r>
            <a:r>
              <a:rPr sz="2400" spc="-112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 </a:t>
            </a:r>
            <a:r>
              <a:rPr sz="2400" spc="-72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help</a:t>
            </a:r>
            <a:r>
              <a:rPr sz="2400" spc="-102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 </a:t>
            </a:r>
            <a:r>
              <a:rPr sz="2400" spc="-63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of</a:t>
            </a:r>
            <a:r>
              <a:rPr sz="2400" spc="-117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 </a:t>
            </a:r>
            <a:r>
              <a:rPr sz="2400" b="1" spc="-112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electrical</a:t>
            </a:r>
            <a:r>
              <a:rPr sz="2400" b="1" spc="-144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</a:t>
            </a:r>
            <a:r>
              <a:rPr sz="2400" b="1" spc="-94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impulses</a:t>
            </a:r>
            <a:r>
              <a:rPr sz="2400" b="1" spc="-94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.</a:t>
            </a:r>
            <a:endParaRPr sz="2400" dirty="0">
              <a:solidFill>
                <a:prstClr val="black"/>
              </a:solidFill>
              <a:latin typeface="+mn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136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33754"/>
            <a:ext cx="8568951" cy="4982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27504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561" y="476672"/>
            <a:ext cx="6359235" cy="399490"/>
          </a:xfrm>
          <a:prstGeom prst="rect">
            <a:avLst/>
          </a:prstGeom>
        </p:spPr>
        <p:txBody>
          <a:bodyPr vert="horz" wrap="square" lIns="0" tIns="11353" rIns="0" bIns="0" rtlCol="0">
            <a:spAutoFit/>
          </a:bodyPr>
          <a:lstStyle/>
          <a:p>
            <a:pPr marL="11353">
              <a:spcBef>
                <a:spcPts val="90"/>
              </a:spcBef>
            </a:pPr>
            <a:r>
              <a:rPr spc="-139" dirty="0"/>
              <a:t>The </a:t>
            </a:r>
            <a:r>
              <a:rPr spc="9" dirty="0"/>
              <a:t>AND </a:t>
            </a:r>
            <a:r>
              <a:rPr spc="36" dirty="0"/>
              <a:t>problem </a:t>
            </a:r>
            <a:r>
              <a:rPr spc="49" dirty="0"/>
              <a:t>and </a:t>
            </a:r>
            <a:r>
              <a:rPr spc="-162" dirty="0"/>
              <a:t>its </a:t>
            </a:r>
            <a:r>
              <a:rPr spc="27" dirty="0"/>
              <a:t>Neural</a:t>
            </a:r>
            <a:r>
              <a:rPr spc="-395" dirty="0"/>
              <a:t> </a:t>
            </a:r>
            <a:r>
              <a:rPr spc="4" dirty="0"/>
              <a:t>network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065885" y="5420733"/>
            <a:ext cx="18645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03">
              <a:lnSpc>
                <a:spcPts val="1113"/>
              </a:lnSpc>
            </a:pPr>
            <a:r>
              <a:rPr spc="-22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1560" y="1436759"/>
            <a:ext cx="7267864" cy="2394167"/>
          </a:xfrm>
          <a:prstGeom prst="rect">
            <a:avLst/>
          </a:prstGeom>
        </p:spPr>
        <p:txBody>
          <a:bodyPr vert="horz" wrap="square" lIns="0" tIns="11353" rIns="0" bIns="0" rtlCol="0">
            <a:spAutoFit/>
          </a:bodyPr>
          <a:lstStyle/>
          <a:p>
            <a:pPr marL="11353" marR="4559" algn="just" defTabSz="817226" eaLnBrk="1" fontAlgn="auto" hangingPunct="1">
              <a:spcBef>
                <a:spcPts val="90"/>
              </a:spcBef>
              <a:spcAft>
                <a:spcPts val="0"/>
              </a:spcAft>
            </a:pPr>
            <a:r>
              <a:rPr sz="2200" spc="-90" dirty="0">
                <a:solidFill>
                  <a:prstClr val="black"/>
                </a:solidFill>
                <a:latin typeface="Trebuchet MS"/>
                <a:cs typeface="Trebuchet MS"/>
              </a:rPr>
              <a:t>The </a:t>
            </a:r>
            <a:r>
              <a:rPr sz="2200" spc="-67" dirty="0">
                <a:solidFill>
                  <a:prstClr val="black"/>
                </a:solidFill>
                <a:latin typeface="Trebuchet MS"/>
                <a:cs typeface="Trebuchet MS"/>
              </a:rPr>
              <a:t>simple </a:t>
            </a:r>
            <a:r>
              <a:rPr sz="2200" spc="-54" dirty="0">
                <a:solidFill>
                  <a:prstClr val="black"/>
                </a:solidFill>
                <a:latin typeface="Trebuchet MS"/>
                <a:cs typeface="Trebuchet MS"/>
              </a:rPr>
              <a:t>Boolean </a:t>
            </a:r>
            <a:r>
              <a:rPr sz="2200" spc="-4" dirty="0">
                <a:solidFill>
                  <a:prstClr val="black"/>
                </a:solidFill>
                <a:latin typeface="Trebuchet MS"/>
                <a:cs typeface="Trebuchet MS"/>
              </a:rPr>
              <a:t>AND </a:t>
            </a:r>
            <a:r>
              <a:rPr sz="2200" spc="-67" dirty="0">
                <a:solidFill>
                  <a:prstClr val="black"/>
                </a:solidFill>
                <a:latin typeface="Trebuchet MS"/>
                <a:cs typeface="Trebuchet MS"/>
              </a:rPr>
              <a:t>operation </a:t>
            </a:r>
            <a:r>
              <a:rPr sz="2200" spc="-72" dirty="0">
                <a:solidFill>
                  <a:prstClr val="black"/>
                </a:solidFill>
                <a:latin typeface="Trebuchet MS"/>
                <a:cs typeface="Trebuchet MS"/>
              </a:rPr>
              <a:t>with </a:t>
            </a:r>
            <a:r>
              <a:rPr sz="2200" spc="-63" dirty="0">
                <a:solidFill>
                  <a:prstClr val="black"/>
                </a:solidFill>
                <a:latin typeface="Trebuchet MS"/>
                <a:cs typeface="Trebuchet MS"/>
              </a:rPr>
              <a:t>two input </a:t>
            </a:r>
            <a:r>
              <a:rPr sz="2200" spc="-72" dirty="0">
                <a:solidFill>
                  <a:prstClr val="black"/>
                </a:solidFill>
                <a:latin typeface="Trebuchet MS"/>
                <a:cs typeface="Trebuchet MS"/>
              </a:rPr>
              <a:t>variables </a:t>
            </a:r>
            <a:r>
              <a:rPr sz="2200" spc="-58" dirty="0">
                <a:solidFill>
                  <a:prstClr val="black"/>
                </a:solidFill>
                <a:latin typeface="DejaVu Serif"/>
                <a:cs typeface="DejaVu Serif"/>
              </a:rPr>
              <a:t>x</a:t>
            </a:r>
            <a:r>
              <a:rPr sz="2200" spc="-87" baseline="-14957" dirty="0">
                <a:solidFill>
                  <a:prstClr val="black"/>
                </a:solidFill>
                <a:latin typeface="DejaVu Serif"/>
                <a:cs typeface="DejaVu Serif"/>
              </a:rPr>
              <a:t>1</a:t>
            </a:r>
            <a:r>
              <a:rPr sz="2200" spc="-58" dirty="0">
                <a:solidFill>
                  <a:prstClr val="black"/>
                </a:solidFill>
                <a:latin typeface="Trebuchet MS"/>
                <a:cs typeface="Trebuchet MS"/>
              </a:rPr>
              <a:t>and </a:t>
            </a:r>
            <a:r>
              <a:rPr sz="2200" spc="-67" dirty="0">
                <a:solidFill>
                  <a:prstClr val="black"/>
                </a:solidFill>
                <a:latin typeface="DejaVu Serif"/>
                <a:cs typeface="DejaVu Serif"/>
              </a:rPr>
              <a:t>x</a:t>
            </a:r>
            <a:r>
              <a:rPr sz="2200" spc="-101" baseline="-14957" dirty="0">
                <a:solidFill>
                  <a:prstClr val="black"/>
                </a:solidFill>
                <a:latin typeface="DejaVu Serif"/>
                <a:cs typeface="DejaVu Serif"/>
              </a:rPr>
              <a:t>2 </a:t>
            </a:r>
            <a:r>
              <a:rPr sz="2200" spc="-58" dirty="0">
                <a:solidFill>
                  <a:prstClr val="black"/>
                </a:solidFill>
                <a:latin typeface="Trebuchet MS"/>
                <a:cs typeface="Trebuchet MS"/>
              </a:rPr>
              <a:t>is </a:t>
            </a:r>
            <a:r>
              <a:rPr sz="2200" spc="-31" dirty="0">
                <a:solidFill>
                  <a:prstClr val="black"/>
                </a:solidFill>
                <a:latin typeface="Trebuchet MS"/>
                <a:cs typeface="Trebuchet MS"/>
              </a:rPr>
              <a:t>shown </a:t>
            </a:r>
            <a:r>
              <a:rPr sz="2200" spc="-63" dirty="0">
                <a:solidFill>
                  <a:prstClr val="black"/>
                </a:solidFill>
                <a:latin typeface="Trebuchet MS"/>
                <a:cs typeface="Trebuchet MS"/>
              </a:rPr>
              <a:t>in</a:t>
            </a:r>
            <a:r>
              <a:rPr sz="2200" spc="-354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-72" dirty="0">
                <a:solidFill>
                  <a:prstClr val="black"/>
                </a:solidFill>
                <a:latin typeface="Trebuchet MS"/>
                <a:cs typeface="Trebuchet MS"/>
              </a:rPr>
              <a:t>the  </a:t>
            </a:r>
            <a:r>
              <a:rPr sz="2200" spc="-67" dirty="0">
                <a:solidFill>
                  <a:prstClr val="black"/>
                </a:solidFill>
                <a:latin typeface="Trebuchet MS"/>
                <a:cs typeface="Trebuchet MS"/>
              </a:rPr>
              <a:t>truth</a:t>
            </a:r>
            <a:r>
              <a:rPr sz="2200" spc="-121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-108" dirty="0">
                <a:solidFill>
                  <a:prstClr val="black"/>
                </a:solidFill>
                <a:latin typeface="Trebuchet MS"/>
                <a:cs typeface="Trebuchet MS"/>
              </a:rPr>
              <a:t>table.</a:t>
            </a:r>
            <a:endParaRPr lang="en-US" sz="2200" spc="-108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11353" marR="4559" algn="just" defTabSz="817226" eaLnBrk="1" fontAlgn="auto" hangingPunct="1">
              <a:spcBef>
                <a:spcPts val="90"/>
              </a:spcBef>
              <a:spcAft>
                <a:spcPts val="0"/>
              </a:spcAft>
            </a:pPr>
            <a:endParaRPr sz="22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11353" algn="just" defTabSz="81722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2200" spc="-99" dirty="0">
                <a:solidFill>
                  <a:prstClr val="black"/>
                </a:solidFill>
                <a:latin typeface="Trebuchet MS"/>
                <a:cs typeface="Trebuchet MS"/>
              </a:rPr>
              <a:t>Here,</a:t>
            </a:r>
            <a:r>
              <a:rPr sz="2200" spc="-108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-76" dirty="0">
                <a:solidFill>
                  <a:prstClr val="black"/>
                </a:solidFill>
                <a:latin typeface="Trebuchet MS"/>
                <a:cs typeface="Trebuchet MS"/>
              </a:rPr>
              <a:t>we</a:t>
            </a:r>
            <a:r>
              <a:rPr sz="2200" spc="-11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-76" dirty="0">
                <a:solidFill>
                  <a:prstClr val="black"/>
                </a:solidFill>
                <a:latin typeface="Trebuchet MS"/>
                <a:cs typeface="Trebuchet MS"/>
              </a:rPr>
              <a:t>have</a:t>
            </a:r>
            <a:r>
              <a:rPr sz="2200" spc="-11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-63" dirty="0">
                <a:solidFill>
                  <a:prstClr val="black"/>
                </a:solidFill>
                <a:latin typeface="Trebuchet MS"/>
                <a:cs typeface="Trebuchet MS"/>
              </a:rPr>
              <a:t>four</a:t>
            </a:r>
            <a:r>
              <a:rPr sz="2200" spc="-126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-63" dirty="0">
                <a:solidFill>
                  <a:prstClr val="black"/>
                </a:solidFill>
                <a:latin typeface="Trebuchet MS"/>
                <a:cs typeface="Trebuchet MS"/>
              </a:rPr>
              <a:t>input</a:t>
            </a:r>
            <a:r>
              <a:rPr sz="2200" spc="-117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-85" dirty="0">
                <a:solidFill>
                  <a:prstClr val="black"/>
                </a:solidFill>
                <a:latin typeface="Trebuchet MS"/>
                <a:cs typeface="Trebuchet MS"/>
              </a:rPr>
              <a:t>patterns:</a:t>
            </a:r>
            <a:r>
              <a:rPr sz="2200" spc="-117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-153" dirty="0">
                <a:solidFill>
                  <a:prstClr val="black"/>
                </a:solidFill>
                <a:latin typeface="DejaVu Serif"/>
                <a:cs typeface="DejaVu Serif"/>
              </a:rPr>
              <a:t>00,</a:t>
            </a:r>
            <a:r>
              <a:rPr sz="2200" spc="-238" dirty="0">
                <a:solidFill>
                  <a:prstClr val="black"/>
                </a:solidFill>
                <a:latin typeface="DejaVu Serif"/>
                <a:cs typeface="DejaVu Serif"/>
              </a:rPr>
              <a:t> </a:t>
            </a:r>
            <a:r>
              <a:rPr sz="2200" spc="-153" dirty="0">
                <a:solidFill>
                  <a:prstClr val="black"/>
                </a:solidFill>
                <a:latin typeface="DejaVu Serif"/>
                <a:cs typeface="DejaVu Serif"/>
              </a:rPr>
              <a:t>01,</a:t>
            </a:r>
            <a:r>
              <a:rPr sz="2200" spc="-238" dirty="0">
                <a:solidFill>
                  <a:prstClr val="black"/>
                </a:solidFill>
                <a:latin typeface="DejaVu Serif"/>
                <a:cs typeface="DejaVu Serif"/>
              </a:rPr>
              <a:t> </a:t>
            </a:r>
            <a:r>
              <a:rPr sz="2200" spc="-135" dirty="0">
                <a:solidFill>
                  <a:prstClr val="black"/>
                </a:solidFill>
                <a:latin typeface="DejaVu Serif"/>
                <a:cs typeface="DejaVu Serif"/>
              </a:rPr>
              <a:t>10</a:t>
            </a:r>
            <a:r>
              <a:rPr sz="2200" spc="-157" dirty="0">
                <a:solidFill>
                  <a:prstClr val="black"/>
                </a:solidFill>
                <a:latin typeface="DejaVu Serif"/>
                <a:cs typeface="DejaVu Serif"/>
              </a:rPr>
              <a:t> </a:t>
            </a:r>
            <a:r>
              <a:rPr sz="2200" spc="-54" dirty="0">
                <a:solidFill>
                  <a:prstClr val="black"/>
                </a:solidFill>
                <a:latin typeface="Trebuchet MS"/>
                <a:cs typeface="Trebuchet MS"/>
              </a:rPr>
              <a:t>and</a:t>
            </a:r>
            <a:r>
              <a:rPr sz="2200" spc="-117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-153" dirty="0">
                <a:solidFill>
                  <a:prstClr val="black"/>
                </a:solidFill>
                <a:latin typeface="DejaVu Serif"/>
                <a:cs typeface="DejaVu Serif"/>
              </a:rPr>
              <a:t>11</a:t>
            </a:r>
            <a:r>
              <a:rPr sz="2200" spc="-153" dirty="0">
                <a:solidFill>
                  <a:prstClr val="black"/>
                </a:solidFill>
                <a:latin typeface="Trebuchet MS"/>
                <a:cs typeface="Trebuchet MS"/>
              </a:rPr>
              <a:t>.</a:t>
            </a:r>
            <a:endParaRPr lang="en-US" sz="2200" spc="-153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11353" algn="just" defTabSz="817226" eaLnBrk="1" fontAlgn="auto" hangingPunct="1">
              <a:spcBef>
                <a:spcPts val="0"/>
              </a:spcBef>
              <a:spcAft>
                <a:spcPts val="0"/>
              </a:spcAft>
            </a:pPr>
            <a:endParaRPr sz="22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11353" algn="just" defTabSz="81722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2200" spc="-72" dirty="0">
                <a:solidFill>
                  <a:prstClr val="black"/>
                </a:solidFill>
                <a:latin typeface="Trebuchet MS"/>
                <a:cs typeface="Trebuchet MS"/>
              </a:rPr>
              <a:t>For</a:t>
            </a:r>
            <a:r>
              <a:rPr sz="2200" spc="-121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-72" dirty="0">
                <a:solidFill>
                  <a:prstClr val="black"/>
                </a:solidFill>
                <a:latin typeface="Trebuchet MS"/>
                <a:cs typeface="Trebuchet MS"/>
              </a:rPr>
              <a:t>the</a:t>
            </a:r>
            <a:r>
              <a:rPr sz="2200" spc="-11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-90" dirty="0">
                <a:solidFill>
                  <a:prstClr val="black"/>
                </a:solidFill>
                <a:latin typeface="Trebuchet MS"/>
                <a:cs typeface="Trebuchet MS"/>
              </a:rPr>
              <a:t>first</a:t>
            </a:r>
            <a:r>
              <a:rPr sz="2200" spc="-135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-76" dirty="0">
                <a:solidFill>
                  <a:prstClr val="black"/>
                </a:solidFill>
                <a:latin typeface="Trebuchet MS"/>
                <a:cs typeface="Trebuchet MS"/>
              </a:rPr>
              <a:t>three</a:t>
            </a:r>
            <a:r>
              <a:rPr sz="2200" spc="-10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-76" dirty="0">
                <a:solidFill>
                  <a:prstClr val="black"/>
                </a:solidFill>
                <a:latin typeface="Trebuchet MS"/>
                <a:cs typeface="Trebuchet MS"/>
              </a:rPr>
              <a:t>patterns</a:t>
            </a:r>
            <a:r>
              <a:rPr sz="2200" spc="-126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-58" dirty="0">
                <a:solidFill>
                  <a:prstClr val="black"/>
                </a:solidFill>
                <a:latin typeface="Trebuchet MS"/>
                <a:cs typeface="Trebuchet MS"/>
              </a:rPr>
              <a:t>output</a:t>
            </a:r>
            <a:r>
              <a:rPr sz="2200" spc="-117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-58" dirty="0">
                <a:solidFill>
                  <a:prstClr val="black"/>
                </a:solidFill>
                <a:latin typeface="Trebuchet MS"/>
                <a:cs typeface="Trebuchet MS"/>
              </a:rPr>
              <a:t>is</a:t>
            </a:r>
            <a:r>
              <a:rPr sz="2200" spc="-117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-31" dirty="0">
                <a:solidFill>
                  <a:prstClr val="black"/>
                </a:solidFill>
                <a:latin typeface="Trebuchet MS"/>
                <a:cs typeface="Trebuchet MS"/>
              </a:rPr>
              <a:t>0</a:t>
            </a:r>
            <a:r>
              <a:rPr sz="2200" spc="-121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-54" dirty="0">
                <a:solidFill>
                  <a:prstClr val="black"/>
                </a:solidFill>
                <a:latin typeface="Trebuchet MS"/>
                <a:cs typeface="Trebuchet MS"/>
              </a:rPr>
              <a:t>and</a:t>
            </a:r>
            <a:r>
              <a:rPr sz="2200" spc="-11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-76" dirty="0">
                <a:solidFill>
                  <a:prstClr val="black"/>
                </a:solidFill>
                <a:latin typeface="Trebuchet MS"/>
                <a:cs typeface="Trebuchet MS"/>
              </a:rPr>
              <a:t>for</a:t>
            </a:r>
            <a:r>
              <a:rPr sz="2200" spc="-121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-72" dirty="0">
                <a:solidFill>
                  <a:prstClr val="black"/>
                </a:solidFill>
                <a:latin typeface="Trebuchet MS"/>
                <a:cs typeface="Trebuchet MS"/>
              </a:rPr>
              <a:t>the</a:t>
            </a:r>
            <a:r>
              <a:rPr sz="2200" spc="-11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-85" dirty="0">
                <a:solidFill>
                  <a:prstClr val="black"/>
                </a:solidFill>
                <a:latin typeface="Trebuchet MS"/>
                <a:cs typeface="Trebuchet MS"/>
              </a:rPr>
              <a:t>last</a:t>
            </a:r>
            <a:r>
              <a:rPr sz="2200" spc="-126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-85" dirty="0">
                <a:solidFill>
                  <a:prstClr val="black"/>
                </a:solidFill>
                <a:latin typeface="Trebuchet MS"/>
                <a:cs typeface="Trebuchet MS"/>
              </a:rPr>
              <a:t>pattern</a:t>
            </a:r>
            <a:r>
              <a:rPr sz="2200" spc="-11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-58" dirty="0">
                <a:solidFill>
                  <a:prstClr val="black"/>
                </a:solidFill>
                <a:latin typeface="Trebuchet MS"/>
                <a:cs typeface="Trebuchet MS"/>
              </a:rPr>
              <a:t>output</a:t>
            </a:r>
            <a:r>
              <a:rPr sz="2200" spc="-117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-58" dirty="0">
                <a:solidFill>
                  <a:prstClr val="black"/>
                </a:solidFill>
                <a:latin typeface="Trebuchet MS"/>
                <a:cs typeface="Trebuchet MS"/>
              </a:rPr>
              <a:t>is</a:t>
            </a:r>
            <a:r>
              <a:rPr sz="2200" spc="-117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-157" dirty="0">
                <a:solidFill>
                  <a:prstClr val="black"/>
                </a:solidFill>
                <a:latin typeface="DejaVu Serif"/>
                <a:cs typeface="DejaVu Serif"/>
              </a:rPr>
              <a:t>1</a:t>
            </a:r>
            <a:r>
              <a:rPr sz="2200" spc="-157" dirty="0">
                <a:solidFill>
                  <a:prstClr val="black"/>
                </a:solidFill>
                <a:latin typeface="Trebuchet MS"/>
                <a:cs typeface="Trebuchet MS"/>
              </a:rPr>
              <a:t>.</a:t>
            </a:r>
            <a:endParaRPr sz="2200" dirty="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93152" y="6243002"/>
            <a:ext cx="1570951" cy="288463"/>
          </a:xfrm>
          <a:prstGeom prst="rect">
            <a:avLst/>
          </a:prstGeom>
        </p:spPr>
        <p:txBody>
          <a:bodyPr vert="horz" wrap="square" lIns="0" tIns="11353" rIns="0" bIns="0" rtlCol="0">
            <a:spAutoFit/>
          </a:bodyPr>
          <a:lstStyle/>
          <a:p>
            <a:pPr marL="11353" defTabSz="817226" eaLnBrk="1" fontAlgn="auto" hangingPunct="1">
              <a:spcBef>
                <a:spcPts val="90"/>
              </a:spcBef>
              <a:spcAft>
                <a:spcPts val="0"/>
              </a:spcAft>
            </a:pPr>
            <a:r>
              <a:rPr spc="-4" dirty="0">
                <a:solidFill>
                  <a:prstClr val="black"/>
                </a:solidFill>
                <a:latin typeface="Arial"/>
                <a:cs typeface="Arial"/>
              </a:rPr>
              <a:t>The AND</a:t>
            </a:r>
            <a:r>
              <a:rPr spc="-67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pc="-9" dirty="0">
                <a:solidFill>
                  <a:prstClr val="black"/>
                </a:solidFill>
                <a:latin typeface="Arial"/>
                <a:cs typeface="Arial"/>
              </a:rPr>
              <a:t>Logic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71" y="3802862"/>
            <a:ext cx="3370875" cy="2317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14575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070966" y="260648"/>
            <a:ext cx="6359235" cy="399490"/>
          </a:xfrm>
          <a:prstGeom prst="rect">
            <a:avLst/>
          </a:prstGeom>
        </p:spPr>
        <p:txBody>
          <a:bodyPr vert="horz" wrap="square" lIns="0" tIns="11353" rIns="0" bIns="0" rtlCol="0">
            <a:spAutoFit/>
          </a:bodyPr>
          <a:lstStyle/>
          <a:p>
            <a:pPr marL="11353">
              <a:spcBef>
                <a:spcPts val="90"/>
              </a:spcBef>
            </a:pPr>
            <a:r>
              <a:rPr spc="-139" dirty="0"/>
              <a:t>The </a:t>
            </a:r>
            <a:r>
              <a:rPr spc="9" dirty="0"/>
              <a:t>AND </a:t>
            </a:r>
            <a:r>
              <a:rPr spc="36" dirty="0"/>
              <a:t>problem </a:t>
            </a:r>
            <a:r>
              <a:rPr spc="49" dirty="0"/>
              <a:t>and </a:t>
            </a:r>
            <a:r>
              <a:rPr spc="-162" dirty="0"/>
              <a:t>its </a:t>
            </a:r>
            <a:r>
              <a:rPr spc="27" dirty="0"/>
              <a:t>Neural</a:t>
            </a:r>
            <a:r>
              <a:rPr spc="-395" dirty="0"/>
              <a:t> </a:t>
            </a:r>
            <a:r>
              <a:rPr spc="4" dirty="0"/>
              <a:t>network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8065885" y="5420733"/>
            <a:ext cx="18645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03">
              <a:lnSpc>
                <a:spcPts val="1113"/>
              </a:lnSpc>
            </a:pPr>
            <a:r>
              <a:rPr spc="-22" dirty="0"/>
              <a:t>4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616363" y="1412776"/>
            <a:ext cx="7268440" cy="934794"/>
          </a:xfrm>
          <a:prstGeom prst="rect">
            <a:avLst/>
          </a:prstGeom>
        </p:spPr>
        <p:txBody>
          <a:bodyPr vert="horz" wrap="square" lIns="0" tIns="11353" rIns="0" bIns="0" rtlCol="0">
            <a:spAutoFit/>
          </a:bodyPr>
          <a:lstStyle/>
          <a:p>
            <a:pPr marL="11353" marR="4559" algn="just" defTabSz="817226" eaLnBrk="1" fontAlgn="auto" hangingPunct="1">
              <a:spcBef>
                <a:spcPts val="90"/>
              </a:spcBef>
              <a:spcAft>
                <a:spcPts val="0"/>
              </a:spcAft>
            </a:pPr>
            <a:r>
              <a:rPr sz="2000" spc="-99" dirty="0">
                <a:solidFill>
                  <a:prstClr val="black"/>
                </a:solidFill>
                <a:latin typeface="Trebuchet MS"/>
                <a:cs typeface="Trebuchet MS"/>
              </a:rPr>
              <a:t>Alternatively, </a:t>
            </a:r>
            <a:r>
              <a:rPr sz="2000" spc="-72" dirty="0">
                <a:solidFill>
                  <a:prstClr val="black"/>
                </a:solidFill>
                <a:latin typeface="Trebuchet MS"/>
                <a:cs typeface="Trebuchet MS"/>
              </a:rPr>
              <a:t>the </a:t>
            </a:r>
            <a:r>
              <a:rPr sz="2000" spc="-4" dirty="0">
                <a:solidFill>
                  <a:prstClr val="black"/>
                </a:solidFill>
                <a:latin typeface="Trebuchet MS"/>
                <a:cs typeface="Trebuchet MS"/>
              </a:rPr>
              <a:t>AND </a:t>
            </a:r>
            <a:r>
              <a:rPr sz="2000" spc="-67" dirty="0">
                <a:solidFill>
                  <a:prstClr val="black"/>
                </a:solidFill>
                <a:latin typeface="Trebuchet MS"/>
                <a:cs typeface="Trebuchet MS"/>
              </a:rPr>
              <a:t>problem </a:t>
            </a:r>
            <a:r>
              <a:rPr sz="2000" spc="-85" dirty="0">
                <a:solidFill>
                  <a:prstClr val="black"/>
                </a:solidFill>
                <a:latin typeface="Trebuchet MS"/>
                <a:cs typeface="Trebuchet MS"/>
              </a:rPr>
              <a:t>can </a:t>
            </a:r>
            <a:r>
              <a:rPr sz="2000" spc="-67" dirty="0">
                <a:solidFill>
                  <a:prstClr val="black"/>
                </a:solidFill>
                <a:latin typeface="Trebuchet MS"/>
                <a:cs typeface="Trebuchet MS"/>
              </a:rPr>
              <a:t>be </a:t>
            </a:r>
            <a:r>
              <a:rPr sz="2000" spc="-58" dirty="0">
                <a:solidFill>
                  <a:prstClr val="black"/>
                </a:solidFill>
                <a:latin typeface="Trebuchet MS"/>
                <a:cs typeface="Trebuchet MS"/>
              </a:rPr>
              <a:t>thought </a:t>
            </a:r>
            <a:r>
              <a:rPr sz="2000" spc="-49" dirty="0">
                <a:solidFill>
                  <a:prstClr val="black"/>
                </a:solidFill>
                <a:latin typeface="Trebuchet MS"/>
                <a:cs typeface="Trebuchet MS"/>
              </a:rPr>
              <a:t>as </a:t>
            </a:r>
            <a:r>
              <a:rPr sz="2000" spc="-76" dirty="0">
                <a:solidFill>
                  <a:prstClr val="black"/>
                </a:solidFill>
                <a:latin typeface="Trebuchet MS"/>
                <a:cs typeface="Trebuchet MS"/>
              </a:rPr>
              <a:t>a </a:t>
            </a:r>
            <a:r>
              <a:rPr sz="2000" spc="-72" dirty="0">
                <a:solidFill>
                  <a:prstClr val="black"/>
                </a:solidFill>
                <a:latin typeface="Trebuchet MS"/>
                <a:cs typeface="Trebuchet MS"/>
              </a:rPr>
              <a:t>perception </a:t>
            </a:r>
            <a:r>
              <a:rPr sz="2000" spc="-67" dirty="0">
                <a:solidFill>
                  <a:prstClr val="black"/>
                </a:solidFill>
                <a:latin typeface="Trebuchet MS"/>
                <a:cs typeface="Trebuchet MS"/>
              </a:rPr>
              <a:t>problem where </a:t>
            </a:r>
            <a:r>
              <a:rPr sz="2000" spc="-72" dirty="0">
                <a:solidFill>
                  <a:prstClr val="black"/>
                </a:solidFill>
                <a:latin typeface="Trebuchet MS"/>
                <a:cs typeface="Trebuchet MS"/>
              </a:rPr>
              <a:t>we  </a:t>
            </a:r>
            <a:r>
              <a:rPr sz="2000" spc="-76" dirty="0">
                <a:solidFill>
                  <a:prstClr val="black"/>
                </a:solidFill>
                <a:latin typeface="Trebuchet MS"/>
                <a:cs typeface="Trebuchet MS"/>
              </a:rPr>
              <a:t>have</a:t>
            </a:r>
            <a:r>
              <a:rPr sz="2000" spc="-117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00" spc="-72" dirty="0">
                <a:solidFill>
                  <a:prstClr val="black"/>
                </a:solidFill>
                <a:latin typeface="Trebuchet MS"/>
                <a:cs typeface="Trebuchet MS"/>
              </a:rPr>
              <a:t>to</a:t>
            </a:r>
            <a:r>
              <a:rPr sz="2000" spc="-108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00" spc="-90" dirty="0">
                <a:solidFill>
                  <a:prstClr val="black"/>
                </a:solidFill>
                <a:latin typeface="Trebuchet MS"/>
                <a:cs typeface="Trebuchet MS"/>
              </a:rPr>
              <a:t>receive</a:t>
            </a:r>
            <a:r>
              <a:rPr sz="2000" spc="-108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00" spc="-63" dirty="0">
                <a:solidFill>
                  <a:prstClr val="black"/>
                </a:solidFill>
                <a:latin typeface="Trebuchet MS"/>
                <a:cs typeface="Trebuchet MS"/>
              </a:rPr>
              <a:t>four</a:t>
            </a:r>
            <a:r>
              <a:rPr sz="2000" spc="-121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00" spc="-94" dirty="0">
                <a:solidFill>
                  <a:prstClr val="black"/>
                </a:solidFill>
                <a:latin typeface="Trebuchet MS"/>
                <a:cs typeface="Trebuchet MS"/>
              </a:rPr>
              <a:t>different</a:t>
            </a:r>
            <a:r>
              <a:rPr sz="2000" spc="-11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00" spc="-76" dirty="0">
                <a:solidFill>
                  <a:prstClr val="black"/>
                </a:solidFill>
                <a:latin typeface="Trebuchet MS"/>
                <a:cs typeface="Trebuchet MS"/>
              </a:rPr>
              <a:t>patterns</a:t>
            </a:r>
            <a:r>
              <a:rPr sz="2000" spc="-11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00" spc="-49" dirty="0">
                <a:solidFill>
                  <a:prstClr val="black"/>
                </a:solidFill>
                <a:latin typeface="Trebuchet MS"/>
                <a:cs typeface="Trebuchet MS"/>
              </a:rPr>
              <a:t>as</a:t>
            </a:r>
            <a:r>
              <a:rPr sz="2000" spc="-121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00" spc="-63" dirty="0">
                <a:solidFill>
                  <a:prstClr val="black"/>
                </a:solidFill>
                <a:latin typeface="Trebuchet MS"/>
                <a:cs typeface="Trebuchet MS"/>
              </a:rPr>
              <a:t>input</a:t>
            </a:r>
            <a:r>
              <a:rPr sz="2000" spc="-117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00" spc="-54" dirty="0">
                <a:solidFill>
                  <a:prstClr val="black"/>
                </a:solidFill>
                <a:latin typeface="Trebuchet MS"/>
                <a:cs typeface="Trebuchet MS"/>
              </a:rPr>
              <a:t>and</a:t>
            </a:r>
            <a:r>
              <a:rPr sz="2000" spc="-11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00" spc="-85" dirty="0">
                <a:solidFill>
                  <a:prstClr val="black"/>
                </a:solidFill>
                <a:latin typeface="Trebuchet MS"/>
                <a:cs typeface="Trebuchet MS"/>
              </a:rPr>
              <a:t>perceive</a:t>
            </a:r>
            <a:r>
              <a:rPr sz="2000" spc="-108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00" spc="-72" dirty="0">
                <a:solidFill>
                  <a:prstClr val="black"/>
                </a:solidFill>
                <a:latin typeface="Trebuchet MS"/>
                <a:cs typeface="Trebuchet MS"/>
              </a:rPr>
              <a:t>the</a:t>
            </a:r>
            <a:r>
              <a:rPr sz="2000" spc="-108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00" spc="-67" dirty="0">
                <a:solidFill>
                  <a:prstClr val="black"/>
                </a:solidFill>
                <a:latin typeface="Trebuchet MS"/>
                <a:cs typeface="Trebuchet MS"/>
              </a:rPr>
              <a:t>results</a:t>
            </a:r>
            <a:r>
              <a:rPr sz="2000" spc="-121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00" spc="-49" dirty="0">
                <a:solidFill>
                  <a:prstClr val="black"/>
                </a:solidFill>
                <a:latin typeface="Trebuchet MS"/>
                <a:cs typeface="Trebuchet MS"/>
              </a:rPr>
              <a:t>as</a:t>
            </a:r>
            <a:r>
              <a:rPr sz="2000" spc="-121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00" spc="-31" dirty="0">
                <a:solidFill>
                  <a:prstClr val="black"/>
                </a:solidFill>
                <a:latin typeface="Trebuchet MS"/>
                <a:cs typeface="Trebuchet MS"/>
              </a:rPr>
              <a:t>0</a:t>
            </a:r>
            <a:r>
              <a:rPr sz="2000" spc="-112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00" spc="-40" dirty="0">
                <a:solidFill>
                  <a:prstClr val="black"/>
                </a:solidFill>
                <a:latin typeface="Trebuchet MS"/>
                <a:cs typeface="Trebuchet MS"/>
              </a:rPr>
              <a:t>or</a:t>
            </a:r>
            <a:r>
              <a:rPr sz="2000" spc="-121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000" spc="-108" dirty="0">
                <a:solidFill>
                  <a:prstClr val="black"/>
                </a:solidFill>
                <a:latin typeface="Trebuchet MS"/>
                <a:cs typeface="Trebuchet MS"/>
              </a:rPr>
              <a:t>1.</a:t>
            </a:r>
            <a:endParaRPr sz="2000" dirty="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38"/>
          <a:stretch/>
        </p:blipFill>
        <p:spPr bwMode="auto">
          <a:xfrm>
            <a:off x="1871700" y="2492896"/>
            <a:ext cx="5400600" cy="4293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45269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xfrm>
            <a:off x="8065885" y="5420733"/>
            <a:ext cx="18645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03">
              <a:lnSpc>
                <a:spcPts val="1113"/>
              </a:lnSpc>
            </a:pPr>
            <a:r>
              <a:rPr spc="-22" dirty="0"/>
              <a:t>5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7" y="404694"/>
            <a:ext cx="8928965" cy="43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26349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99" y="692696"/>
            <a:ext cx="8056002" cy="4376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25767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62" y="504113"/>
            <a:ext cx="8331885" cy="5013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16737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54" y="764704"/>
            <a:ext cx="8203223" cy="470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96202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48" y="433775"/>
            <a:ext cx="8563816" cy="47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87882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19" y="527561"/>
            <a:ext cx="8404106" cy="4413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57200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98" y="836712"/>
            <a:ext cx="8573529" cy="4577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93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3768" y="188640"/>
            <a:ext cx="3713595" cy="399490"/>
          </a:xfrm>
          <a:prstGeom prst="rect">
            <a:avLst/>
          </a:prstGeom>
        </p:spPr>
        <p:txBody>
          <a:bodyPr vert="horz" wrap="square" lIns="0" tIns="11327" rIns="0" bIns="0" rtlCol="0">
            <a:spAutoFit/>
          </a:bodyPr>
          <a:lstStyle/>
          <a:p>
            <a:pPr marL="11327">
              <a:spcBef>
                <a:spcPts val="90"/>
              </a:spcBef>
            </a:pPr>
            <a:r>
              <a:rPr spc="-22" dirty="0"/>
              <a:t>Artificial </a:t>
            </a:r>
            <a:r>
              <a:rPr spc="22" dirty="0"/>
              <a:t>neural</a:t>
            </a:r>
            <a:r>
              <a:rPr dirty="0"/>
              <a:t> </a:t>
            </a:r>
            <a:r>
              <a:rPr spc="4" dirty="0"/>
              <a:t>network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065885" y="5420733"/>
            <a:ext cx="18645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49">
              <a:lnSpc>
                <a:spcPts val="1113"/>
              </a:lnSpc>
            </a:pPr>
            <a:r>
              <a:rPr spc="-22" dirty="0"/>
              <a:t>12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3455" y="908720"/>
            <a:ext cx="7719291" cy="5428305"/>
          </a:xfrm>
          <a:prstGeom prst="rect">
            <a:avLst/>
          </a:prstGeom>
        </p:spPr>
        <p:txBody>
          <a:bodyPr vert="horz" wrap="square" lIns="0" tIns="11327" rIns="0" bIns="0" rtlCol="0">
            <a:spAutoFit/>
          </a:bodyPr>
          <a:lstStyle/>
          <a:p>
            <a:pPr marL="266086" marR="5698" indent="-254754" algn="just" defTabSz="815214" eaLnBrk="1" fontAlgn="auto" hangingPunct="1">
              <a:spcBef>
                <a:spcPts val="90"/>
              </a:spcBef>
              <a:spcAft>
                <a:spcPts val="0"/>
              </a:spcAft>
              <a:buFont typeface="Arial"/>
              <a:buChar char="•"/>
              <a:tabLst>
                <a:tab pos="265517" algn="l"/>
                <a:tab pos="266086" algn="l"/>
              </a:tabLst>
            </a:pPr>
            <a:r>
              <a:rPr lang="en-US" sz="2200" spc="-76" dirty="0">
                <a:solidFill>
                  <a:prstClr val="black"/>
                </a:solidFill>
                <a:latin typeface="+mn-lt"/>
                <a:cs typeface="Trebuchet MS"/>
              </a:rPr>
              <a:t>A</a:t>
            </a:r>
            <a:r>
              <a:rPr sz="2200" spc="-76" dirty="0">
                <a:solidFill>
                  <a:prstClr val="black"/>
                </a:solidFill>
                <a:latin typeface="+mn-lt"/>
                <a:cs typeface="Trebuchet MS"/>
              </a:rPr>
              <a:t> biological </a:t>
            </a:r>
            <a:r>
              <a:rPr sz="2200" spc="-49" dirty="0">
                <a:solidFill>
                  <a:prstClr val="black"/>
                </a:solidFill>
                <a:latin typeface="+mn-lt"/>
                <a:cs typeface="Trebuchet MS"/>
              </a:rPr>
              <a:t>neuron </a:t>
            </a:r>
            <a:r>
              <a:rPr sz="2200" spc="-81" dirty="0">
                <a:solidFill>
                  <a:prstClr val="black"/>
                </a:solidFill>
                <a:latin typeface="+mn-lt"/>
                <a:cs typeface="Trebuchet MS"/>
              </a:rPr>
              <a:t>receives </a:t>
            </a:r>
            <a:r>
              <a:rPr sz="2200" spc="-99" dirty="0">
                <a:solidFill>
                  <a:prstClr val="black"/>
                </a:solidFill>
                <a:latin typeface="+mn-lt"/>
                <a:cs typeface="Trebuchet MS"/>
              </a:rPr>
              <a:t>all </a:t>
            </a:r>
            <a:r>
              <a:rPr sz="2200" spc="-58" dirty="0">
                <a:solidFill>
                  <a:prstClr val="black"/>
                </a:solidFill>
                <a:latin typeface="+mn-lt"/>
                <a:cs typeface="Trebuchet MS"/>
              </a:rPr>
              <a:t>inputs </a:t>
            </a:r>
            <a:r>
              <a:rPr sz="2200" spc="-54" dirty="0">
                <a:solidFill>
                  <a:prstClr val="black"/>
                </a:solidFill>
                <a:latin typeface="+mn-lt"/>
                <a:cs typeface="Trebuchet MS"/>
              </a:rPr>
              <a:t>through </a:t>
            </a:r>
            <a:r>
              <a:rPr sz="2200" spc="-72" dirty="0">
                <a:solidFill>
                  <a:prstClr val="black"/>
                </a:solidFill>
                <a:latin typeface="+mn-lt"/>
                <a:cs typeface="Trebuchet MS"/>
              </a:rPr>
              <a:t>the </a:t>
            </a:r>
            <a:r>
              <a:rPr sz="2200" spc="-81" dirty="0">
                <a:solidFill>
                  <a:prstClr val="black"/>
                </a:solidFill>
                <a:latin typeface="+mn-lt"/>
                <a:cs typeface="Trebuchet MS"/>
              </a:rPr>
              <a:t>dendrites, </a:t>
            </a:r>
            <a:r>
              <a:rPr sz="2200" spc="-36" dirty="0">
                <a:solidFill>
                  <a:prstClr val="black"/>
                </a:solidFill>
                <a:latin typeface="+mn-lt"/>
                <a:cs typeface="Trebuchet MS"/>
              </a:rPr>
              <a:t>sums </a:t>
            </a:r>
            <a:r>
              <a:rPr sz="2200" spc="-67" dirty="0">
                <a:solidFill>
                  <a:prstClr val="black"/>
                </a:solidFill>
                <a:latin typeface="+mn-lt"/>
                <a:cs typeface="Trebuchet MS"/>
              </a:rPr>
              <a:t>them </a:t>
            </a:r>
            <a:r>
              <a:rPr sz="2200" spc="-54" dirty="0">
                <a:solidFill>
                  <a:prstClr val="black"/>
                </a:solidFill>
                <a:latin typeface="+mn-lt"/>
                <a:cs typeface="Trebuchet MS"/>
              </a:rPr>
              <a:t>and  </a:t>
            </a:r>
            <a:r>
              <a:rPr sz="2200" spc="-63" dirty="0">
                <a:solidFill>
                  <a:prstClr val="black"/>
                </a:solidFill>
                <a:latin typeface="+mn-lt"/>
                <a:cs typeface="Trebuchet MS"/>
              </a:rPr>
              <a:t>produces</a:t>
            </a:r>
            <a:r>
              <a:rPr sz="2200" spc="-112" dirty="0">
                <a:solidFill>
                  <a:prstClr val="black"/>
                </a:solidFill>
                <a:latin typeface="+mn-lt"/>
                <a:cs typeface="Trebuchet MS"/>
              </a:rPr>
              <a:t> </a:t>
            </a:r>
            <a:r>
              <a:rPr sz="2200" spc="-58" dirty="0">
                <a:solidFill>
                  <a:prstClr val="black"/>
                </a:solidFill>
                <a:latin typeface="+mn-lt"/>
                <a:cs typeface="Trebuchet MS"/>
              </a:rPr>
              <a:t>an</a:t>
            </a:r>
            <a:r>
              <a:rPr sz="2200" spc="-117" dirty="0">
                <a:solidFill>
                  <a:prstClr val="black"/>
                </a:solidFill>
                <a:latin typeface="+mn-lt"/>
                <a:cs typeface="Trebuchet MS"/>
              </a:rPr>
              <a:t> </a:t>
            </a:r>
            <a:r>
              <a:rPr sz="2200" spc="-63" dirty="0">
                <a:solidFill>
                  <a:prstClr val="black"/>
                </a:solidFill>
                <a:latin typeface="+mn-lt"/>
                <a:cs typeface="Trebuchet MS"/>
              </a:rPr>
              <a:t>output</a:t>
            </a:r>
            <a:r>
              <a:rPr sz="2200" spc="-117" dirty="0">
                <a:solidFill>
                  <a:prstClr val="black"/>
                </a:solidFill>
                <a:latin typeface="+mn-lt"/>
                <a:cs typeface="Trebuchet MS"/>
              </a:rPr>
              <a:t> </a:t>
            </a:r>
            <a:r>
              <a:rPr sz="2200" spc="-102" dirty="0">
                <a:solidFill>
                  <a:prstClr val="black"/>
                </a:solidFill>
                <a:latin typeface="+mn-lt"/>
                <a:cs typeface="Trebuchet MS"/>
              </a:rPr>
              <a:t>if</a:t>
            </a:r>
            <a:r>
              <a:rPr sz="2200" spc="-121" dirty="0">
                <a:solidFill>
                  <a:prstClr val="black"/>
                </a:solidFill>
                <a:latin typeface="+mn-lt"/>
                <a:cs typeface="Trebuchet MS"/>
              </a:rPr>
              <a:t> </a:t>
            </a:r>
            <a:r>
              <a:rPr sz="2200" spc="-72" dirty="0">
                <a:solidFill>
                  <a:prstClr val="black"/>
                </a:solidFill>
                <a:latin typeface="+mn-lt"/>
                <a:cs typeface="Trebuchet MS"/>
              </a:rPr>
              <a:t>the</a:t>
            </a:r>
            <a:r>
              <a:rPr sz="2200" spc="-108" dirty="0">
                <a:solidFill>
                  <a:prstClr val="black"/>
                </a:solidFill>
                <a:latin typeface="+mn-lt"/>
                <a:cs typeface="Trebuchet MS"/>
              </a:rPr>
              <a:t> </a:t>
            </a:r>
            <a:r>
              <a:rPr sz="2200" spc="-40" dirty="0">
                <a:solidFill>
                  <a:prstClr val="black"/>
                </a:solidFill>
                <a:latin typeface="+mn-lt"/>
                <a:cs typeface="Trebuchet MS"/>
              </a:rPr>
              <a:t>sum</a:t>
            </a:r>
            <a:r>
              <a:rPr sz="2200" spc="-117" dirty="0">
                <a:solidFill>
                  <a:prstClr val="black"/>
                </a:solidFill>
                <a:latin typeface="+mn-lt"/>
                <a:cs typeface="Trebuchet MS"/>
              </a:rPr>
              <a:t> </a:t>
            </a:r>
            <a:r>
              <a:rPr sz="2200" spc="-58" dirty="0">
                <a:solidFill>
                  <a:prstClr val="black"/>
                </a:solidFill>
                <a:latin typeface="+mn-lt"/>
                <a:cs typeface="Trebuchet MS"/>
              </a:rPr>
              <a:t>is</a:t>
            </a:r>
            <a:r>
              <a:rPr sz="2200" spc="-126" dirty="0">
                <a:solidFill>
                  <a:prstClr val="black"/>
                </a:solidFill>
                <a:latin typeface="+mn-lt"/>
                <a:cs typeface="Trebuchet MS"/>
              </a:rPr>
              <a:t> </a:t>
            </a:r>
            <a:r>
              <a:rPr sz="2200" spc="-85" dirty="0">
                <a:solidFill>
                  <a:prstClr val="black"/>
                </a:solidFill>
                <a:latin typeface="+mn-lt"/>
                <a:cs typeface="Trebuchet MS"/>
              </a:rPr>
              <a:t>greater</a:t>
            </a:r>
            <a:r>
              <a:rPr sz="2200" spc="-117" dirty="0">
                <a:solidFill>
                  <a:prstClr val="black"/>
                </a:solidFill>
                <a:latin typeface="+mn-lt"/>
                <a:cs typeface="Trebuchet MS"/>
              </a:rPr>
              <a:t> </a:t>
            </a:r>
            <a:r>
              <a:rPr sz="2200" spc="-67" dirty="0">
                <a:solidFill>
                  <a:prstClr val="black"/>
                </a:solidFill>
                <a:latin typeface="+mn-lt"/>
                <a:cs typeface="Trebuchet MS"/>
              </a:rPr>
              <a:t>than</a:t>
            </a:r>
            <a:r>
              <a:rPr sz="2200" spc="-112" dirty="0">
                <a:solidFill>
                  <a:prstClr val="black"/>
                </a:solidFill>
                <a:latin typeface="+mn-lt"/>
                <a:cs typeface="Trebuchet MS"/>
              </a:rPr>
              <a:t> </a:t>
            </a:r>
            <a:r>
              <a:rPr sz="2200" spc="-76" dirty="0">
                <a:solidFill>
                  <a:prstClr val="black"/>
                </a:solidFill>
                <a:latin typeface="+mn-lt"/>
                <a:cs typeface="Trebuchet MS"/>
              </a:rPr>
              <a:t>a</a:t>
            </a:r>
            <a:r>
              <a:rPr sz="2200" spc="-117" dirty="0">
                <a:solidFill>
                  <a:prstClr val="black"/>
                </a:solidFill>
                <a:latin typeface="+mn-lt"/>
                <a:cs typeface="Trebuchet MS"/>
              </a:rPr>
              <a:t> </a:t>
            </a:r>
            <a:r>
              <a:rPr sz="2200" spc="-63" dirty="0">
                <a:solidFill>
                  <a:prstClr val="black"/>
                </a:solidFill>
                <a:latin typeface="+mn-lt"/>
                <a:cs typeface="Trebuchet MS"/>
              </a:rPr>
              <a:t>threshold</a:t>
            </a:r>
            <a:r>
              <a:rPr sz="2200" spc="-112" dirty="0">
                <a:solidFill>
                  <a:prstClr val="black"/>
                </a:solidFill>
                <a:latin typeface="+mn-lt"/>
                <a:cs typeface="Trebuchet MS"/>
              </a:rPr>
              <a:t> </a:t>
            </a:r>
            <a:r>
              <a:rPr sz="2200" spc="-94" dirty="0">
                <a:solidFill>
                  <a:prstClr val="black"/>
                </a:solidFill>
                <a:latin typeface="+mn-lt"/>
                <a:cs typeface="Trebuchet MS"/>
              </a:rPr>
              <a:t>value.</a:t>
            </a:r>
            <a:endParaRPr sz="2200" dirty="0">
              <a:solidFill>
                <a:prstClr val="black"/>
              </a:solidFill>
              <a:latin typeface="+mn-lt"/>
              <a:cs typeface="Trebuchet MS"/>
            </a:endParaRPr>
          </a:p>
          <a:p>
            <a:pPr algn="just" defTabSz="815214" eaLnBrk="1" fontAlgn="auto" hangingPunct="1">
              <a:spcBef>
                <a:spcPts val="27"/>
              </a:spcBef>
              <a:spcAft>
                <a:spcPts val="0"/>
              </a:spcAft>
              <a:buFont typeface="Arial"/>
              <a:buChar char="•"/>
            </a:pPr>
            <a:endParaRPr sz="2200" dirty="0">
              <a:solidFill>
                <a:prstClr val="black"/>
              </a:solidFill>
              <a:latin typeface="+mn-lt"/>
              <a:cs typeface="Times New Roman"/>
            </a:endParaRPr>
          </a:p>
          <a:p>
            <a:pPr marL="266086" marR="7404" indent="-254754" algn="just" defTabSz="815214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265517" algn="l"/>
                <a:tab pos="266086" algn="l"/>
              </a:tabLst>
            </a:pPr>
            <a:r>
              <a:rPr sz="2200" spc="-90" dirty="0">
                <a:solidFill>
                  <a:prstClr val="black"/>
                </a:solidFill>
                <a:latin typeface="+mn-lt"/>
                <a:cs typeface="Trebuchet MS"/>
              </a:rPr>
              <a:t>The </a:t>
            </a:r>
            <a:r>
              <a:rPr sz="2200" spc="-63" dirty="0">
                <a:solidFill>
                  <a:prstClr val="black"/>
                </a:solidFill>
                <a:latin typeface="+mn-lt"/>
                <a:cs typeface="Trebuchet MS"/>
              </a:rPr>
              <a:t>input </a:t>
            </a:r>
            <a:r>
              <a:rPr sz="2200" spc="-58" dirty="0">
                <a:solidFill>
                  <a:prstClr val="black"/>
                </a:solidFill>
                <a:latin typeface="+mn-lt"/>
                <a:cs typeface="Trebuchet MS"/>
              </a:rPr>
              <a:t>signals </a:t>
            </a:r>
            <a:r>
              <a:rPr sz="2200" spc="-85" dirty="0">
                <a:solidFill>
                  <a:prstClr val="black"/>
                </a:solidFill>
                <a:latin typeface="+mn-lt"/>
                <a:cs typeface="Trebuchet MS"/>
              </a:rPr>
              <a:t>are </a:t>
            </a:r>
            <a:r>
              <a:rPr sz="2200" spc="-54" dirty="0">
                <a:solidFill>
                  <a:prstClr val="black"/>
                </a:solidFill>
                <a:latin typeface="+mn-lt"/>
                <a:cs typeface="Trebuchet MS"/>
              </a:rPr>
              <a:t>passed </a:t>
            </a:r>
            <a:r>
              <a:rPr sz="2200" spc="-27" dirty="0">
                <a:solidFill>
                  <a:prstClr val="black"/>
                </a:solidFill>
                <a:latin typeface="+mn-lt"/>
                <a:cs typeface="Trebuchet MS"/>
              </a:rPr>
              <a:t>on </a:t>
            </a:r>
            <a:r>
              <a:rPr sz="2200" spc="-72" dirty="0">
                <a:solidFill>
                  <a:prstClr val="black"/>
                </a:solidFill>
                <a:latin typeface="+mn-lt"/>
                <a:cs typeface="Trebuchet MS"/>
              </a:rPr>
              <a:t>to the </a:t>
            </a:r>
            <a:r>
              <a:rPr sz="2200" spc="-102" dirty="0">
                <a:solidFill>
                  <a:prstClr val="black"/>
                </a:solidFill>
                <a:latin typeface="+mn-lt"/>
                <a:cs typeface="Trebuchet MS"/>
              </a:rPr>
              <a:t>cell </a:t>
            </a:r>
            <a:r>
              <a:rPr sz="2200" spc="-49" dirty="0">
                <a:solidFill>
                  <a:prstClr val="black"/>
                </a:solidFill>
                <a:latin typeface="+mn-lt"/>
                <a:cs typeface="Trebuchet MS"/>
              </a:rPr>
              <a:t>body </a:t>
            </a:r>
            <a:r>
              <a:rPr sz="2200" spc="-54" dirty="0">
                <a:solidFill>
                  <a:prstClr val="black"/>
                </a:solidFill>
                <a:latin typeface="+mn-lt"/>
                <a:cs typeface="Trebuchet MS"/>
              </a:rPr>
              <a:t>through </a:t>
            </a:r>
            <a:r>
              <a:rPr sz="2200" spc="-72" dirty="0">
                <a:solidFill>
                  <a:prstClr val="black"/>
                </a:solidFill>
                <a:latin typeface="+mn-lt"/>
                <a:cs typeface="Trebuchet MS"/>
              </a:rPr>
              <a:t>the </a:t>
            </a:r>
            <a:r>
              <a:rPr sz="2200" spc="-76" dirty="0">
                <a:solidFill>
                  <a:prstClr val="black"/>
                </a:solidFill>
                <a:latin typeface="+mn-lt"/>
                <a:cs typeface="Trebuchet MS"/>
              </a:rPr>
              <a:t>synapse, </a:t>
            </a:r>
            <a:r>
              <a:rPr sz="2200" spc="-67" dirty="0">
                <a:solidFill>
                  <a:prstClr val="black"/>
                </a:solidFill>
                <a:latin typeface="+mn-lt"/>
                <a:cs typeface="Trebuchet MS"/>
              </a:rPr>
              <a:t>which </a:t>
            </a:r>
            <a:r>
              <a:rPr sz="2200" spc="-76" dirty="0">
                <a:solidFill>
                  <a:prstClr val="black"/>
                </a:solidFill>
                <a:latin typeface="+mn-lt"/>
                <a:cs typeface="Trebuchet MS"/>
              </a:rPr>
              <a:t>may  </a:t>
            </a:r>
            <a:r>
              <a:rPr sz="2200" spc="-99" dirty="0">
                <a:solidFill>
                  <a:prstClr val="black"/>
                </a:solidFill>
                <a:latin typeface="+mn-lt"/>
                <a:cs typeface="Trebuchet MS"/>
              </a:rPr>
              <a:t>accelerate </a:t>
            </a:r>
            <a:r>
              <a:rPr sz="2200" spc="-40" dirty="0">
                <a:solidFill>
                  <a:prstClr val="black"/>
                </a:solidFill>
                <a:latin typeface="+mn-lt"/>
                <a:cs typeface="Trebuchet MS"/>
              </a:rPr>
              <a:t>or </a:t>
            </a:r>
            <a:r>
              <a:rPr sz="2200" spc="-90" dirty="0">
                <a:solidFill>
                  <a:prstClr val="black"/>
                </a:solidFill>
                <a:latin typeface="+mn-lt"/>
                <a:cs typeface="Trebuchet MS"/>
              </a:rPr>
              <a:t>retard </a:t>
            </a:r>
            <a:r>
              <a:rPr sz="2200" spc="-58" dirty="0">
                <a:solidFill>
                  <a:prstClr val="black"/>
                </a:solidFill>
                <a:latin typeface="+mn-lt"/>
                <a:cs typeface="Trebuchet MS"/>
              </a:rPr>
              <a:t>an </a:t>
            </a:r>
            <a:r>
              <a:rPr sz="2200" spc="-67" dirty="0">
                <a:solidFill>
                  <a:prstClr val="black"/>
                </a:solidFill>
                <a:latin typeface="+mn-lt"/>
                <a:cs typeface="Trebuchet MS"/>
              </a:rPr>
              <a:t>arriving</a:t>
            </a:r>
            <a:r>
              <a:rPr sz="2200" spc="-314" dirty="0">
                <a:solidFill>
                  <a:prstClr val="black"/>
                </a:solidFill>
                <a:latin typeface="+mn-lt"/>
                <a:cs typeface="Trebuchet MS"/>
              </a:rPr>
              <a:t> </a:t>
            </a:r>
            <a:r>
              <a:rPr sz="2200" spc="-81" dirty="0">
                <a:solidFill>
                  <a:prstClr val="black"/>
                </a:solidFill>
                <a:latin typeface="+mn-lt"/>
                <a:cs typeface="Trebuchet MS"/>
              </a:rPr>
              <a:t>signal.</a:t>
            </a:r>
            <a:endParaRPr sz="2200" dirty="0">
              <a:solidFill>
                <a:prstClr val="black"/>
              </a:solidFill>
              <a:latin typeface="+mn-lt"/>
              <a:cs typeface="Trebuchet MS"/>
            </a:endParaRPr>
          </a:p>
          <a:p>
            <a:pPr algn="just" defTabSz="815214" eaLnBrk="1" fontAlgn="auto" hangingPunct="1">
              <a:spcBef>
                <a:spcPts val="31"/>
              </a:spcBef>
              <a:spcAft>
                <a:spcPts val="0"/>
              </a:spcAft>
              <a:buFont typeface="Arial"/>
              <a:buChar char="•"/>
            </a:pPr>
            <a:endParaRPr sz="2200" dirty="0">
              <a:solidFill>
                <a:prstClr val="black"/>
              </a:solidFill>
              <a:latin typeface="+mn-lt"/>
              <a:cs typeface="Times New Roman"/>
            </a:endParaRPr>
          </a:p>
          <a:p>
            <a:pPr marL="266086" indent="-254754" algn="just" defTabSz="815214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265517" algn="l"/>
                <a:tab pos="266086" algn="l"/>
              </a:tabLst>
            </a:pPr>
            <a:r>
              <a:rPr sz="2200" spc="-72" dirty="0">
                <a:solidFill>
                  <a:prstClr val="black"/>
                </a:solidFill>
                <a:latin typeface="+mn-lt"/>
                <a:cs typeface="Trebuchet MS"/>
              </a:rPr>
              <a:t>It</a:t>
            </a:r>
            <a:r>
              <a:rPr sz="2200" spc="-126" dirty="0">
                <a:solidFill>
                  <a:prstClr val="black"/>
                </a:solidFill>
                <a:latin typeface="+mn-lt"/>
                <a:cs typeface="Trebuchet MS"/>
              </a:rPr>
              <a:t> </a:t>
            </a:r>
            <a:r>
              <a:rPr sz="2200" spc="-58" dirty="0">
                <a:solidFill>
                  <a:prstClr val="black"/>
                </a:solidFill>
                <a:latin typeface="+mn-lt"/>
                <a:cs typeface="Trebuchet MS"/>
              </a:rPr>
              <a:t>is</a:t>
            </a:r>
            <a:r>
              <a:rPr sz="2200" spc="-126" dirty="0">
                <a:solidFill>
                  <a:prstClr val="black"/>
                </a:solidFill>
                <a:latin typeface="+mn-lt"/>
                <a:cs typeface="Trebuchet MS"/>
              </a:rPr>
              <a:t> </a:t>
            </a:r>
            <a:r>
              <a:rPr sz="2200" spc="-63" dirty="0">
                <a:solidFill>
                  <a:prstClr val="black"/>
                </a:solidFill>
                <a:latin typeface="+mn-lt"/>
                <a:cs typeface="Trebuchet MS"/>
              </a:rPr>
              <a:t>this</a:t>
            </a:r>
            <a:r>
              <a:rPr sz="2200" spc="-121" dirty="0">
                <a:solidFill>
                  <a:prstClr val="black"/>
                </a:solidFill>
                <a:latin typeface="+mn-lt"/>
                <a:cs typeface="Trebuchet MS"/>
              </a:rPr>
              <a:t> </a:t>
            </a:r>
            <a:r>
              <a:rPr sz="2200" spc="-85" dirty="0">
                <a:solidFill>
                  <a:prstClr val="black"/>
                </a:solidFill>
                <a:latin typeface="+mn-lt"/>
                <a:cs typeface="Trebuchet MS"/>
              </a:rPr>
              <a:t>acceleration</a:t>
            </a:r>
            <a:r>
              <a:rPr sz="2200" spc="-108" dirty="0">
                <a:solidFill>
                  <a:prstClr val="black"/>
                </a:solidFill>
                <a:latin typeface="+mn-lt"/>
                <a:cs typeface="Trebuchet MS"/>
              </a:rPr>
              <a:t> </a:t>
            </a:r>
            <a:r>
              <a:rPr sz="2200" spc="-40" dirty="0">
                <a:solidFill>
                  <a:prstClr val="black"/>
                </a:solidFill>
                <a:latin typeface="+mn-lt"/>
                <a:cs typeface="Trebuchet MS"/>
              </a:rPr>
              <a:t>or</a:t>
            </a:r>
            <a:r>
              <a:rPr sz="2200" spc="-112" dirty="0">
                <a:solidFill>
                  <a:prstClr val="black"/>
                </a:solidFill>
                <a:latin typeface="+mn-lt"/>
                <a:cs typeface="Trebuchet MS"/>
              </a:rPr>
              <a:t> </a:t>
            </a:r>
            <a:r>
              <a:rPr sz="2200" spc="-81" dirty="0">
                <a:solidFill>
                  <a:prstClr val="black"/>
                </a:solidFill>
                <a:latin typeface="+mn-lt"/>
                <a:cs typeface="Trebuchet MS"/>
              </a:rPr>
              <a:t>retardation</a:t>
            </a:r>
            <a:r>
              <a:rPr sz="2200" spc="-117" dirty="0">
                <a:solidFill>
                  <a:prstClr val="black"/>
                </a:solidFill>
                <a:latin typeface="+mn-lt"/>
                <a:cs typeface="Trebuchet MS"/>
              </a:rPr>
              <a:t> </a:t>
            </a:r>
            <a:r>
              <a:rPr sz="2200" spc="-63" dirty="0">
                <a:solidFill>
                  <a:prstClr val="black"/>
                </a:solidFill>
                <a:latin typeface="+mn-lt"/>
                <a:cs typeface="Trebuchet MS"/>
              </a:rPr>
              <a:t>of</a:t>
            </a:r>
            <a:r>
              <a:rPr sz="2200" spc="-112" dirty="0">
                <a:solidFill>
                  <a:prstClr val="black"/>
                </a:solidFill>
                <a:latin typeface="+mn-lt"/>
                <a:cs typeface="Trebuchet MS"/>
              </a:rPr>
              <a:t> </a:t>
            </a:r>
            <a:r>
              <a:rPr sz="2200" spc="-72" dirty="0">
                <a:solidFill>
                  <a:prstClr val="black"/>
                </a:solidFill>
                <a:latin typeface="+mn-lt"/>
                <a:cs typeface="Trebuchet MS"/>
              </a:rPr>
              <a:t>the</a:t>
            </a:r>
            <a:r>
              <a:rPr sz="2200" spc="-112" dirty="0">
                <a:solidFill>
                  <a:prstClr val="black"/>
                </a:solidFill>
                <a:latin typeface="+mn-lt"/>
                <a:cs typeface="Trebuchet MS"/>
              </a:rPr>
              <a:t> </a:t>
            </a:r>
            <a:r>
              <a:rPr sz="2200" spc="-67" dirty="0">
                <a:solidFill>
                  <a:prstClr val="black"/>
                </a:solidFill>
                <a:latin typeface="+mn-lt"/>
                <a:cs typeface="Trebuchet MS"/>
              </a:rPr>
              <a:t>input</a:t>
            </a:r>
            <a:r>
              <a:rPr sz="2200" spc="-117" dirty="0">
                <a:solidFill>
                  <a:prstClr val="black"/>
                </a:solidFill>
                <a:latin typeface="+mn-lt"/>
                <a:cs typeface="Trebuchet MS"/>
              </a:rPr>
              <a:t> </a:t>
            </a:r>
            <a:r>
              <a:rPr sz="2200" spc="-58" dirty="0">
                <a:solidFill>
                  <a:prstClr val="black"/>
                </a:solidFill>
                <a:latin typeface="+mn-lt"/>
                <a:cs typeface="Trebuchet MS"/>
              </a:rPr>
              <a:t>signals</a:t>
            </a:r>
            <a:r>
              <a:rPr sz="2200" spc="-121" dirty="0">
                <a:solidFill>
                  <a:prstClr val="black"/>
                </a:solidFill>
                <a:latin typeface="+mn-lt"/>
                <a:cs typeface="Trebuchet MS"/>
              </a:rPr>
              <a:t> </a:t>
            </a:r>
            <a:r>
              <a:rPr sz="2200" spc="-85" dirty="0">
                <a:solidFill>
                  <a:prstClr val="black"/>
                </a:solidFill>
                <a:latin typeface="+mn-lt"/>
                <a:cs typeface="Trebuchet MS"/>
              </a:rPr>
              <a:t>that</a:t>
            </a:r>
            <a:r>
              <a:rPr sz="2200" spc="-117" dirty="0">
                <a:solidFill>
                  <a:prstClr val="black"/>
                </a:solidFill>
                <a:latin typeface="+mn-lt"/>
                <a:cs typeface="Trebuchet MS"/>
              </a:rPr>
              <a:t> </a:t>
            </a:r>
            <a:r>
              <a:rPr sz="2200" spc="-58" dirty="0">
                <a:solidFill>
                  <a:prstClr val="black"/>
                </a:solidFill>
                <a:latin typeface="+mn-lt"/>
                <a:cs typeface="Trebuchet MS"/>
              </a:rPr>
              <a:t>is</a:t>
            </a:r>
            <a:r>
              <a:rPr sz="2200" spc="-126" dirty="0">
                <a:solidFill>
                  <a:prstClr val="black"/>
                </a:solidFill>
                <a:latin typeface="+mn-lt"/>
                <a:cs typeface="Trebuchet MS"/>
              </a:rPr>
              <a:t> </a:t>
            </a:r>
            <a:r>
              <a:rPr sz="2200" spc="-67" dirty="0">
                <a:solidFill>
                  <a:prstClr val="black"/>
                </a:solidFill>
                <a:latin typeface="+mn-lt"/>
                <a:cs typeface="Trebuchet MS"/>
              </a:rPr>
              <a:t>modelled</a:t>
            </a:r>
            <a:r>
              <a:rPr sz="2200" spc="-99" dirty="0">
                <a:solidFill>
                  <a:prstClr val="black"/>
                </a:solidFill>
                <a:latin typeface="+mn-lt"/>
                <a:cs typeface="Trebuchet MS"/>
              </a:rPr>
              <a:t> </a:t>
            </a:r>
            <a:r>
              <a:rPr sz="2200" spc="-67" dirty="0">
                <a:solidFill>
                  <a:prstClr val="black"/>
                </a:solidFill>
                <a:latin typeface="+mn-lt"/>
                <a:cs typeface="Trebuchet MS"/>
              </a:rPr>
              <a:t>by</a:t>
            </a:r>
            <a:r>
              <a:rPr sz="2200" spc="-117" dirty="0">
                <a:solidFill>
                  <a:prstClr val="black"/>
                </a:solidFill>
                <a:latin typeface="+mn-lt"/>
                <a:cs typeface="Trebuchet MS"/>
              </a:rPr>
              <a:t> </a:t>
            </a:r>
            <a:r>
              <a:rPr sz="2200" spc="-72" dirty="0">
                <a:solidFill>
                  <a:prstClr val="black"/>
                </a:solidFill>
                <a:latin typeface="+mn-lt"/>
                <a:cs typeface="Trebuchet MS"/>
              </a:rPr>
              <a:t>the</a:t>
            </a:r>
            <a:r>
              <a:rPr sz="2200" spc="-99" dirty="0">
                <a:solidFill>
                  <a:prstClr val="black"/>
                </a:solidFill>
                <a:latin typeface="+mn-lt"/>
                <a:cs typeface="Trebuchet MS"/>
              </a:rPr>
              <a:t> </a:t>
            </a:r>
            <a:r>
              <a:rPr sz="2200" b="1" spc="-99" dirty="0">
                <a:solidFill>
                  <a:prstClr val="black"/>
                </a:solidFill>
                <a:latin typeface="+mn-lt"/>
                <a:cs typeface="Trebuchet MS"/>
              </a:rPr>
              <a:t>weights</a:t>
            </a:r>
            <a:r>
              <a:rPr sz="2200" spc="-99" dirty="0">
                <a:solidFill>
                  <a:prstClr val="black"/>
                </a:solidFill>
                <a:latin typeface="+mn-lt"/>
                <a:cs typeface="Trebuchet MS"/>
              </a:rPr>
              <a:t>.</a:t>
            </a:r>
            <a:endParaRPr sz="2200" dirty="0">
              <a:solidFill>
                <a:prstClr val="black"/>
              </a:solidFill>
              <a:latin typeface="+mn-lt"/>
              <a:cs typeface="Trebuchet MS"/>
            </a:endParaRPr>
          </a:p>
          <a:p>
            <a:pPr algn="just" defTabSz="815214" eaLnBrk="1" fontAlgn="auto" hangingPunct="1">
              <a:spcBef>
                <a:spcPts val="27"/>
              </a:spcBef>
              <a:spcAft>
                <a:spcPts val="0"/>
              </a:spcAft>
              <a:buFont typeface="Arial"/>
              <a:buChar char="•"/>
            </a:pPr>
            <a:endParaRPr sz="2200" dirty="0">
              <a:solidFill>
                <a:prstClr val="black"/>
              </a:solidFill>
              <a:latin typeface="+mn-lt"/>
              <a:cs typeface="Times New Roman"/>
            </a:endParaRPr>
          </a:p>
          <a:p>
            <a:pPr marL="266086" marR="4559" indent="-254754" algn="just" defTabSz="815214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265517" algn="l"/>
                <a:tab pos="266650" algn="l"/>
              </a:tabLst>
            </a:pPr>
            <a:r>
              <a:rPr sz="2200" spc="-27" dirty="0">
                <a:solidFill>
                  <a:prstClr val="black"/>
                </a:solidFill>
                <a:latin typeface="+mn-lt"/>
                <a:cs typeface="Trebuchet MS"/>
              </a:rPr>
              <a:t>An </a:t>
            </a:r>
            <a:r>
              <a:rPr sz="2200" spc="-99" dirty="0">
                <a:solidFill>
                  <a:prstClr val="black"/>
                </a:solidFill>
                <a:latin typeface="+mn-lt"/>
                <a:cs typeface="Trebuchet MS"/>
              </a:rPr>
              <a:t>effective </a:t>
            </a:r>
            <a:r>
              <a:rPr sz="2200" spc="-76" dirty="0">
                <a:solidFill>
                  <a:prstClr val="black"/>
                </a:solidFill>
                <a:latin typeface="+mn-lt"/>
                <a:cs typeface="Trebuchet MS"/>
              </a:rPr>
              <a:t>synapse, </a:t>
            </a:r>
            <a:r>
              <a:rPr sz="2200" spc="-67" dirty="0">
                <a:solidFill>
                  <a:prstClr val="black"/>
                </a:solidFill>
                <a:latin typeface="+mn-lt"/>
                <a:cs typeface="Trebuchet MS"/>
              </a:rPr>
              <a:t>which transmits </a:t>
            </a:r>
            <a:r>
              <a:rPr sz="2200" spc="-76" dirty="0">
                <a:solidFill>
                  <a:prstClr val="black"/>
                </a:solidFill>
                <a:latin typeface="+mn-lt"/>
                <a:cs typeface="Trebuchet MS"/>
              </a:rPr>
              <a:t>a </a:t>
            </a:r>
            <a:r>
              <a:rPr sz="2200" spc="-67" dirty="0">
                <a:solidFill>
                  <a:prstClr val="black"/>
                </a:solidFill>
                <a:latin typeface="+mn-lt"/>
                <a:cs typeface="Trebuchet MS"/>
              </a:rPr>
              <a:t>stronger </a:t>
            </a:r>
            <a:r>
              <a:rPr sz="2200" spc="-63" dirty="0">
                <a:solidFill>
                  <a:prstClr val="black"/>
                </a:solidFill>
                <a:latin typeface="+mn-lt"/>
                <a:cs typeface="Trebuchet MS"/>
              </a:rPr>
              <a:t>signal </a:t>
            </a:r>
            <a:r>
              <a:rPr sz="2200" spc="-90" dirty="0">
                <a:solidFill>
                  <a:prstClr val="black"/>
                </a:solidFill>
                <a:latin typeface="+mn-lt"/>
                <a:cs typeface="Trebuchet MS"/>
              </a:rPr>
              <a:t>will </a:t>
            </a:r>
            <a:r>
              <a:rPr sz="2200" spc="-76" dirty="0">
                <a:solidFill>
                  <a:prstClr val="black"/>
                </a:solidFill>
                <a:latin typeface="+mn-lt"/>
                <a:cs typeface="Trebuchet MS"/>
              </a:rPr>
              <a:t>have a </a:t>
            </a:r>
            <a:r>
              <a:rPr sz="2200" spc="-63" dirty="0">
                <a:solidFill>
                  <a:prstClr val="black"/>
                </a:solidFill>
                <a:latin typeface="+mn-lt"/>
                <a:cs typeface="Trebuchet MS"/>
              </a:rPr>
              <a:t>correspondingly  </a:t>
            </a:r>
            <a:r>
              <a:rPr sz="2200" spc="-85" dirty="0">
                <a:solidFill>
                  <a:prstClr val="black"/>
                </a:solidFill>
                <a:latin typeface="+mn-lt"/>
                <a:cs typeface="Trebuchet MS"/>
              </a:rPr>
              <a:t>larger</a:t>
            </a:r>
            <a:r>
              <a:rPr sz="2200" spc="-112" dirty="0">
                <a:solidFill>
                  <a:prstClr val="black"/>
                </a:solidFill>
                <a:latin typeface="+mn-lt"/>
                <a:cs typeface="Trebuchet MS"/>
              </a:rPr>
              <a:t> </a:t>
            </a:r>
            <a:r>
              <a:rPr sz="2200" spc="-72" dirty="0">
                <a:solidFill>
                  <a:prstClr val="black"/>
                </a:solidFill>
                <a:latin typeface="+mn-lt"/>
                <a:cs typeface="Trebuchet MS"/>
              </a:rPr>
              <a:t>weights</a:t>
            </a:r>
            <a:r>
              <a:rPr sz="2200" spc="-108" dirty="0">
                <a:solidFill>
                  <a:prstClr val="black"/>
                </a:solidFill>
                <a:latin typeface="+mn-lt"/>
                <a:cs typeface="Trebuchet MS"/>
              </a:rPr>
              <a:t> </a:t>
            </a:r>
            <a:r>
              <a:rPr sz="2200" spc="-76" dirty="0">
                <a:solidFill>
                  <a:prstClr val="black"/>
                </a:solidFill>
                <a:latin typeface="+mn-lt"/>
                <a:cs typeface="Trebuchet MS"/>
              </a:rPr>
              <a:t>while</a:t>
            </a:r>
            <a:r>
              <a:rPr sz="2200" spc="-112" dirty="0">
                <a:solidFill>
                  <a:prstClr val="black"/>
                </a:solidFill>
                <a:latin typeface="+mn-lt"/>
                <a:cs typeface="Trebuchet MS"/>
              </a:rPr>
              <a:t> </a:t>
            </a:r>
            <a:r>
              <a:rPr sz="2200" spc="-76" dirty="0">
                <a:solidFill>
                  <a:prstClr val="black"/>
                </a:solidFill>
                <a:latin typeface="+mn-lt"/>
                <a:cs typeface="Trebuchet MS"/>
              </a:rPr>
              <a:t>a</a:t>
            </a:r>
            <a:r>
              <a:rPr sz="2200" spc="-117" dirty="0">
                <a:solidFill>
                  <a:prstClr val="black"/>
                </a:solidFill>
                <a:latin typeface="+mn-lt"/>
                <a:cs typeface="Trebuchet MS"/>
              </a:rPr>
              <a:t> </a:t>
            </a:r>
            <a:r>
              <a:rPr sz="2200" spc="-76" dirty="0">
                <a:solidFill>
                  <a:prstClr val="black"/>
                </a:solidFill>
                <a:latin typeface="+mn-lt"/>
                <a:cs typeface="Trebuchet MS"/>
              </a:rPr>
              <a:t>weak</a:t>
            </a:r>
            <a:r>
              <a:rPr sz="2200" spc="-112" dirty="0">
                <a:solidFill>
                  <a:prstClr val="black"/>
                </a:solidFill>
                <a:latin typeface="+mn-lt"/>
                <a:cs typeface="Trebuchet MS"/>
              </a:rPr>
              <a:t> </a:t>
            </a:r>
            <a:r>
              <a:rPr sz="2200" spc="-58" dirty="0">
                <a:solidFill>
                  <a:prstClr val="black"/>
                </a:solidFill>
                <a:latin typeface="+mn-lt"/>
                <a:cs typeface="Trebuchet MS"/>
              </a:rPr>
              <a:t>synapse</a:t>
            </a:r>
            <a:r>
              <a:rPr sz="2200" spc="-121" dirty="0">
                <a:solidFill>
                  <a:prstClr val="black"/>
                </a:solidFill>
                <a:latin typeface="+mn-lt"/>
                <a:cs typeface="Trebuchet MS"/>
              </a:rPr>
              <a:t> </a:t>
            </a:r>
            <a:r>
              <a:rPr sz="2200" spc="-90" dirty="0">
                <a:solidFill>
                  <a:prstClr val="black"/>
                </a:solidFill>
                <a:latin typeface="+mn-lt"/>
                <a:cs typeface="Trebuchet MS"/>
              </a:rPr>
              <a:t>will</a:t>
            </a:r>
            <a:r>
              <a:rPr sz="2200" spc="-121" dirty="0">
                <a:solidFill>
                  <a:prstClr val="black"/>
                </a:solidFill>
                <a:latin typeface="+mn-lt"/>
                <a:cs typeface="Trebuchet MS"/>
              </a:rPr>
              <a:t> </a:t>
            </a:r>
            <a:r>
              <a:rPr sz="2200" spc="-76" dirty="0">
                <a:solidFill>
                  <a:prstClr val="black"/>
                </a:solidFill>
                <a:latin typeface="+mn-lt"/>
                <a:cs typeface="Trebuchet MS"/>
              </a:rPr>
              <a:t>have</a:t>
            </a:r>
            <a:r>
              <a:rPr sz="2200" spc="-117" dirty="0">
                <a:solidFill>
                  <a:prstClr val="black"/>
                </a:solidFill>
                <a:latin typeface="+mn-lt"/>
                <a:cs typeface="Trebuchet MS"/>
              </a:rPr>
              <a:t> </a:t>
            </a:r>
            <a:r>
              <a:rPr sz="2200" spc="-72" dirty="0">
                <a:solidFill>
                  <a:prstClr val="black"/>
                </a:solidFill>
                <a:latin typeface="+mn-lt"/>
                <a:cs typeface="Trebuchet MS"/>
              </a:rPr>
              <a:t>smaller</a:t>
            </a:r>
            <a:r>
              <a:rPr sz="2200" spc="-121" dirty="0">
                <a:solidFill>
                  <a:prstClr val="black"/>
                </a:solidFill>
                <a:latin typeface="+mn-lt"/>
                <a:cs typeface="Trebuchet MS"/>
              </a:rPr>
              <a:t> </a:t>
            </a:r>
            <a:r>
              <a:rPr sz="2200" spc="-81" dirty="0">
                <a:solidFill>
                  <a:prstClr val="black"/>
                </a:solidFill>
                <a:latin typeface="+mn-lt"/>
                <a:cs typeface="Trebuchet MS"/>
              </a:rPr>
              <a:t>weights.</a:t>
            </a:r>
            <a:endParaRPr sz="2200" dirty="0">
              <a:solidFill>
                <a:prstClr val="black"/>
              </a:solidFill>
              <a:latin typeface="+mn-lt"/>
              <a:cs typeface="Trebuchet MS"/>
            </a:endParaRPr>
          </a:p>
          <a:p>
            <a:pPr algn="just" defTabSz="815214" eaLnBrk="1" fontAlgn="auto" hangingPunct="1">
              <a:spcBef>
                <a:spcPts val="31"/>
              </a:spcBef>
              <a:spcAft>
                <a:spcPts val="0"/>
              </a:spcAft>
              <a:buFont typeface="Arial"/>
              <a:buChar char="•"/>
            </a:pPr>
            <a:endParaRPr sz="2200" dirty="0">
              <a:solidFill>
                <a:prstClr val="black"/>
              </a:solidFill>
              <a:latin typeface="+mn-lt"/>
              <a:cs typeface="Times New Roman"/>
            </a:endParaRPr>
          </a:p>
          <a:p>
            <a:pPr marL="266086" marR="7404" indent="-254754" algn="just" defTabSz="815214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265517" algn="l"/>
                <a:tab pos="266650" algn="l"/>
              </a:tabLst>
            </a:pPr>
            <a:r>
              <a:rPr sz="2200" spc="-90" dirty="0">
                <a:solidFill>
                  <a:prstClr val="black"/>
                </a:solidFill>
                <a:latin typeface="+mn-lt"/>
                <a:cs typeface="Trebuchet MS"/>
              </a:rPr>
              <a:t>Thus, </a:t>
            </a:r>
            <a:r>
              <a:rPr sz="2200" spc="-67" dirty="0">
                <a:solidFill>
                  <a:prstClr val="black"/>
                </a:solidFill>
                <a:latin typeface="+mn-lt"/>
                <a:cs typeface="Trebuchet MS"/>
              </a:rPr>
              <a:t>weights </a:t>
            </a:r>
            <a:r>
              <a:rPr sz="2200" spc="-72" dirty="0">
                <a:solidFill>
                  <a:prstClr val="black"/>
                </a:solidFill>
                <a:latin typeface="+mn-lt"/>
                <a:cs typeface="Trebuchet MS"/>
              </a:rPr>
              <a:t>here </a:t>
            </a:r>
            <a:r>
              <a:rPr sz="2200" spc="-81" dirty="0">
                <a:solidFill>
                  <a:prstClr val="black"/>
                </a:solidFill>
                <a:latin typeface="+mn-lt"/>
                <a:cs typeface="Trebuchet MS"/>
              </a:rPr>
              <a:t>are </a:t>
            </a:r>
            <a:r>
              <a:rPr sz="2200" spc="-90" dirty="0">
                <a:solidFill>
                  <a:prstClr val="black"/>
                </a:solidFill>
                <a:latin typeface="+mn-lt"/>
                <a:cs typeface="Trebuchet MS"/>
              </a:rPr>
              <a:t>multiplicative </a:t>
            </a:r>
            <a:r>
              <a:rPr sz="2200" spc="-85" dirty="0">
                <a:solidFill>
                  <a:prstClr val="black"/>
                </a:solidFill>
                <a:latin typeface="+mn-lt"/>
                <a:cs typeface="Trebuchet MS"/>
              </a:rPr>
              <a:t>factors </a:t>
            </a:r>
            <a:r>
              <a:rPr sz="2200" spc="-63" dirty="0">
                <a:solidFill>
                  <a:prstClr val="black"/>
                </a:solidFill>
                <a:latin typeface="+mn-lt"/>
                <a:cs typeface="Trebuchet MS"/>
              </a:rPr>
              <a:t>of </a:t>
            </a:r>
            <a:r>
              <a:rPr sz="2200" spc="-72" dirty="0">
                <a:solidFill>
                  <a:prstClr val="black"/>
                </a:solidFill>
                <a:latin typeface="+mn-lt"/>
                <a:cs typeface="Trebuchet MS"/>
              </a:rPr>
              <a:t>the </a:t>
            </a:r>
            <a:r>
              <a:rPr sz="2200" spc="-58" dirty="0">
                <a:solidFill>
                  <a:prstClr val="black"/>
                </a:solidFill>
                <a:latin typeface="+mn-lt"/>
                <a:cs typeface="Trebuchet MS"/>
              </a:rPr>
              <a:t>inputs </a:t>
            </a:r>
            <a:r>
              <a:rPr sz="2200" spc="-72" dirty="0">
                <a:solidFill>
                  <a:prstClr val="black"/>
                </a:solidFill>
                <a:latin typeface="+mn-lt"/>
                <a:cs typeface="Trebuchet MS"/>
              </a:rPr>
              <a:t>to </a:t>
            </a:r>
            <a:r>
              <a:rPr sz="2200" spc="-76" dirty="0">
                <a:solidFill>
                  <a:prstClr val="black"/>
                </a:solidFill>
                <a:latin typeface="+mn-lt"/>
                <a:cs typeface="Trebuchet MS"/>
              </a:rPr>
              <a:t>account </a:t>
            </a:r>
            <a:r>
              <a:rPr sz="2200" spc="-72" dirty="0">
                <a:solidFill>
                  <a:prstClr val="black"/>
                </a:solidFill>
                <a:latin typeface="+mn-lt"/>
                <a:cs typeface="Trebuchet MS"/>
              </a:rPr>
              <a:t>for the strength </a:t>
            </a:r>
            <a:r>
              <a:rPr sz="2200" spc="-63" dirty="0">
                <a:solidFill>
                  <a:prstClr val="black"/>
                </a:solidFill>
                <a:latin typeface="+mn-lt"/>
                <a:cs typeface="Trebuchet MS"/>
              </a:rPr>
              <a:t>of  </a:t>
            </a:r>
            <a:r>
              <a:rPr sz="2200" spc="-76" dirty="0">
                <a:solidFill>
                  <a:prstClr val="black"/>
                </a:solidFill>
                <a:latin typeface="+mn-lt"/>
                <a:cs typeface="Trebuchet MS"/>
              </a:rPr>
              <a:t>the</a:t>
            </a:r>
            <a:r>
              <a:rPr sz="2200" spc="-117" dirty="0">
                <a:solidFill>
                  <a:prstClr val="black"/>
                </a:solidFill>
                <a:latin typeface="+mn-lt"/>
                <a:cs typeface="Trebuchet MS"/>
              </a:rPr>
              <a:t> </a:t>
            </a:r>
            <a:r>
              <a:rPr sz="2200" spc="-76" dirty="0">
                <a:solidFill>
                  <a:prstClr val="black"/>
                </a:solidFill>
                <a:latin typeface="+mn-lt"/>
                <a:cs typeface="Trebuchet MS"/>
              </a:rPr>
              <a:t>synapse.</a:t>
            </a:r>
            <a:endParaRPr sz="2200" dirty="0">
              <a:solidFill>
                <a:prstClr val="black"/>
              </a:solidFill>
              <a:latin typeface="+mn-lt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889088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17" y="764704"/>
            <a:ext cx="8742171" cy="4743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90802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836712"/>
            <a:ext cx="8784976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00131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2" y="480647"/>
            <a:ext cx="8552190" cy="438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57363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91662"/>
            <a:ext cx="8784976" cy="453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40516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586173"/>
            <a:ext cx="8640960" cy="4859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48337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84821"/>
            <a:ext cx="8794354" cy="477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05961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1150" y="174812"/>
            <a:ext cx="8901953" cy="6562164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663" tIns="45337" rIns="90663" bIns="45337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15708" y="1196806"/>
            <a:ext cx="7200799" cy="3415639"/>
          </a:xfrm>
          <a:prstGeom prst="rect">
            <a:avLst/>
          </a:prstGeom>
        </p:spPr>
        <p:txBody>
          <a:bodyPr wrap="square" lIns="90663" tIns="45337" rIns="90663" bIns="45337">
            <a:spAutoFit/>
          </a:bodyPr>
          <a:lstStyle/>
          <a:p>
            <a:br>
              <a:rPr lang="en-IN" sz="2400" dirty="0">
                <a:solidFill>
                  <a:prstClr val="black"/>
                </a:solidFill>
              </a:rPr>
            </a:br>
            <a:r>
              <a:rPr lang="en-IN" sz="2400" dirty="0">
                <a:solidFill>
                  <a:prstClr val="black"/>
                </a:solidFill>
              </a:rPr>
              <a:t>How many types of Artificial Neural Networks?</a:t>
            </a:r>
            <a:br>
              <a:rPr lang="en-IN" sz="2400" dirty="0">
                <a:solidFill>
                  <a:prstClr val="black"/>
                </a:solidFill>
              </a:rPr>
            </a:br>
            <a:endParaRPr lang="en-IN" sz="2400" dirty="0">
              <a:solidFill>
                <a:prstClr val="black"/>
              </a:solidFill>
            </a:endParaRPr>
          </a:p>
          <a:p>
            <a:r>
              <a:rPr lang="en-IN" sz="2400" dirty="0">
                <a:solidFill>
                  <a:prstClr val="black"/>
                </a:solidFill>
              </a:rPr>
              <a:t>A. 2</a:t>
            </a:r>
            <a:br>
              <a:rPr lang="en-IN" sz="2400" dirty="0">
                <a:solidFill>
                  <a:prstClr val="black"/>
                </a:solidFill>
              </a:rPr>
            </a:br>
            <a:r>
              <a:rPr lang="en-IN" sz="2400" dirty="0">
                <a:solidFill>
                  <a:prstClr val="black"/>
                </a:solidFill>
              </a:rPr>
              <a:t>B. 3</a:t>
            </a:r>
            <a:br>
              <a:rPr lang="en-IN" sz="2400" dirty="0">
                <a:solidFill>
                  <a:prstClr val="black"/>
                </a:solidFill>
              </a:rPr>
            </a:br>
            <a:r>
              <a:rPr lang="en-IN" sz="2400" dirty="0">
                <a:solidFill>
                  <a:prstClr val="black"/>
                </a:solidFill>
              </a:rPr>
              <a:t>C. 4</a:t>
            </a:r>
            <a:br>
              <a:rPr lang="en-IN" sz="2400" dirty="0">
                <a:solidFill>
                  <a:prstClr val="black"/>
                </a:solidFill>
              </a:rPr>
            </a:br>
            <a:r>
              <a:rPr lang="en-IN" sz="2400" dirty="0">
                <a:solidFill>
                  <a:prstClr val="black"/>
                </a:solidFill>
              </a:rPr>
              <a:t>D. 5</a:t>
            </a:r>
          </a:p>
          <a:p>
            <a:br>
              <a:rPr lang="en-IN" sz="2400" dirty="0">
                <a:solidFill>
                  <a:prstClr val="black"/>
                </a:solidFill>
              </a:rPr>
            </a:b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27384"/>
            <a:ext cx="2672916" cy="55399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lIns="90663" tIns="45337" rIns="90663" bIns="45337">
            <a:spAutoFit/>
          </a:bodyPr>
          <a:lstStyle/>
          <a:p>
            <a:r>
              <a:rPr lang="en-IN" sz="3000" b="1" dirty="0">
                <a:solidFill>
                  <a:prstClr val="black"/>
                </a:solidFill>
              </a:rPr>
              <a:t>      Quiz</a:t>
            </a:r>
            <a:endParaRPr lang="en-IN" sz="3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7170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1150" y="174812"/>
            <a:ext cx="8901953" cy="6562164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663" tIns="45337" rIns="90663" bIns="45337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15708" y="1196776"/>
            <a:ext cx="7200799" cy="1568980"/>
          </a:xfrm>
          <a:prstGeom prst="rect">
            <a:avLst/>
          </a:prstGeom>
        </p:spPr>
        <p:txBody>
          <a:bodyPr wrap="square" lIns="90663" tIns="45337" rIns="90663" bIns="45337">
            <a:spAutoFit/>
          </a:bodyPr>
          <a:lstStyle/>
          <a:p>
            <a:r>
              <a:rPr lang="en-IN" sz="2400" dirty="0">
                <a:solidFill>
                  <a:prstClr val="black"/>
                </a:solidFill>
              </a:rPr>
              <a:t>Explanation: There are two Artificial Neural Network topologies : </a:t>
            </a:r>
            <a:r>
              <a:rPr lang="en-IN" sz="2400" dirty="0" err="1">
                <a:solidFill>
                  <a:prstClr val="black"/>
                </a:solidFill>
              </a:rPr>
              <a:t>FeedForward</a:t>
            </a:r>
            <a:r>
              <a:rPr lang="en-IN" sz="2400" dirty="0">
                <a:solidFill>
                  <a:prstClr val="black"/>
                </a:solidFill>
              </a:rPr>
              <a:t> and Feedback</a:t>
            </a:r>
          </a:p>
          <a:p>
            <a:br>
              <a:rPr lang="en-IN" sz="2400" dirty="0">
                <a:solidFill>
                  <a:prstClr val="black"/>
                </a:solidFill>
              </a:rPr>
            </a:b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27384"/>
            <a:ext cx="2672916" cy="55399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lIns="90663" tIns="45337" rIns="90663" bIns="45337">
            <a:spAutoFit/>
          </a:bodyPr>
          <a:lstStyle/>
          <a:p>
            <a:r>
              <a:rPr lang="en-IN" sz="3000" b="1" dirty="0">
                <a:solidFill>
                  <a:prstClr val="black"/>
                </a:solidFill>
              </a:rPr>
              <a:t>      Quiz</a:t>
            </a:r>
            <a:endParaRPr lang="en-IN" sz="3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8099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1150" y="174812"/>
            <a:ext cx="8901953" cy="6562164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663" tIns="45337" rIns="90663" bIns="45337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15708" y="1196776"/>
            <a:ext cx="7200799" cy="2307644"/>
          </a:xfrm>
          <a:prstGeom prst="rect">
            <a:avLst/>
          </a:prstGeom>
        </p:spPr>
        <p:txBody>
          <a:bodyPr wrap="square" lIns="90663" tIns="45337" rIns="90663" bIns="45337">
            <a:spAutoFit/>
          </a:bodyPr>
          <a:lstStyle/>
          <a:p>
            <a:r>
              <a:rPr lang="en-IN" sz="2400" dirty="0">
                <a:solidFill>
                  <a:prstClr val="black"/>
                </a:solidFill>
              </a:rPr>
              <a:t>In which ANN, loops are allowed?</a:t>
            </a:r>
            <a:br>
              <a:rPr lang="en-IN" sz="2400" dirty="0">
                <a:solidFill>
                  <a:prstClr val="black"/>
                </a:solidFill>
              </a:rPr>
            </a:br>
            <a:endParaRPr lang="en-IN" sz="2400" dirty="0">
              <a:solidFill>
                <a:prstClr val="black"/>
              </a:solidFill>
            </a:endParaRPr>
          </a:p>
          <a:p>
            <a:r>
              <a:rPr lang="en-IN" sz="2400" dirty="0">
                <a:solidFill>
                  <a:prstClr val="black"/>
                </a:solidFill>
              </a:rPr>
              <a:t>A. </a:t>
            </a:r>
            <a:r>
              <a:rPr lang="en-IN" sz="2400" dirty="0" err="1">
                <a:solidFill>
                  <a:prstClr val="black"/>
                </a:solidFill>
              </a:rPr>
              <a:t>FeedForward</a:t>
            </a:r>
            <a:r>
              <a:rPr lang="en-IN" sz="2400" dirty="0">
                <a:solidFill>
                  <a:prstClr val="black"/>
                </a:solidFill>
              </a:rPr>
              <a:t> ANN</a:t>
            </a:r>
            <a:br>
              <a:rPr lang="en-IN" sz="2400" dirty="0">
                <a:solidFill>
                  <a:prstClr val="black"/>
                </a:solidFill>
              </a:rPr>
            </a:br>
            <a:r>
              <a:rPr lang="en-IN" sz="2400" dirty="0">
                <a:solidFill>
                  <a:prstClr val="black"/>
                </a:solidFill>
              </a:rPr>
              <a:t>B. </a:t>
            </a:r>
            <a:r>
              <a:rPr lang="en-IN" sz="2400" dirty="0" err="1">
                <a:solidFill>
                  <a:prstClr val="black"/>
                </a:solidFill>
              </a:rPr>
              <a:t>FeedBack</a:t>
            </a:r>
            <a:r>
              <a:rPr lang="en-IN" sz="2400" dirty="0">
                <a:solidFill>
                  <a:prstClr val="black"/>
                </a:solidFill>
              </a:rPr>
              <a:t> ANN</a:t>
            </a:r>
            <a:br>
              <a:rPr lang="en-IN" sz="2400" dirty="0">
                <a:solidFill>
                  <a:prstClr val="black"/>
                </a:solidFill>
              </a:rPr>
            </a:br>
            <a:r>
              <a:rPr lang="en-IN" sz="2400" dirty="0">
                <a:solidFill>
                  <a:prstClr val="black"/>
                </a:solidFill>
              </a:rPr>
              <a:t>C. Both A and B</a:t>
            </a:r>
            <a:br>
              <a:rPr lang="en-IN" sz="2400" dirty="0">
                <a:solidFill>
                  <a:prstClr val="black"/>
                </a:solidFill>
              </a:rPr>
            </a:br>
            <a:r>
              <a:rPr lang="en-IN" sz="2400" dirty="0">
                <a:solidFill>
                  <a:prstClr val="black"/>
                </a:solidFill>
              </a:rPr>
              <a:t>D. None of the Above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27384"/>
            <a:ext cx="2672916" cy="55399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lIns="90663" tIns="45337" rIns="90663" bIns="45337">
            <a:spAutoFit/>
          </a:bodyPr>
          <a:lstStyle/>
          <a:p>
            <a:r>
              <a:rPr lang="en-IN" sz="3000" b="1" dirty="0">
                <a:solidFill>
                  <a:prstClr val="black"/>
                </a:solidFill>
              </a:rPr>
              <a:t>      Quiz</a:t>
            </a:r>
            <a:endParaRPr lang="en-IN" sz="3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2709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3062" y="1556792"/>
            <a:ext cx="7776864" cy="1862048"/>
          </a:xfrm>
          <a:prstGeom prst="rect">
            <a:avLst/>
          </a:prstGeom>
        </p:spPr>
        <p:txBody>
          <a:bodyPr wrap="square" lIns="91365" tIns="45683" rIns="91365" bIns="45683">
            <a:spAutoFit/>
          </a:bodyPr>
          <a:lstStyle/>
          <a:p>
            <a:r>
              <a:rPr lang="en-IN" sz="2300" dirty="0">
                <a:solidFill>
                  <a:prstClr val="black"/>
                </a:solidFill>
              </a:rPr>
              <a:t>What is the use of MLFFNN?</a:t>
            </a:r>
          </a:p>
          <a:p>
            <a:r>
              <a:rPr lang="en-IN" sz="2300" dirty="0">
                <a:solidFill>
                  <a:prstClr val="black"/>
                </a:solidFill>
              </a:rPr>
              <a:t>a) to realize structure of multilayer perceptron</a:t>
            </a:r>
          </a:p>
          <a:p>
            <a:r>
              <a:rPr lang="en-IN" sz="2300" dirty="0">
                <a:solidFill>
                  <a:prstClr val="black"/>
                </a:solidFill>
              </a:rPr>
              <a:t>b) to solve pattern classification problem</a:t>
            </a:r>
          </a:p>
          <a:p>
            <a:r>
              <a:rPr lang="en-IN" sz="2300" dirty="0">
                <a:solidFill>
                  <a:prstClr val="black"/>
                </a:solidFill>
              </a:rPr>
              <a:t>c) to solve pattern mapping problem</a:t>
            </a:r>
          </a:p>
          <a:p>
            <a:r>
              <a:rPr lang="en-IN" sz="2300" dirty="0">
                <a:solidFill>
                  <a:prstClr val="black"/>
                </a:solidFill>
              </a:rPr>
              <a:t>d) to realize an approximation to a multilayer perceptron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27384"/>
            <a:ext cx="2672916" cy="55399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lIns="90590" tIns="45299" rIns="90590" bIns="45299">
            <a:spAutoFit/>
          </a:bodyPr>
          <a:lstStyle/>
          <a:p>
            <a:r>
              <a:rPr lang="en-IN" sz="3000" b="1" dirty="0">
                <a:solidFill>
                  <a:prstClr val="black"/>
                </a:solidFill>
              </a:rPr>
              <a:t>      Quiz</a:t>
            </a:r>
            <a:endParaRPr lang="en-IN" sz="3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559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8753350" cy="612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9741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065885" y="5420733"/>
            <a:ext cx="18645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49">
              <a:lnSpc>
                <a:spcPts val="1113"/>
              </a:lnSpc>
            </a:pPr>
            <a:r>
              <a:rPr spc="-22" dirty="0"/>
              <a:t>5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4624"/>
            <a:ext cx="8955586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323528" y="4509120"/>
            <a:ext cx="8643065" cy="19389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400" b="0" i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407656">
              <a:defRPr>
                <a:latin typeface="+mn-lt"/>
                <a:ea typeface="+mn-ea"/>
                <a:cs typeface="+mn-cs"/>
              </a:defRPr>
            </a:lvl2pPr>
            <a:lvl3pPr marL="815310">
              <a:defRPr>
                <a:latin typeface="+mn-lt"/>
                <a:ea typeface="+mn-ea"/>
                <a:cs typeface="+mn-cs"/>
              </a:defRPr>
            </a:lvl3pPr>
            <a:lvl4pPr marL="1222983">
              <a:defRPr>
                <a:latin typeface="+mn-lt"/>
                <a:ea typeface="+mn-ea"/>
                <a:cs typeface="+mn-cs"/>
              </a:defRPr>
            </a:lvl4pPr>
            <a:lvl5pPr marL="1630640">
              <a:defRPr>
                <a:latin typeface="+mn-lt"/>
                <a:ea typeface="+mn-ea"/>
                <a:cs typeface="+mn-cs"/>
              </a:defRPr>
            </a:lvl5pPr>
            <a:lvl6pPr marL="2038309">
              <a:defRPr>
                <a:latin typeface="+mn-lt"/>
                <a:ea typeface="+mn-ea"/>
                <a:cs typeface="+mn-cs"/>
              </a:defRPr>
            </a:lvl6pPr>
            <a:lvl7pPr marL="2445966">
              <a:defRPr>
                <a:latin typeface="+mn-lt"/>
                <a:ea typeface="+mn-ea"/>
                <a:cs typeface="+mn-cs"/>
              </a:defRPr>
            </a:lvl7pPr>
            <a:lvl8pPr marL="2853630">
              <a:defRPr>
                <a:latin typeface="+mn-lt"/>
                <a:ea typeface="+mn-ea"/>
                <a:cs typeface="+mn-cs"/>
              </a:defRPr>
            </a:lvl8pPr>
            <a:lvl9pPr marL="3261288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solidFill>
                  <a:prstClr val="black"/>
                </a:solidFill>
              </a:rPr>
              <a:t>The Neuron - A Biological Information Processor</a:t>
            </a:r>
          </a:p>
          <a:p>
            <a:r>
              <a:rPr lang="en-IN" sz="1800" dirty="0">
                <a:solidFill>
                  <a:prstClr val="black"/>
                </a:solidFill>
              </a:rPr>
              <a:t>dendrites -   the receivers</a:t>
            </a:r>
          </a:p>
          <a:p>
            <a:r>
              <a:rPr lang="en-IN" sz="1800" dirty="0">
                <a:solidFill>
                  <a:prstClr val="black"/>
                </a:solidFill>
              </a:rPr>
              <a:t>soma -   neuron cell body (sums input signals)</a:t>
            </a:r>
          </a:p>
          <a:p>
            <a:r>
              <a:rPr lang="en-IN" sz="1800" dirty="0">
                <a:solidFill>
                  <a:prstClr val="black"/>
                </a:solidFill>
              </a:rPr>
              <a:t>axon  -   the transmitter</a:t>
            </a:r>
          </a:p>
          <a:p>
            <a:r>
              <a:rPr lang="en-IN" sz="1800" dirty="0">
                <a:solidFill>
                  <a:prstClr val="black"/>
                </a:solidFill>
              </a:rPr>
              <a:t>synapse -   point of transmission</a:t>
            </a:r>
          </a:p>
          <a:p>
            <a:r>
              <a:rPr lang="en-IN" sz="1800" dirty="0">
                <a:solidFill>
                  <a:srgbClr val="00B050"/>
                </a:solidFill>
              </a:rPr>
              <a:t>neuron activates after a certain threshold is meet</a:t>
            </a:r>
          </a:p>
          <a:p>
            <a:r>
              <a:rPr lang="en-IN" sz="1800" dirty="0">
                <a:solidFill>
                  <a:srgbClr val="FF0000"/>
                </a:solidFill>
              </a:rPr>
              <a:t>Learning occurs via electro-chemical changes in effectiveness of synaptic junction</a:t>
            </a:r>
            <a:r>
              <a:rPr lang="en-IN" sz="1800" dirty="0">
                <a:solidFill>
                  <a:prstClr val="black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0692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1135" y="174812"/>
            <a:ext cx="8901953" cy="6562164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758" tIns="45383" rIns="90758" bIns="45383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15693" y="1196776"/>
            <a:ext cx="7200799" cy="3046307"/>
          </a:xfrm>
          <a:prstGeom prst="rect">
            <a:avLst/>
          </a:prstGeom>
        </p:spPr>
        <p:txBody>
          <a:bodyPr wrap="square" lIns="90758" tIns="45383" rIns="90758" bIns="45383">
            <a:spAutoFit/>
          </a:bodyPr>
          <a:lstStyle/>
          <a:p>
            <a:br>
              <a:rPr lang="en-IN" sz="2400" dirty="0">
                <a:solidFill>
                  <a:prstClr val="black"/>
                </a:solidFill>
              </a:rPr>
            </a:br>
            <a:r>
              <a:rPr lang="en-IN" sz="2400" dirty="0">
                <a:solidFill>
                  <a:prstClr val="black"/>
                </a:solidFill>
              </a:rPr>
              <a:t>What is the function of dendrites</a:t>
            </a:r>
          </a:p>
          <a:p>
            <a:r>
              <a:rPr lang="en-IN" sz="2400" dirty="0">
                <a:solidFill>
                  <a:prstClr val="black"/>
                </a:solidFill>
              </a:rPr>
              <a:t>A. It acts as transmitter</a:t>
            </a:r>
            <a:br>
              <a:rPr lang="en-IN" sz="2400" dirty="0">
                <a:solidFill>
                  <a:prstClr val="black"/>
                </a:solidFill>
              </a:rPr>
            </a:br>
            <a:r>
              <a:rPr lang="en-IN" sz="2400" dirty="0">
                <a:solidFill>
                  <a:prstClr val="black"/>
                </a:solidFill>
              </a:rPr>
              <a:t>B. It acts as receiver</a:t>
            </a:r>
            <a:br>
              <a:rPr lang="en-IN" sz="2400" dirty="0">
                <a:solidFill>
                  <a:prstClr val="black"/>
                </a:solidFill>
              </a:rPr>
            </a:br>
            <a:r>
              <a:rPr lang="en-IN" sz="2400" dirty="0">
                <a:solidFill>
                  <a:prstClr val="black"/>
                </a:solidFill>
              </a:rPr>
              <a:t>C. It acts as transmission point</a:t>
            </a:r>
            <a:br>
              <a:rPr lang="en-IN" sz="2400" dirty="0">
                <a:solidFill>
                  <a:prstClr val="black"/>
                </a:solidFill>
              </a:rPr>
            </a:br>
            <a:r>
              <a:rPr lang="en-IN" sz="2400" dirty="0">
                <a:solidFill>
                  <a:prstClr val="black"/>
                </a:solidFill>
              </a:rPr>
              <a:t>D. It acts as a cell body</a:t>
            </a:r>
          </a:p>
          <a:p>
            <a:br>
              <a:rPr lang="en-IN" sz="2400" dirty="0">
                <a:solidFill>
                  <a:prstClr val="black"/>
                </a:solidFill>
              </a:rPr>
            </a:b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27384"/>
            <a:ext cx="2672916" cy="55399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lIns="90758" tIns="45383" rIns="90758" bIns="45383">
            <a:spAutoFit/>
          </a:bodyPr>
          <a:lstStyle/>
          <a:p>
            <a:r>
              <a:rPr lang="en-IN" sz="3000" b="1" dirty="0">
                <a:solidFill>
                  <a:prstClr val="black"/>
                </a:solidFill>
              </a:rPr>
              <a:t>      Quiz</a:t>
            </a:r>
            <a:endParaRPr lang="en-IN" sz="3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147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9261" y="332656"/>
            <a:ext cx="3601605" cy="399490"/>
          </a:xfrm>
          <a:prstGeom prst="rect">
            <a:avLst/>
          </a:prstGeom>
        </p:spPr>
        <p:txBody>
          <a:bodyPr vert="horz" wrap="square" lIns="0" tIns="11327" rIns="0" bIns="0" rtlCol="0">
            <a:spAutoFit/>
          </a:bodyPr>
          <a:lstStyle/>
          <a:p>
            <a:pPr marL="11327">
              <a:spcBef>
                <a:spcPts val="90"/>
              </a:spcBef>
            </a:pPr>
            <a:r>
              <a:rPr spc="9" dirty="0"/>
              <a:t>Neuron </a:t>
            </a:r>
            <a:r>
              <a:rPr spc="49" dirty="0"/>
              <a:t>and </a:t>
            </a:r>
            <a:r>
              <a:rPr spc="-162" dirty="0"/>
              <a:t>its</a:t>
            </a:r>
            <a:r>
              <a:rPr spc="139" dirty="0"/>
              <a:t> </a:t>
            </a:r>
            <a:r>
              <a:rPr spc="-22" dirty="0"/>
              <a:t>working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065885" y="5420733"/>
            <a:ext cx="18645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49">
              <a:lnSpc>
                <a:spcPts val="1113"/>
              </a:lnSpc>
            </a:pPr>
            <a:r>
              <a:rPr spc="-22"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7544" y="836712"/>
            <a:ext cx="8424936" cy="5892503"/>
          </a:xfrm>
          <a:prstGeom prst="rect">
            <a:avLst/>
          </a:prstGeom>
        </p:spPr>
        <p:txBody>
          <a:bodyPr vert="horz" wrap="square" lIns="0" tIns="95116" rIns="0" bIns="0" rtlCol="0">
            <a:spAutoFit/>
          </a:bodyPr>
          <a:lstStyle/>
          <a:p>
            <a:pPr marL="354232" indent="-342900" algn="just" defTabSz="815214" eaLnBrk="1" fontAlgn="auto" hangingPunct="1">
              <a:spcBef>
                <a:spcPts val="754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265517" algn="l"/>
                <a:tab pos="266086" algn="l"/>
              </a:tabLst>
            </a:pPr>
            <a:r>
              <a:rPr sz="2400" spc="-85" dirty="0">
                <a:latin typeface="+mn-lt"/>
                <a:cs typeface="Trebuchet MS"/>
              </a:rPr>
              <a:t>There </a:t>
            </a:r>
            <a:r>
              <a:rPr sz="2400" spc="-58" dirty="0">
                <a:latin typeface="+mn-lt"/>
                <a:cs typeface="Trebuchet MS"/>
              </a:rPr>
              <a:t>is </a:t>
            </a:r>
            <a:r>
              <a:rPr sz="2400" spc="-76" dirty="0">
                <a:latin typeface="+mn-lt"/>
                <a:cs typeface="Trebuchet MS"/>
              </a:rPr>
              <a:t>a </a:t>
            </a:r>
            <a:r>
              <a:rPr sz="2400" spc="-90" dirty="0">
                <a:latin typeface="+mn-lt"/>
                <a:cs typeface="Trebuchet MS"/>
              </a:rPr>
              <a:t>chemical </a:t>
            </a:r>
            <a:r>
              <a:rPr sz="2400" spc="-67" dirty="0">
                <a:latin typeface="+mn-lt"/>
                <a:cs typeface="Trebuchet MS"/>
              </a:rPr>
              <a:t>in </a:t>
            </a:r>
            <a:r>
              <a:rPr sz="2400" spc="-76" dirty="0">
                <a:latin typeface="+mn-lt"/>
                <a:cs typeface="Trebuchet MS"/>
              </a:rPr>
              <a:t>each </a:t>
            </a:r>
            <a:r>
              <a:rPr sz="2400" spc="-54" dirty="0">
                <a:latin typeface="+mn-lt"/>
                <a:cs typeface="Trebuchet MS"/>
              </a:rPr>
              <a:t>neuron</a:t>
            </a:r>
            <a:r>
              <a:rPr sz="2400" spc="-354" dirty="0">
                <a:latin typeface="+mn-lt"/>
                <a:cs typeface="Trebuchet MS"/>
              </a:rPr>
              <a:t> </a:t>
            </a:r>
            <a:r>
              <a:rPr sz="2400" spc="-94" dirty="0">
                <a:latin typeface="+mn-lt"/>
                <a:cs typeface="Trebuchet MS"/>
              </a:rPr>
              <a:t>called </a:t>
            </a:r>
            <a:r>
              <a:rPr sz="2400" spc="-90" dirty="0">
                <a:latin typeface="+mn-lt"/>
                <a:cs typeface="Trebuchet MS"/>
              </a:rPr>
              <a:t>neurotransmitter.</a:t>
            </a:r>
            <a:endParaRPr sz="2400" dirty="0">
              <a:latin typeface="+mn-lt"/>
              <a:cs typeface="Trebuchet MS"/>
            </a:endParaRPr>
          </a:p>
          <a:p>
            <a:pPr marL="354232" indent="-342900" algn="just" defTabSz="815214" eaLnBrk="1" fontAlgn="auto" hangingPunct="1">
              <a:spcBef>
                <a:spcPts val="669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265517" algn="l"/>
                <a:tab pos="266086" algn="l"/>
              </a:tabLst>
            </a:pPr>
            <a:r>
              <a:rPr sz="2400" spc="-22" dirty="0">
                <a:latin typeface="+mn-lt"/>
                <a:cs typeface="Trebuchet MS"/>
              </a:rPr>
              <a:t>A</a:t>
            </a:r>
            <a:r>
              <a:rPr sz="2400" spc="-121" dirty="0">
                <a:latin typeface="+mn-lt"/>
                <a:cs typeface="Trebuchet MS"/>
              </a:rPr>
              <a:t> </a:t>
            </a:r>
            <a:r>
              <a:rPr sz="2400" spc="-67" dirty="0">
                <a:latin typeface="+mn-lt"/>
                <a:cs typeface="Trebuchet MS"/>
              </a:rPr>
              <a:t>signal</a:t>
            </a:r>
            <a:r>
              <a:rPr sz="2400" spc="-121" dirty="0">
                <a:latin typeface="+mn-lt"/>
                <a:cs typeface="Trebuchet MS"/>
              </a:rPr>
              <a:t> </a:t>
            </a:r>
            <a:r>
              <a:rPr sz="2400" spc="-67" dirty="0">
                <a:latin typeface="+mn-lt"/>
                <a:cs typeface="Trebuchet MS"/>
              </a:rPr>
              <a:t>(also</a:t>
            </a:r>
            <a:r>
              <a:rPr sz="2400" spc="-117" dirty="0">
                <a:latin typeface="+mn-lt"/>
                <a:cs typeface="Trebuchet MS"/>
              </a:rPr>
              <a:t> </a:t>
            </a:r>
            <a:r>
              <a:rPr sz="2400" spc="-94" dirty="0">
                <a:latin typeface="+mn-lt"/>
                <a:cs typeface="Trebuchet MS"/>
              </a:rPr>
              <a:t>called</a:t>
            </a:r>
            <a:r>
              <a:rPr sz="2400" spc="-112" dirty="0">
                <a:latin typeface="+mn-lt"/>
                <a:cs typeface="Trebuchet MS"/>
              </a:rPr>
              <a:t> </a:t>
            </a:r>
            <a:r>
              <a:rPr sz="2400" spc="-58" dirty="0">
                <a:latin typeface="+mn-lt"/>
                <a:cs typeface="Trebuchet MS"/>
              </a:rPr>
              <a:t>sense)</a:t>
            </a:r>
            <a:r>
              <a:rPr sz="2400" spc="-102" dirty="0">
                <a:latin typeface="+mn-lt"/>
                <a:cs typeface="Trebuchet MS"/>
              </a:rPr>
              <a:t> </a:t>
            </a:r>
            <a:r>
              <a:rPr sz="2400" spc="-58" dirty="0">
                <a:latin typeface="+mn-lt"/>
                <a:cs typeface="Trebuchet MS"/>
              </a:rPr>
              <a:t>is</a:t>
            </a:r>
            <a:r>
              <a:rPr sz="2400" spc="-126" dirty="0">
                <a:latin typeface="+mn-lt"/>
                <a:cs typeface="Trebuchet MS"/>
              </a:rPr>
              <a:t> </a:t>
            </a:r>
            <a:r>
              <a:rPr sz="2400" spc="-81" dirty="0">
                <a:latin typeface="+mn-lt"/>
                <a:cs typeface="Trebuchet MS"/>
              </a:rPr>
              <a:t>transmitted</a:t>
            </a:r>
            <a:r>
              <a:rPr sz="2400" spc="-121" dirty="0">
                <a:latin typeface="+mn-lt"/>
                <a:cs typeface="Trebuchet MS"/>
              </a:rPr>
              <a:t> </a:t>
            </a:r>
            <a:r>
              <a:rPr sz="2400" spc="-58" dirty="0">
                <a:latin typeface="+mn-lt"/>
                <a:cs typeface="Trebuchet MS"/>
              </a:rPr>
              <a:t>across</a:t>
            </a:r>
            <a:r>
              <a:rPr sz="2400" spc="-126" dirty="0">
                <a:latin typeface="+mn-lt"/>
                <a:cs typeface="Trebuchet MS"/>
              </a:rPr>
              <a:t> </a:t>
            </a:r>
            <a:r>
              <a:rPr sz="2400" spc="-49" dirty="0">
                <a:latin typeface="+mn-lt"/>
                <a:cs typeface="Trebuchet MS"/>
              </a:rPr>
              <a:t>neurons</a:t>
            </a:r>
            <a:r>
              <a:rPr sz="2400" spc="-108" dirty="0">
                <a:latin typeface="+mn-lt"/>
                <a:cs typeface="Trebuchet MS"/>
              </a:rPr>
              <a:t> </a:t>
            </a:r>
            <a:r>
              <a:rPr sz="2400" spc="-67" dirty="0">
                <a:latin typeface="+mn-lt"/>
                <a:cs typeface="Trebuchet MS"/>
              </a:rPr>
              <a:t>by</a:t>
            </a:r>
            <a:r>
              <a:rPr sz="2400" spc="-117" dirty="0">
                <a:latin typeface="+mn-lt"/>
                <a:cs typeface="Trebuchet MS"/>
              </a:rPr>
              <a:t> </a:t>
            </a:r>
            <a:r>
              <a:rPr sz="2400" spc="-67" dirty="0">
                <a:latin typeface="+mn-lt"/>
                <a:cs typeface="Trebuchet MS"/>
              </a:rPr>
              <a:t>this</a:t>
            </a:r>
            <a:r>
              <a:rPr sz="2400" spc="-126" dirty="0">
                <a:latin typeface="+mn-lt"/>
                <a:cs typeface="Trebuchet MS"/>
              </a:rPr>
              <a:t> </a:t>
            </a:r>
            <a:r>
              <a:rPr sz="2400" spc="-102" dirty="0">
                <a:latin typeface="+mn-lt"/>
                <a:cs typeface="Trebuchet MS"/>
              </a:rPr>
              <a:t>chemical.</a:t>
            </a:r>
            <a:endParaRPr sz="2400" dirty="0">
              <a:latin typeface="+mn-lt"/>
              <a:cs typeface="Trebuchet MS"/>
            </a:endParaRPr>
          </a:p>
          <a:p>
            <a:pPr marL="354232" indent="-342900" algn="just" defTabSz="815214" eaLnBrk="1" fontAlgn="auto" hangingPunct="1">
              <a:spcBef>
                <a:spcPts val="969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265517" algn="l"/>
                <a:tab pos="266086" algn="l"/>
              </a:tabLst>
            </a:pPr>
            <a:r>
              <a:rPr sz="2400" spc="-94" dirty="0">
                <a:latin typeface="+mn-lt"/>
                <a:cs typeface="Trebuchet MS"/>
              </a:rPr>
              <a:t>That</a:t>
            </a:r>
            <a:r>
              <a:rPr sz="2400" spc="-121" dirty="0">
                <a:latin typeface="+mn-lt"/>
                <a:cs typeface="Trebuchet MS"/>
              </a:rPr>
              <a:t> </a:t>
            </a:r>
            <a:r>
              <a:rPr sz="2400" spc="-108" dirty="0">
                <a:latin typeface="+mn-lt"/>
                <a:cs typeface="Trebuchet MS"/>
              </a:rPr>
              <a:t>is,</a:t>
            </a:r>
            <a:r>
              <a:rPr sz="2400" spc="-117" dirty="0">
                <a:latin typeface="+mn-lt"/>
                <a:cs typeface="Trebuchet MS"/>
              </a:rPr>
              <a:t> </a:t>
            </a:r>
            <a:r>
              <a:rPr sz="2400" spc="-99" dirty="0">
                <a:latin typeface="+mn-lt"/>
                <a:cs typeface="Trebuchet MS"/>
              </a:rPr>
              <a:t>all</a:t>
            </a:r>
            <a:r>
              <a:rPr sz="2400" spc="-121" dirty="0">
                <a:latin typeface="+mn-lt"/>
                <a:cs typeface="Trebuchet MS"/>
              </a:rPr>
              <a:t> </a:t>
            </a:r>
            <a:r>
              <a:rPr sz="2400" spc="-63" dirty="0">
                <a:latin typeface="+mn-lt"/>
                <a:cs typeface="Trebuchet MS"/>
              </a:rPr>
              <a:t>inputs</a:t>
            </a:r>
            <a:r>
              <a:rPr sz="2400" spc="-117" dirty="0">
                <a:latin typeface="+mn-lt"/>
                <a:cs typeface="Trebuchet MS"/>
              </a:rPr>
              <a:t> </a:t>
            </a:r>
            <a:r>
              <a:rPr sz="2400" spc="-67" dirty="0">
                <a:latin typeface="+mn-lt"/>
                <a:cs typeface="Trebuchet MS"/>
              </a:rPr>
              <a:t>from</a:t>
            </a:r>
            <a:r>
              <a:rPr sz="2400" spc="-121" dirty="0">
                <a:latin typeface="+mn-lt"/>
                <a:cs typeface="Trebuchet MS"/>
              </a:rPr>
              <a:t> </a:t>
            </a:r>
            <a:r>
              <a:rPr sz="2400" spc="-63" dirty="0">
                <a:latin typeface="+mn-lt"/>
                <a:cs typeface="Trebuchet MS"/>
              </a:rPr>
              <a:t>other</a:t>
            </a:r>
            <a:r>
              <a:rPr sz="2400" spc="-102" dirty="0">
                <a:latin typeface="+mn-lt"/>
                <a:cs typeface="Trebuchet MS"/>
              </a:rPr>
              <a:t> </a:t>
            </a:r>
            <a:r>
              <a:rPr sz="2400" spc="-54" dirty="0">
                <a:latin typeface="+mn-lt"/>
                <a:cs typeface="Trebuchet MS"/>
              </a:rPr>
              <a:t>neuron</a:t>
            </a:r>
            <a:r>
              <a:rPr sz="2400" spc="-112" dirty="0">
                <a:latin typeface="+mn-lt"/>
                <a:cs typeface="Trebuchet MS"/>
              </a:rPr>
              <a:t> </a:t>
            </a:r>
            <a:r>
              <a:rPr sz="2400" spc="-76" dirty="0">
                <a:latin typeface="+mn-lt"/>
                <a:cs typeface="Trebuchet MS"/>
              </a:rPr>
              <a:t>arrive</a:t>
            </a:r>
            <a:r>
              <a:rPr sz="2400" spc="-126" dirty="0">
                <a:latin typeface="+mn-lt"/>
                <a:cs typeface="Trebuchet MS"/>
              </a:rPr>
              <a:t> </a:t>
            </a:r>
            <a:r>
              <a:rPr sz="2400" spc="-72" dirty="0">
                <a:latin typeface="+mn-lt"/>
                <a:cs typeface="Trebuchet MS"/>
              </a:rPr>
              <a:t>to</a:t>
            </a:r>
            <a:r>
              <a:rPr sz="2400" spc="-121" dirty="0">
                <a:latin typeface="+mn-lt"/>
                <a:cs typeface="Trebuchet MS"/>
              </a:rPr>
              <a:t> </a:t>
            </a:r>
            <a:r>
              <a:rPr sz="2400" spc="-76" dirty="0">
                <a:latin typeface="+mn-lt"/>
                <a:cs typeface="Trebuchet MS"/>
              </a:rPr>
              <a:t>a</a:t>
            </a:r>
            <a:r>
              <a:rPr sz="2400" spc="-112" dirty="0">
                <a:latin typeface="+mn-lt"/>
                <a:cs typeface="Trebuchet MS"/>
              </a:rPr>
              <a:t> </a:t>
            </a:r>
            <a:r>
              <a:rPr sz="2400" spc="-49" dirty="0">
                <a:latin typeface="+mn-lt"/>
                <a:cs typeface="Trebuchet MS"/>
              </a:rPr>
              <a:t>neurons</a:t>
            </a:r>
            <a:r>
              <a:rPr sz="2400" spc="-112" dirty="0">
                <a:latin typeface="+mn-lt"/>
                <a:cs typeface="Trebuchet MS"/>
              </a:rPr>
              <a:t> </a:t>
            </a:r>
            <a:r>
              <a:rPr sz="2400" spc="-54" dirty="0">
                <a:latin typeface="+mn-lt"/>
                <a:cs typeface="Trebuchet MS"/>
              </a:rPr>
              <a:t>through</a:t>
            </a:r>
            <a:r>
              <a:rPr sz="2400" spc="-108" dirty="0">
                <a:latin typeface="+mn-lt"/>
                <a:cs typeface="Trebuchet MS"/>
              </a:rPr>
              <a:t> </a:t>
            </a:r>
            <a:r>
              <a:rPr sz="2400" spc="-81" dirty="0">
                <a:latin typeface="+mn-lt"/>
                <a:cs typeface="Trebuchet MS"/>
              </a:rPr>
              <a:t>dendrites.</a:t>
            </a:r>
            <a:endParaRPr sz="2400" dirty="0">
              <a:latin typeface="+mn-lt"/>
              <a:cs typeface="Trebuchet MS"/>
            </a:endParaRPr>
          </a:p>
          <a:p>
            <a:pPr marL="354232" marR="6835" indent="-342900" algn="just" defTabSz="815214" eaLnBrk="1" fontAlgn="auto" hangingPunct="1">
              <a:spcBef>
                <a:spcPts val="301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265517" algn="l"/>
                <a:tab pos="266086" algn="l"/>
              </a:tabLst>
            </a:pPr>
            <a:r>
              <a:rPr sz="2400" spc="-76" dirty="0">
                <a:latin typeface="+mn-lt"/>
                <a:cs typeface="Trebuchet MS"/>
              </a:rPr>
              <a:t>These </a:t>
            </a:r>
            <a:r>
              <a:rPr sz="2400" spc="-58" dirty="0">
                <a:latin typeface="+mn-lt"/>
                <a:cs typeface="Trebuchet MS"/>
              </a:rPr>
              <a:t>signals </a:t>
            </a:r>
            <a:r>
              <a:rPr sz="2400" spc="-81" dirty="0">
                <a:latin typeface="+mn-lt"/>
                <a:cs typeface="Trebuchet MS"/>
              </a:rPr>
              <a:t>are accumulated </a:t>
            </a:r>
            <a:r>
              <a:rPr sz="2400" spc="-99" dirty="0">
                <a:latin typeface="+mn-lt"/>
                <a:cs typeface="Trebuchet MS"/>
              </a:rPr>
              <a:t>at </a:t>
            </a:r>
            <a:r>
              <a:rPr sz="2400" spc="-72" dirty="0">
                <a:latin typeface="+mn-lt"/>
                <a:cs typeface="Trebuchet MS"/>
              </a:rPr>
              <a:t>the </a:t>
            </a:r>
            <a:r>
              <a:rPr sz="2400" spc="-58" dirty="0">
                <a:latin typeface="+mn-lt"/>
                <a:cs typeface="Trebuchet MS"/>
              </a:rPr>
              <a:t>synapse </a:t>
            </a:r>
            <a:r>
              <a:rPr sz="2400" spc="-63" dirty="0">
                <a:latin typeface="+mn-lt"/>
                <a:cs typeface="Trebuchet MS"/>
              </a:rPr>
              <a:t>of </a:t>
            </a:r>
            <a:r>
              <a:rPr sz="2400" spc="-72" dirty="0">
                <a:latin typeface="+mn-lt"/>
                <a:cs typeface="Trebuchet MS"/>
              </a:rPr>
              <a:t>the </a:t>
            </a:r>
            <a:r>
              <a:rPr sz="2400" spc="-49" dirty="0">
                <a:latin typeface="+mn-lt"/>
                <a:cs typeface="Trebuchet MS"/>
              </a:rPr>
              <a:t>neuron </a:t>
            </a:r>
            <a:r>
              <a:rPr sz="2400" spc="-54" dirty="0">
                <a:latin typeface="+mn-lt"/>
                <a:cs typeface="Trebuchet MS"/>
              </a:rPr>
              <a:t>and </a:t>
            </a:r>
            <a:r>
              <a:rPr sz="2400" spc="-63" dirty="0">
                <a:latin typeface="+mn-lt"/>
                <a:cs typeface="Trebuchet MS"/>
              </a:rPr>
              <a:t>then serve </a:t>
            </a:r>
            <a:r>
              <a:rPr sz="2400" spc="-49" dirty="0">
                <a:latin typeface="+mn-lt"/>
                <a:cs typeface="Trebuchet MS"/>
              </a:rPr>
              <a:t>as </a:t>
            </a:r>
            <a:r>
              <a:rPr sz="2400" spc="-72" dirty="0">
                <a:latin typeface="+mn-lt"/>
                <a:cs typeface="Trebuchet MS"/>
              </a:rPr>
              <a:t>the  </a:t>
            </a:r>
            <a:r>
              <a:rPr sz="2400" spc="-58" dirty="0">
                <a:latin typeface="+mn-lt"/>
                <a:cs typeface="Trebuchet MS"/>
              </a:rPr>
              <a:t>output </a:t>
            </a:r>
            <a:r>
              <a:rPr sz="2400" spc="-72" dirty="0">
                <a:latin typeface="+mn-lt"/>
                <a:cs typeface="Trebuchet MS"/>
              </a:rPr>
              <a:t>to </a:t>
            </a:r>
            <a:r>
              <a:rPr sz="2400" spc="-67" dirty="0">
                <a:latin typeface="+mn-lt"/>
                <a:cs typeface="Trebuchet MS"/>
              </a:rPr>
              <a:t>be </a:t>
            </a:r>
            <a:r>
              <a:rPr sz="2400" spc="-81" dirty="0">
                <a:latin typeface="+mn-lt"/>
                <a:cs typeface="Trebuchet MS"/>
              </a:rPr>
              <a:t>transmitted </a:t>
            </a:r>
            <a:r>
              <a:rPr sz="2400" spc="-54" dirty="0">
                <a:latin typeface="+mn-lt"/>
                <a:cs typeface="Trebuchet MS"/>
              </a:rPr>
              <a:t>through </a:t>
            </a:r>
            <a:r>
              <a:rPr sz="2400" spc="-72" dirty="0">
                <a:latin typeface="+mn-lt"/>
                <a:cs typeface="Trebuchet MS"/>
              </a:rPr>
              <a:t>the</a:t>
            </a:r>
            <a:r>
              <a:rPr sz="2400" spc="-363" dirty="0">
                <a:latin typeface="+mn-lt"/>
                <a:cs typeface="Trebuchet MS"/>
              </a:rPr>
              <a:t> </a:t>
            </a:r>
            <a:r>
              <a:rPr sz="2400" spc="-72" dirty="0">
                <a:latin typeface="+mn-lt"/>
                <a:cs typeface="Trebuchet MS"/>
              </a:rPr>
              <a:t>neuron.</a:t>
            </a:r>
            <a:endParaRPr sz="2400" dirty="0">
              <a:latin typeface="+mn-lt"/>
              <a:cs typeface="Trebuchet MS"/>
            </a:endParaRPr>
          </a:p>
          <a:p>
            <a:pPr marL="354232" marR="5698" indent="-342900" algn="just" defTabSz="815214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265517" algn="l"/>
                <a:tab pos="266086" algn="l"/>
                <a:tab pos="615385" algn="l"/>
                <a:tab pos="1254539" algn="l"/>
                <a:tab pos="1727832" algn="l"/>
                <a:tab pos="2536259" algn="l"/>
                <a:tab pos="2866314" algn="l"/>
                <a:tab pos="3743256" algn="l"/>
                <a:tab pos="4570366" algn="l"/>
                <a:tab pos="5188010" algn="l"/>
                <a:tab pos="5890579" algn="l"/>
                <a:tab pos="6383110" algn="l"/>
                <a:tab pos="6744301" algn="l"/>
                <a:tab pos="7356856" algn="l"/>
              </a:tabLst>
            </a:pPr>
            <a:r>
              <a:rPr sz="2400" spc="-27" dirty="0">
                <a:latin typeface="+mn-lt"/>
                <a:cs typeface="Trebuchet MS"/>
              </a:rPr>
              <a:t>An</a:t>
            </a:r>
            <a:r>
              <a:rPr lang="en-GB" sz="2400" spc="-27" dirty="0">
                <a:latin typeface="+mn-lt"/>
                <a:cs typeface="Trebuchet MS"/>
              </a:rPr>
              <a:t> </a:t>
            </a:r>
            <a:r>
              <a:rPr sz="2400" spc="-72" dirty="0">
                <a:latin typeface="+mn-lt"/>
                <a:cs typeface="Trebuchet MS"/>
              </a:rPr>
              <a:t>action</a:t>
            </a:r>
            <a:r>
              <a:rPr lang="en-GB" sz="2400" spc="-72" dirty="0">
                <a:latin typeface="+mn-lt"/>
                <a:cs typeface="Trebuchet MS"/>
              </a:rPr>
              <a:t> </a:t>
            </a:r>
            <a:r>
              <a:rPr sz="2400" spc="-81" dirty="0">
                <a:latin typeface="+mn-lt"/>
                <a:cs typeface="Trebuchet MS"/>
              </a:rPr>
              <a:t>ma</a:t>
            </a:r>
            <a:r>
              <a:rPr sz="2400" spc="-67" dirty="0">
                <a:latin typeface="+mn-lt"/>
                <a:cs typeface="Trebuchet MS"/>
              </a:rPr>
              <a:t>y</a:t>
            </a:r>
            <a:r>
              <a:rPr lang="en-GB" sz="2400" dirty="0">
                <a:latin typeface="+mn-lt"/>
                <a:cs typeface="Trebuchet MS"/>
              </a:rPr>
              <a:t> </a:t>
            </a:r>
            <a:r>
              <a:rPr sz="2400" spc="-54" dirty="0">
                <a:latin typeface="+mn-lt"/>
                <a:cs typeface="Trebuchet MS"/>
              </a:rPr>
              <a:t>p</a:t>
            </a:r>
            <a:r>
              <a:rPr sz="2400" spc="-94" dirty="0">
                <a:latin typeface="+mn-lt"/>
                <a:cs typeface="Trebuchet MS"/>
              </a:rPr>
              <a:t>r</a:t>
            </a:r>
            <a:r>
              <a:rPr sz="2400" spc="-22" dirty="0">
                <a:latin typeface="+mn-lt"/>
                <a:cs typeface="Trebuchet MS"/>
              </a:rPr>
              <a:t>o</a:t>
            </a:r>
            <a:r>
              <a:rPr sz="2400" spc="-72" dirty="0">
                <a:latin typeface="+mn-lt"/>
                <a:cs typeface="Trebuchet MS"/>
              </a:rPr>
              <a:t>duce</a:t>
            </a:r>
            <a:r>
              <a:rPr lang="en-GB" sz="2400" dirty="0">
                <a:latin typeface="+mn-lt"/>
                <a:cs typeface="Trebuchet MS"/>
              </a:rPr>
              <a:t> </a:t>
            </a:r>
            <a:r>
              <a:rPr sz="2400" spc="-58" dirty="0">
                <a:latin typeface="+mn-lt"/>
                <a:cs typeface="Trebuchet MS"/>
              </a:rPr>
              <a:t>an</a:t>
            </a:r>
            <a:r>
              <a:rPr lang="en-GB" sz="2400" dirty="0">
                <a:latin typeface="+mn-lt"/>
                <a:cs typeface="Trebuchet MS"/>
              </a:rPr>
              <a:t> </a:t>
            </a:r>
            <a:r>
              <a:rPr sz="2400" spc="-94" dirty="0">
                <a:latin typeface="+mn-lt"/>
                <a:cs typeface="Trebuchet MS"/>
              </a:rPr>
              <a:t>electri</a:t>
            </a:r>
            <a:r>
              <a:rPr sz="2400" spc="-126" dirty="0">
                <a:latin typeface="+mn-lt"/>
                <a:cs typeface="Trebuchet MS"/>
              </a:rPr>
              <a:t>c</a:t>
            </a:r>
            <a:r>
              <a:rPr sz="2400" spc="-94" dirty="0">
                <a:latin typeface="+mn-lt"/>
                <a:cs typeface="Trebuchet MS"/>
              </a:rPr>
              <a:t>al</a:t>
            </a:r>
            <a:r>
              <a:rPr lang="en-GB" sz="2400" dirty="0">
                <a:latin typeface="+mn-lt"/>
                <a:cs typeface="Trebuchet MS"/>
              </a:rPr>
              <a:t> </a:t>
            </a:r>
            <a:r>
              <a:rPr sz="2400" spc="-81" dirty="0">
                <a:latin typeface="+mn-lt"/>
                <a:cs typeface="Trebuchet MS"/>
              </a:rPr>
              <a:t>impulse,</a:t>
            </a:r>
            <a:r>
              <a:rPr lang="en-US" sz="2400" dirty="0">
                <a:latin typeface="+mn-lt"/>
                <a:cs typeface="Trebuchet MS"/>
              </a:rPr>
              <a:t> </a:t>
            </a:r>
            <a:r>
              <a:rPr sz="2400" spc="-49" dirty="0">
                <a:latin typeface="+mn-lt"/>
                <a:cs typeface="Trebuchet MS"/>
              </a:rPr>
              <a:t>w</a:t>
            </a:r>
            <a:r>
              <a:rPr sz="2400" spc="-72" dirty="0">
                <a:latin typeface="+mn-lt"/>
                <a:cs typeface="Trebuchet MS"/>
              </a:rPr>
              <a:t>hich</a:t>
            </a:r>
            <a:r>
              <a:rPr lang="en-GB" sz="2400" dirty="0">
                <a:latin typeface="+mn-lt"/>
                <a:cs typeface="Trebuchet MS"/>
              </a:rPr>
              <a:t> </a:t>
            </a:r>
            <a:r>
              <a:rPr sz="2400" spc="-67" dirty="0">
                <a:latin typeface="+mn-lt"/>
                <a:cs typeface="Trebuchet MS"/>
              </a:rPr>
              <a:t>usually</a:t>
            </a:r>
            <a:r>
              <a:rPr sz="2400" dirty="0">
                <a:latin typeface="+mn-lt"/>
                <a:cs typeface="Trebuchet MS"/>
              </a:rPr>
              <a:t>	</a:t>
            </a:r>
            <a:r>
              <a:rPr sz="2400" spc="-72" dirty="0">
                <a:latin typeface="+mn-lt"/>
                <a:cs typeface="Trebuchet MS"/>
              </a:rPr>
              <a:t>la</a:t>
            </a:r>
            <a:r>
              <a:rPr sz="2400" spc="-94" dirty="0">
                <a:latin typeface="+mn-lt"/>
                <a:cs typeface="Trebuchet MS"/>
              </a:rPr>
              <a:t>s</a:t>
            </a:r>
            <a:r>
              <a:rPr sz="2400" spc="-108" dirty="0">
                <a:latin typeface="+mn-lt"/>
                <a:cs typeface="Trebuchet MS"/>
              </a:rPr>
              <a:t>t</a:t>
            </a:r>
            <a:r>
              <a:rPr sz="2400" spc="-22" dirty="0">
                <a:latin typeface="+mn-lt"/>
                <a:cs typeface="Trebuchet MS"/>
              </a:rPr>
              <a:t>s</a:t>
            </a:r>
            <a:r>
              <a:rPr lang="en-GB" sz="2400" dirty="0">
                <a:latin typeface="+mn-lt"/>
                <a:cs typeface="Trebuchet MS"/>
              </a:rPr>
              <a:t> </a:t>
            </a:r>
            <a:r>
              <a:rPr sz="2400" spc="-139" dirty="0">
                <a:latin typeface="+mn-lt"/>
                <a:cs typeface="Trebuchet MS"/>
              </a:rPr>
              <a:t>f</a:t>
            </a:r>
            <a:r>
              <a:rPr sz="2400" spc="-40" dirty="0">
                <a:latin typeface="+mn-lt"/>
                <a:cs typeface="Trebuchet MS"/>
              </a:rPr>
              <a:t>or</a:t>
            </a:r>
            <a:r>
              <a:rPr lang="en-US" sz="2400" spc="-40" dirty="0">
                <a:latin typeface="+mn-lt"/>
                <a:cs typeface="Trebuchet MS"/>
              </a:rPr>
              <a:t>  </a:t>
            </a:r>
            <a:r>
              <a:rPr sz="2400" spc="-58" dirty="0">
                <a:latin typeface="+mn-lt"/>
                <a:cs typeface="Trebuchet MS"/>
              </a:rPr>
              <a:t>about</a:t>
            </a:r>
            <a:r>
              <a:rPr lang="en-GB" sz="2400" dirty="0">
                <a:latin typeface="+mn-lt"/>
                <a:cs typeface="Trebuchet MS"/>
              </a:rPr>
              <a:t> </a:t>
            </a:r>
            <a:r>
              <a:rPr sz="2400" spc="-54" dirty="0">
                <a:latin typeface="+mn-lt"/>
                <a:cs typeface="Trebuchet MS"/>
              </a:rPr>
              <a:t>a  </a:t>
            </a:r>
            <a:r>
              <a:rPr sz="2400" spc="-85" dirty="0">
                <a:latin typeface="+mn-lt"/>
                <a:cs typeface="Trebuchet MS"/>
              </a:rPr>
              <a:t>millisecond.</a:t>
            </a:r>
            <a:endParaRPr lang="en-US" sz="2400" spc="-85" dirty="0">
              <a:latin typeface="+mn-lt"/>
              <a:cs typeface="Trebuchet MS"/>
            </a:endParaRPr>
          </a:p>
          <a:p>
            <a:pPr marL="354232" marR="5698" indent="-342900" algn="just" defTabSz="815214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265517" algn="l"/>
                <a:tab pos="266086" algn="l"/>
                <a:tab pos="615385" algn="l"/>
                <a:tab pos="1254539" algn="l"/>
                <a:tab pos="1727832" algn="l"/>
                <a:tab pos="2536259" algn="l"/>
                <a:tab pos="2866314" algn="l"/>
                <a:tab pos="3743256" algn="l"/>
                <a:tab pos="4570366" algn="l"/>
                <a:tab pos="5188010" algn="l"/>
                <a:tab pos="5890579" algn="l"/>
                <a:tab pos="6383110" algn="l"/>
                <a:tab pos="6744301" algn="l"/>
                <a:tab pos="7356856" algn="l"/>
              </a:tabLst>
            </a:pPr>
            <a:endParaRPr sz="2400" dirty="0">
              <a:latin typeface="+mn-lt"/>
              <a:cs typeface="Trebuchet MS"/>
            </a:endParaRPr>
          </a:p>
          <a:p>
            <a:pPr marL="354232" marR="4559" indent="-342900" algn="just" defTabSz="815214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265517" algn="l"/>
                <a:tab pos="266086" algn="l"/>
              </a:tabLst>
            </a:pPr>
            <a:r>
              <a:rPr lang="en-US" sz="2400" spc="-58" dirty="0">
                <a:latin typeface="+mn-lt"/>
                <a:cs typeface="Trebuchet MS"/>
              </a:rPr>
              <a:t>P</a:t>
            </a:r>
            <a:r>
              <a:rPr sz="2400" spc="-58" dirty="0">
                <a:latin typeface="+mn-lt"/>
                <a:cs typeface="Trebuchet MS"/>
              </a:rPr>
              <a:t>ulse </a:t>
            </a:r>
            <a:r>
              <a:rPr sz="2400" spc="-81" dirty="0">
                <a:latin typeface="+mn-lt"/>
                <a:cs typeface="Trebuchet MS"/>
              </a:rPr>
              <a:t>generated </a:t>
            </a:r>
            <a:r>
              <a:rPr sz="2400" spc="-58" dirty="0">
                <a:latin typeface="+mn-lt"/>
                <a:cs typeface="Trebuchet MS"/>
              </a:rPr>
              <a:t>due </a:t>
            </a:r>
            <a:r>
              <a:rPr sz="2400" spc="-67" dirty="0">
                <a:latin typeface="+mn-lt"/>
                <a:cs typeface="Trebuchet MS"/>
              </a:rPr>
              <a:t>to </a:t>
            </a:r>
            <a:r>
              <a:rPr sz="2400" spc="-58" dirty="0">
                <a:latin typeface="+mn-lt"/>
                <a:cs typeface="Trebuchet MS"/>
              </a:rPr>
              <a:t>an </a:t>
            </a:r>
            <a:r>
              <a:rPr sz="2400" spc="-63" dirty="0">
                <a:latin typeface="+mn-lt"/>
                <a:cs typeface="Trebuchet MS"/>
              </a:rPr>
              <a:t>incoming signal </a:t>
            </a:r>
            <a:r>
              <a:rPr sz="2400" spc="-54" dirty="0">
                <a:latin typeface="+mn-lt"/>
                <a:cs typeface="Trebuchet MS"/>
              </a:rPr>
              <a:t>and </a:t>
            </a:r>
            <a:r>
              <a:rPr sz="2400" spc="-99" dirty="0">
                <a:latin typeface="+mn-lt"/>
                <a:cs typeface="Trebuchet MS"/>
              </a:rPr>
              <a:t>all </a:t>
            </a:r>
            <a:r>
              <a:rPr sz="2400" spc="-63" dirty="0">
                <a:latin typeface="+mn-lt"/>
                <a:cs typeface="Trebuchet MS"/>
              </a:rPr>
              <a:t>signal </a:t>
            </a:r>
            <a:r>
              <a:rPr sz="2400" spc="-76" dirty="0">
                <a:latin typeface="+mn-lt"/>
                <a:cs typeface="Trebuchet MS"/>
              </a:rPr>
              <a:t>may </a:t>
            </a:r>
            <a:r>
              <a:rPr sz="2400" spc="-54" dirty="0">
                <a:latin typeface="+mn-lt"/>
                <a:cs typeface="Trebuchet MS"/>
              </a:rPr>
              <a:t>not  </a:t>
            </a:r>
            <a:r>
              <a:rPr sz="2400" spc="-67" dirty="0">
                <a:latin typeface="+mn-lt"/>
                <a:cs typeface="Trebuchet MS"/>
              </a:rPr>
              <a:t>produce</a:t>
            </a:r>
            <a:r>
              <a:rPr sz="2400" spc="-108" dirty="0">
                <a:latin typeface="+mn-lt"/>
                <a:cs typeface="Trebuchet MS"/>
              </a:rPr>
              <a:t> </a:t>
            </a:r>
            <a:r>
              <a:rPr sz="2400" spc="-58" dirty="0">
                <a:latin typeface="+mn-lt"/>
                <a:cs typeface="Trebuchet MS"/>
              </a:rPr>
              <a:t>pulses</a:t>
            </a:r>
            <a:r>
              <a:rPr sz="2400" spc="-121" dirty="0">
                <a:latin typeface="+mn-lt"/>
                <a:cs typeface="Trebuchet MS"/>
              </a:rPr>
              <a:t> </a:t>
            </a:r>
            <a:r>
              <a:rPr sz="2400" spc="-63" dirty="0">
                <a:latin typeface="+mn-lt"/>
                <a:cs typeface="Trebuchet MS"/>
              </a:rPr>
              <a:t>in</a:t>
            </a:r>
            <a:r>
              <a:rPr sz="2400" spc="-117" dirty="0">
                <a:latin typeface="+mn-lt"/>
                <a:cs typeface="Trebuchet MS"/>
              </a:rPr>
              <a:t> </a:t>
            </a:r>
            <a:r>
              <a:rPr sz="2400" spc="-76" dirty="0">
                <a:latin typeface="+mn-lt"/>
                <a:cs typeface="Trebuchet MS"/>
              </a:rPr>
              <a:t>axon</a:t>
            </a:r>
            <a:r>
              <a:rPr sz="2400" spc="-121" dirty="0">
                <a:latin typeface="+mn-lt"/>
                <a:cs typeface="Trebuchet MS"/>
              </a:rPr>
              <a:t> </a:t>
            </a:r>
            <a:r>
              <a:rPr sz="2400" spc="-54" dirty="0">
                <a:latin typeface="+mn-lt"/>
                <a:cs typeface="Trebuchet MS"/>
              </a:rPr>
              <a:t>unless</a:t>
            </a:r>
            <a:r>
              <a:rPr sz="2400" spc="-112" dirty="0">
                <a:latin typeface="+mn-lt"/>
                <a:cs typeface="Trebuchet MS"/>
              </a:rPr>
              <a:t> </a:t>
            </a:r>
            <a:r>
              <a:rPr sz="2400" spc="-99" dirty="0">
                <a:latin typeface="+mn-lt"/>
                <a:cs typeface="Trebuchet MS"/>
              </a:rPr>
              <a:t>it</a:t>
            </a:r>
            <a:r>
              <a:rPr sz="2400" spc="-126" dirty="0">
                <a:latin typeface="+mn-lt"/>
                <a:cs typeface="Trebuchet MS"/>
              </a:rPr>
              <a:t> </a:t>
            </a:r>
            <a:r>
              <a:rPr sz="2400" spc="-54" dirty="0">
                <a:latin typeface="+mn-lt"/>
                <a:cs typeface="Trebuchet MS"/>
              </a:rPr>
              <a:t>crosses</a:t>
            </a:r>
            <a:r>
              <a:rPr sz="2400" spc="-121" dirty="0">
                <a:latin typeface="+mn-lt"/>
                <a:cs typeface="Trebuchet MS"/>
              </a:rPr>
              <a:t> </a:t>
            </a:r>
            <a:r>
              <a:rPr sz="2400" spc="-76" dirty="0">
                <a:latin typeface="+mn-lt"/>
                <a:cs typeface="Trebuchet MS"/>
              </a:rPr>
              <a:t>a</a:t>
            </a:r>
            <a:r>
              <a:rPr sz="2400" spc="-108" dirty="0">
                <a:latin typeface="+mn-lt"/>
                <a:cs typeface="Trebuchet MS"/>
              </a:rPr>
              <a:t> </a:t>
            </a:r>
            <a:r>
              <a:rPr sz="2400" b="1" spc="-90" dirty="0">
                <a:latin typeface="+mn-lt"/>
                <a:cs typeface="Trebuchet MS"/>
              </a:rPr>
              <a:t>threshold</a:t>
            </a:r>
            <a:r>
              <a:rPr sz="2400" b="1" spc="-135" dirty="0">
                <a:latin typeface="+mn-lt"/>
                <a:cs typeface="Trebuchet MS"/>
              </a:rPr>
              <a:t> </a:t>
            </a:r>
            <a:r>
              <a:rPr sz="2400" b="1" spc="-112" dirty="0">
                <a:latin typeface="+mn-lt"/>
                <a:cs typeface="Trebuchet MS"/>
              </a:rPr>
              <a:t>value</a:t>
            </a:r>
            <a:r>
              <a:rPr sz="2400" spc="-112" dirty="0">
                <a:latin typeface="+mn-lt"/>
                <a:cs typeface="Trebuchet MS"/>
              </a:rPr>
              <a:t>.</a:t>
            </a:r>
            <a:endParaRPr lang="en-US" sz="2400" spc="-112" dirty="0">
              <a:latin typeface="+mn-lt"/>
              <a:cs typeface="Trebuchet MS"/>
            </a:endParaRPr>
          </a:p>
          <a:p>
            <a:pPr marL="354232" marR="4559" indent="-342900" algn="just" defTabSz="815214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265517" algn="l"/>
                <a:tab pos="266086" algn="l"/>
              </a:tabLst>
            </a:pPr>
            <a:endParaRPr sz="2400" dirty="0">
              <a:latin typeface="+mn-lt"/>
              <a:cs typeface="Trebuchet MS"/>
            </a:endParaRPr>
          </a:p>
          <a:p>
            <a:pPr marL="354232" marR="4559" indent="-342900" algn="just" defTabSz="815214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265517" algn="l"/>
                <a:tab pos="266086" algn="l"/>
              </a:tabLst>
            </a:pPr>
            <a:r>
              <a:rPr sz="2400" spc="-81" dirty="0">
                <a:latin typeface="+mn-lt"/>
                <a:cs typeface="Trebuchet MS"/>
              </a:rPr>
              <a:t>A</a:t>
            </a:r>
            <a:r>
              <a:rPr sz="2400" spc="-58" dirty="0">
                <a:latin typeface="+mn-lt"/>
                <a:cs typeface="Trebuchet MS"/>
              </a:rPr>
              <a:t>n </a:t>
            </a:r>
            <a:r>
              <a:rPr sz="2400" spc="-72" dirty="0">
                <a:latin typeface="+mn-lt"/>
                <a:cs typeface="Trebuchet MS"/>
              </a:rPr>
              <a:t>action </a:t>
            </a:r>
            <a:r>
              <a:rPr sz="2400" spc="-67" dirty="0">
                <a:latin typeface="+mn-lt"/>
                <a:cs typeface="Trebuchet MS"/>
              </a:rPr>
              <a:t>signal </a:t>
            </a:r>
            <a:r>
              <a:rPr sz="2400" spc="-63" dirty="0">
                <a:latin typeface="+mn-lt"/>
                <a:cs typeface="Trebuchet MS"/>
              </a:rPr>
              <a:t>in </a:t>
            </a:r>
            <a:r>
              <a:rPr sz="2400" spc="-76" dirty="0">
                <a:latin typeface="+mn-lt"/>
                <a:cs typeface="Trebuchet MS"/>
              </a:rPr>
              <a:t>axon </a:t>
            </a:r>
            <a:r>
              <a:rPr sz="2400" spc="-63" dirty="0">
                <a:latin typeface="+mn-lt"/>
                <a:cs typeface="Trebuchet MS"/>
              </a:rPr>
              <a:t>of </a:t>
            </a:r>
            <a:r>
              <a:rPr sz="2400" spc="-76" dirty="0">
                <a:latin typeface="+mn-lt"/>
                <a:cs typeface="Trebuchet MS"/>
              </a:rPr>
              <a:t>a </a:t>
            </a:r>
            <a:r>
              <a:rPr sz="2400" spc="-49" dirty="0">
                <a:latin typeface="+mn-lt"/>
                <a:cs typeface="Trebuchet MS"/>
              </a:rPr>
              <a:t>neuron </a:t>
            </a:r>
            <a:r>
              <a:rPr sz="2400" spc="-58" dirty="0">
                <a:latin typeface="+mn-lt"/>
                <a:cs typeface="Trebuchet MS"/>
              </a:rPr>
              <a:t>is </a:t>
            </a:r>
            <a:r>
              <a:rPr sz="2400" spc="-81" dirty="0">
                <a:latin typeface="+mn-lt"/>
                <a:cs typeface="Trebuchet MS"/>
              </a:rPr>
              <a:t>commutative </a:t>
            </a:r>
            <a:r>
              <a:rPr sz="2400" spc="-58" dirty="0">
                <a:latin typeface="+mn-lt"/>
                <a:cs typeface="Trebuchet MS"/>
              </a:rPr>
              <a:t>signals </a:t>
            </a:r>
            <a:r>
              <a:rPr sz="2400" spc="-81" dirty="0">
                <a:latin typeface="+mn-lt"/>
                <a:cs typeface="Trebuchet MS"/>
              </a:rPr>
              <a:t>arrive </a:t>
            </a:r>
            <a:r>
              <a:rPr sz="2400" spc="-99" dirty="0">
                <a:latin typeface="+mn-lt"/>
                <a:cs typeface="Trebuchet MS"/>
              </a:rPr>
              <a:t>at  </a:t>
            </a:r>
            <a:r>
              <a:rPr sz="2400" spc="-67" dirty="0">
                <a:latin typeface="+mn-lt"/>
                <a:cs typeface="Trebuchet MS"/>
              </a:rPr>
              <a:t>dendrites which </a:t>
            </a:r>
            <a:r>
              <a:rPr sz="2400" spc="-49" dirty="0">
                <a:latin typeface="+mn-lt"/>
                <a:cs typeface="Trebuchet MS"/>
              </a:rPr>
              <a:t>summed </a:t>
            </a:r>
            <a:r>
              <a:rPr sz="2400" spc="-45" dirty="0">
                <a:latin typeface="+mn-lt"/>
                <a:cs typeface="Trebuchet MS"/>
              </a:rPr>
              <a:t>up </a:t>
            </a:r>
            <a:r>
              <a:rPr sz="2400" spc="-99" dirty="0">
                <a:latin typeface="+mn-lt"/>
                <a:cs typeface="Trebuchet MS"/>
              </a:rPr>
              <a:t>at</a:t>
            </a:r>
            <a:r>
              <a:rPr sz="2400" spc="-350" dirty="0">
                <a:latin typeface="+mn-lt"/>
                <a:cs typeface="Trebuchet MS"/>
              </a:rPr>
              <a:t> </a:t>
            </a:r>
            <a:r>
              <a:rPr sz="2400" spc="-72" dirty="0">
                <a:latin typeface="+mn-lt"/>
                <a:cs typeface="Trebuchet MS"/>
              </a:rPr>
              <a:t>soma.</a:t>
            </a:r>
            <a:endParaRPr sz="2400" dirty="0">
              <a:latin typeface="+mn-lt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22578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8136904" cy="6102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5887918"/>
      </p:ext>
    </p:extLst>
  </p:cSld>
  <p:clrMapOvr>
    <a:masterClrMapping/>
  </p:clrMapOvr>
</p:sld>
</file>

<file path=ppt/theme/theme1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7016</TotalTime>
  <Words>1451</Words>
  <Application>Microsoft Office PowerPoint</Application>
  <PresentationFormat>On-screen Show (4:3)</PresentationFormat>
  <Paragraphs>164</Paragraphs>
  <Slides>49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49</vt:i4>
      </vt:variant>
    </vt:vector>
  </HeadingPairs>
  <TitlesOfParts>
    <vt:vector size="65" baseType="lpstr">
      <vt:lpstr>Arial</vt:lpstr>
      <vt:lpstr>Calibri</vt:lpstr>
      <vt:lpstr>Calibri Light</vt:lpstr>
      <vt:lpstr>DejaVu Serif</vt:lpstr>
      <vt:lpstr>Times New Roman</vt:lpstr>
      <vt:lpstr>Trebuchet MS</vt:lpstr>
      <vt:lpstr>Wingdings</vt:lpstr>
      <vt:lpstr>5_Office Theme</vt:lpstr>
      <vt:lpstr>11_Office Theme</vt:lpstr>
      <vt:lpstr>12_Office Theme</vt:lpstr>
      <vt:lpstr>2_Office Theme</vt:lpstr>
      <vt:lpstr>1_Office Theme</vt:lpstr>
      <vt:lpstr>7_Office Theme</vt:lpstr>
      <vt:lpstr>13_Office Theme</vt:lpstr>
      <vt:lpstr>4_Office Theme</vt:lpstr>
      <vt:lpstr>8_Office Theme</vt:lpstr>
      <vt:lpstr>Introduction to Artificial Neural Network</vt:lpstr>
      <vt:lpstr>PowerPoint Presentation</vt:lpstr>
      <vt:lpstr>Biological   nervous  system</vt:lpstr>
      <vt:lpstr>Artificial neural network</vt:lpstr>
      <vt:lpstr>PowerPoint Presentation</vt:lpstr>
      <vt:lpstr>PowerPoint Presentation</vt:lpstr>
      <vt:lpstr>PowerPoint Presentation</vt:lpstr>
      <vt:lpstr>Neuron and its working</vt:lpstr>
      <vt:lpstr>PowerPoint Presentation</vt:lpstr>
      <vt:lpstr>PowerPoint Presentation</vt:lpstr>
      <vt:lpstr>PowerPoint Presentation</vt:lpstr>
      <vt:lpstr>Artificial neural network</vt:lpstr>
      <vt:lpstr>PowerPoint Presentation</vt:lpstr>
      <vt:lpstr>Artificial neural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 of ANN</vt:lpstr>
      <vt:lpstr>Neural network architectures</vt:lpstr>
      <vt:lpstr>PowerPoint Presentation</vt:lpstr>
      <vt:lpstr>PowerPoint Presentation</vt:lpstr>
      <vt:lpstr>PowerPoint Presentation</vt:lpstr>
      <vt:lpstr>PowerPoint Presentation</vt:lpstr>
      <vt:lpstr>The AND problem and its Neural network</vt:lpstr>
      <vt:lpstr>The AND problem and its Neural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 207 Measurements &amp; Instruments</dc:title>
  <dc:creator>HP</dc:creator>
  <cp:lastModifiedBy>Mohit Goel</cp:lastModifiedBy>
  <cp:revision>1020</cp:revision>
  <cp:lastPrinted>2022-04-21T09:38:39Z</cp:lastPrinted>
  <dcterms:created xsi:type="dcterms:W3CDTF">2014-12-13T03:54:00Z</dcterms:created>
  <dcterms:modified xsi:type="dcterms:W3CDTF">2023-04-19T03:11:34Z</dcterms:modified>
</cp:coreProperties>
</file>