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5" autoAdjust="0"/>
    <p:restoredTop sz="94660"/>
  </p:normalViewPr>
  <p:slideViewPr>
    <p:cSldViewPr snapToGrid="0">
      <p:cViewPr varScale="1">
        <p:scale>
          <a:sx n="85" d="100"/>
          <a:sy n="85" d="100"/>
        </p:scale>
        <p:origin x="590" y="6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7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3" name=""/>
        <p:cNvGrpSpPr/>
        <p:nvPr/>
      </p:nvGrpSpPr>
      <p:grpSpPr>
        <a:xfrm>
          <a:off x="0" y="0"/>
          <a:ext cx="0" cy="0"/>
          <a:chOff x="0" y="0"/>
          <a:chExt cx="0" cy="0"/>
        </a:xfrm>
      </p:grpSpPr>
      <p:sp>
        <p:nvSpPr>
          <p:cNvPr id="1048583" name="Rectangle 6"/>
          <p:cNvSpPr/>
          <p:nvPr/>
        </p:nvSpPr>
        <p:spPr>
          <a:xfrm>
            <a:off x="3175" y="6400800"/>
            <a:ext cx="12188825" cy="4572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4" name="Rectangle 7"/>
          <p:cNvSpPr/>
          <p:nvPr/>
        </p:nvSpPr>
        <p:spPr>
          <a:xfrm>
            <a:off x="15" y="6334316"/>
            <a:ext cx="12188825" cy="64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5" name="Title 1"/>
          <p:cNvSpPr>
            <a:spLocks noGrp="1"/>
          </p:cNvSpPr>
          <p:nvPr>
            <p:ph type="ctrTitle"/>
          </p:nvPr>
        </p:nvSpPr>
        <p:spPr>
          <a:xfrm>
            <a:off x="1097280" y="758952"/>
            <a:ext cx="10058400" cy="3566160"/>
          </a:xfrm>
        </p:spPr>
        <p:txBody>
          <a:bodyPr anchor="b">
            <a:normAutofit/>
          </a:bodyPr>
          <a:lstStyle>
            <a:lvl1pPr algn="l">
              <a:lnSpc>
                <a:spcPct val="85000"/>
              </a:lnSpc>
              <a:defRPr baseline="0" sz="8000" spc="-50">
                <a:solidFill>
                  <a:schemeClr val="tx1">
                    <a:lumMod val="85000"/>
                    <a:lumOff val="15000"/>
                  </a:schemeClr>
                </a:solidFill>
              </a:defRPr>
            </a:lvl1pPr>
          </a:lstStyle>
          <a:p>
            <a:r>
              <a:rPr lang="en-US"/>
              <a:t>Click to edit Master title style</a:t>
            </a:r>
            <a:endParaRPr dirty="0" lang="en-US"/>
          </a:p>
        </p:txBody>
      </p:sp>
      <p:sp>
        <p:nvSpPr>
          <p:cNvPr id="1048586" name="Subtitle 2"/>
          <p:cNvSpPr>
            <a:spLocks noGrp="1"/>
          </p:cNvSpPr>
          <p:nvPr>
            <p:ph type="subTitle" idx="1"/>
          </p:nvPr>
        </p:nvSpPr>
        <p:spPr>
          <a:xfrm>
            <a:off x="1100051" y="4455620"/>
            <a:ext cx="10058400" cy="1143000"/>
          </a:xfrm>
        </p:spPr>
        <p:txBody>
          <a:bodyPr lIns="91440" rIns="91440">
            <a:normAutofit/>
          </a:bodyPr>
          <a:lstStyle>
            <a:lvl1pPr algn="l" indent="0" marL="0">
              <a:buNone/>
              <a:defRPr baseline="0" cap="all" sz="2400" spc="200">
                <a:solidFill>
                  <a:schemeClr val="tx2"/>
                </a:solidFill>
                <a:latin typeface="+mj-lt"/>
              </a:defRPr>
            </a:lvl1pPr>
            <a:lvl2pPr algn="ctr" indent="0" marL="457200">
              <a:buNone/>
              <a:defRPr sz="2400"/>
            </a:lvl2pPr>
            <a:lvl3pPr algn="ctr" indent="0" marL="914400">
              <a:buNone/>
              <a:defRPr sz="2400"/>
            </a:lvl3pPr>
            <a:lvl4pPr algn="ctr" indent="0" marL="1371600">
              <a:buNone/>
              <a:defRPr sz="2000"/>
            </a:lvl4pPr>
            <a:lvl5pPr algn="ctr" indent="0" marL="1828800">
              <a:buNone/>
              <a:defRPr sz="2000"/>
            </a:lvl5pPr>
            <a:lvl6pPr algn="ctr" indent="0" marL="2286000">
              <a:buNone/>
              <a:defRPr sz="2000"/>
            </a:lvl6pPr>
            <a:lvl7pPr algn="ctr" indent="0" marL="2743200">
              <a:buNone/>
              <a:defRPr sz="2000"/>
            </a:lvl7pPr>
            <a:lvl8pPr algn="ctr" indent="0" marL="3200400">
              <a:buNone/>
              <a:defRPr sz="2000"/>
            </a:lvl8pPr>
            <a:lvl9pPr algn="ctr" indent="0" marL="3657600">
              <a:buNone/>
              <a:defRPr sz="2000"/>
            </a:lvl9pPr>
          </a:lstStyle>
          <a:p>
            <a:r>
              <a:rPr lang="en-US"/>
              <a:t>Click to edit Master subtitle style</a:t>
            </a:r>
            <a:endParaRPr dirty="0" lang="en-US"/>
          </a:p>
        </p:txBody>
      </p:sp>
      <p:sp>
        <p:nvSpPr>
          <p:cNvPr id="1048587" name="Date Placeholder 3"/>
          <p:cNvSpPr>
            <a:spLocks noGrp="1"/>
          </p:cNvSpPr>
          <p:nvPr>
            <p:ph type="dt" sz="half" idx="10"/>
          </p:nvPr>
        </p:nvSpPr>
        <p:spPr/>
        <p:txBody>
          <a:bodyPr/>
          <a:p>
            <a:fld id="{82EDB8D0-98ED-4B86-9D5F-E61ADC70144D}" type="datetimeFigureOut">
              <a:rPr lang="en-US" smtClean="0"/>
              <a:t>03-Jan-23</a:t>
            </a:fld>
            <a:endParaRPr dirty="0" lang="en-US"/>
          </a:p>
        </p:txBody>
      </p:sp>
      <p:sp>
        <p:nvSpPr>
          <p:cNvPr id="1048588" name="Footer Placeholder 4"/>
          <p:cNvSpPr>
            <a:spLocks noGrp="1"/>
          </p:cNvSpPr>
          <p:nvPr>
            <p:ph type="ftr" sz="quarter" idx="11"/>
          </p:nvPr>
        </p:nvSpPr>
        <p:spPr/>
        <p:txBody>
          <a:bodyPr/>
          <a:p>
            <a:endParaRPr lang="en-US"/>
          </a:p>
        </p:txBody>
      </p:sp>
      <p:sp>
        <p:nvSpPr>
          <p:cNvPr id="1048589" name="Slide Number Placeholder 5"/>
          <p:cNvSpPr>
            <a:spLocks noGrp="1"/>
          </p:cNvSpPr>
          <p:nvPr>
            <p:ph type="sldNum" sz="quarter" idx="12"/>
          </p:nvPr>
        </p:nvSpPr>
        <p:spPr/>
        <p:txBody>
          <a:bodyPr/>
          <a:p>
            <a:fld id="{4854181D-6920-4594-9A5D-6CE56DC9F8B2}" type="slidenum">
              <a:rPr lang="en-US" smtClean="0"/>
              <a:t>‹#›</a:t>
            </a:fld>
            <a:endParaRPr lang="en-US"/>
          </a:p>
        </p:txBody>
      </p:sp>
      <p:cxnSp>
        <p:nvCxnSpPr>
          <p:cNvPr id="3145729" name="Straight Connector 8"/>
          <p:cNvCxnSpPr>
            <a:cxnSpLocks/>
          </p:cNvCxnSpPr>
          <p:nvPr/>
        </p:nvCxnSpPr>
        <p:spPr>
          <a:xfrm>
            <a:off x="1207658" y="4343400"/>
            <a:ext cx="9875520" cy="0"/>
          </a:xfrm>
          <a:prstGeom prst="line"/>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0" name=""/>
        <p:cNvGrpSpPr/>
        <p:nvPr/>
      </p:nvGrpSpPr>
      <p:grpSpPr>
        <a:xfrm>
          <a:off x="0" y="0"/>
          <a:ext cx="0" cy="0"/>
          <a:chOff x="0" y="0"/>
          <a:chExt cx="0" cy="0"/>
        </a:xfrm>
      </p:grpSpPr>
      <p:sp>
        <p:nvSpPr>
          <p:cNvPr id="1048635" name="Title 1"/>
          <p:cNvSpPr>
            <a:spLocks noGrp="1"/>
          </p:cNvSpPr>
          <p:nvPr>
            <p:ph type="title"/>
          </p:nvPr>
        </p:nvSpPr>
        <p:spPr/>
        <p:txBody>
          <a:bodyPr/>
          <a:p>
            <a:r>
              <a:rPr lang="en-US"/>
              <a:t>Click to edit Master title style</a:t>
            </a:r>
            <a:endParaRPr dirty="0" lang="en-US"/>
          </a:p>
        </p:txBody>
      </p:sp>
      <p:sp>
        <p:nvSpPr>
          <p:cNvPr id="1048636" name="Vertical Text Placeholder 2"/>
          <p:cNvSpPr>
            <a:spLocks noGrp="1"/>
          </p:cNvSpPr>
          <p:nvPr>
            <p:ph type="body" orient="vert" idx="1"/>
          </p:nvPr>
        </p:nvSpPr>
        <p:spPr/>
        <p:txBody>
          <a:bodyPr bIns="0" lIns="45720" rIns="45720" tIns="0"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7" name="Date Placeholder 3"/>
          <p:cNvSpPr>
            <a:spLocks noGrp="1"/>
          </p:cNvSpPr>
          <p:nvPr>
            <p:ph type="dt" sz="half" idx="10"/>
          </p:nvPr>
        </p:nvSpPr>
        <p:spPr/>
        <p:txBody>
          <a:bodyPr/>
          <a:p>
            <a:fld id="{82EDB8D0-98ED-4B86-9D5F-E61ADC70144D}" type="datetimeFigureOut">
              <a:rPr lang="en-US" smtClean="0"/>
              <a:t>03-Jan-23</a:t>
            </a:fld>
            <a:endParaRPr lang="en-US"/>
          </a:p>
        </p:txBody>
      </p:sp>
      <p:sp>
        <p:nvSpPr>
          <p:cNvPr id="1048638" name="Footer Placeholder 4"/>
          <p:cNvSpPr>
            <a:spLocks noGrp="1"/>
          </p:cNvSpPr>
          <p:nvPr>
            <p:ph type="ftr" sz="quarter" idx="11"/>
          </p:nvPr>
        </p:nvSpPr>
        <p:spPr/>
        <p:txBody>
          <a:bodyPr/>
          <a:p>
            <a:endParaRPr lang="en-US"/>
          </a:p>
        </p:txBody>
      </p:sp>
      <p:sp>
        <p:nvSpPr>
          <p:cNvPr id="1048639" name="Slide Number Placeholder 5"/>
          <p:cNvSpPr>
            <a:spLocks noGrp="1"/>
          </p:cNvSpPr>
          <p:nvPr>
            <p:ph type="sldNum" sz="quarter" idx="12"/>
          </p:nvPr>
        </p:nvSpPr>
        <p:spPr/>
        <p:txBody>
          <a:bodyPr/>
          <a:p>
            <a:fld id="{4854181D-6920-4594-9A5D-6CE56DC9F8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8" name=""/>
        <p:cNvGrpSpPr/>
        <p:nvPr/>
      </p:nvGrpSpPr>
      <p:grpSpPr>
        <a:xfrm>
          <a:off x="0" y="0"/>
          <a:ext cx="0" cy="0"/>
          <a:chOff x="0" y="0"/>
          <a:chExt cx="0" cy="0"/>
        </a:xfrm>
      </p:grpSpPr>
      <p:sp>
        <p:nvSpPr>
          <p:cNvPr id="1048620" name="Rectangle 6"/>
          <p:cNvSpPr/>
          <p:nvPr/>
        </p:nvSpPr>
        <p:spPr>
          <a:xfrm>
            <a:off x="3175" y="6400800"/>
            <a:ext cx="12188825" cy="4572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1" name="Rectangle 7"/>
          <p:cNvSpPr/>
          <p:nvPr/>
        </p:nvSpPr>
        <p:spPr>
          <a:xfrm>
            <a:off x="15" y="6334316"/>
            <a:ext cx="12188825" cy="64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2" name="Vertical Title 1"/>
          <p:cNvSpPr>
            <a:spLocks noGrp="1"/>
          </p:cNvSpPr>
          <p:nvPr>
            <p:ph type="title" orient="vert"/>
          </p:nvPr>
        </p:nvSpPr>
        <p:spPr>
          <a:xfrm>
            <a:off x="8724900" y="414778"/>
            <a:ext cx="2628900" cy="5757421"/>
          </a:xfrm>
        </p:spPr>
        <p:txBody>
          <a:bodyPr vert="eaVert"/>
          <a:p>
            <a:r>
              <a:rPr lang="en-US"/>
              <a:t>Click to edit Master title style</a:t>
            </a:r>
            <a:endParaRPr dirty="0" lang="en-US"/>
          </a:p>
        </p:txBody>
      </p:sp>
      <p:sp>
        <p:nvSpPr>
          <p:cNvPr id="1048623" name="Vertical Text Placeholder 2"/>
          <p:cNvSpPr>
            <a:spLocks noGrp="1"/>
          </p:cNvSpPr>
          <p:nvPr>
            <p:ph type="body" orient="vert" idx="1"/>
          </p:nvPr>
        </p:nvSpPr>
        <p:spPr>
          <a:xfrm>
            <a:off x="838200" y="414778"/>
            <a:ext cx="7734300" cy="5757422"/>
          </a:xfrm>
        </p:spPr>
        <p:txBody>
          <a:bodyPr bIns="0" lIns="45720" rIns="45720" tIns="0"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4" name="Date Placeholder 3"/>
          <p:cNvSpPr>
            <a:spLocks noGrp="1"/>
          </p:cNvSpPr>
          <p:nvPr>
            <p:ph type="dt" sz="half" idx="10"/>
          </p:nvPr>
        </p:nvSpPr>
        <p:spPr/>
        <p:txBody>
          <a:bodyPr/>
          <a:p>
            <a:fld id="{82EDB8D0-98ED-4B86-9D5F-E61ADC70144D}" type="datetimeFigureOut">
              <a:rPr lang="en-US" smtClean="0"/>
              <a:t>03-Jan-23</a:t>
            </a:fld>
            <a:endParaRPr lang="en-US"/>
          </a:p>
        </p:txBody>
      </p:sp>
      <p:sp>
        <p:nvSpPr>
          <p:cNvPr id="1048625" name="Footer Placeholder 4"/>
          <p:cNvSpPr>
            <a:spLocks noGrp="1"/>
          </p:cNvSpPr>
          <p:nvPr>
            <p:ph type="ftr" sz="quarter" idx="11"/>
          </p:nvPr>
        </p:nvSpPr>
        <p:spPr/>
        <p:txBody>
          <a:bodyPr/>
          <a:p>
            <a:endParaRPr lang="en-US"/>
          </a:p>
        </p:txBody>
      </p:sp>
      <p:sp>
        <p:nvSpPr>
          <p:cNvPr id="1048626" name="Slide Number Placeholder 5"/>
          <p:cNvSpPr>
            <a:spLocks noGrp="1"/>
          </p:cNvSpPr>
          <p:nvPr>
            <p:ph type="sldNum" sz="quarter" idx="12"/>
          </p:nvPr>
        </p:nvSpPr>
        <p:spPr/>
        <p:txBody>
          <a:bodyPr/>
          <a:p>
            <a:fld id="{4854181D-6920-4594-9A5D-6CE56DC9F8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1" name="Title 1"/>
          <p:cNvSpPr>
            <a:spLocks noGrp="1"/>
          </p:cNvSpPr>
          <p:nvPr>
            <p:ph type="title"/>
          </p:nvPr>
        </p:nvSpPr>
        <p:spPr/>
        <p:txBody>
          <a:bodyPr/>
          <a:lstStyle>
            <a:lvl1pPr marL="0"/>
          </a:lstStyle>
          <a:p>
            <a:r>
              <a:rPr lang="en-US"/>
              <a:t>Click to edit Master title style</a:t>
            </a:r>
            <a:endParaRPr dirty="0" lang="en-US"/>
          </a:p>
        </p:txBody>
      </p:sp>
      <p:sp>
        <p:nvSpPr>
          <p:cNvPr id="104859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3" name="Date Placeholder 3"/>
          <p:cNvSpPr>
            <a:spLocks noGrp="1"/>
          </p:cNvSpPr>
          <p:nvPr>
            <p:ph type="dt" sz="half" idx="10"/>
          </p:nvPr>
        </p:nvSpPr>
        <p:spPr/>
        <p:txBody>
          <a:bodyPr/>
          <a:p>
            <a:fld id="{82EDB8D0-98ED-4B86-9D5F-E61ADC70144D}" type="datetimeFigureOut">
              <a:rPr lang="en-US" smtClean="0"/>
              <a:t>03-Jan-23</a:t>
            </a:fld>
            <a:endParaRPr dirty="0" lang="en-US"/>
          </a:p>
        </p:txBody>
      </p:sp>
      <p:sp>
        <p:nvSpPr>
          <p:cNvPr id="1048594" name="Footer Placeholder 4"/>
          <p:cNvSpPr>
            <a:spLocks noGrp="1"/>
          </p:cNvSpPr>
          <p:nvPr>
            <p:ph type="ftr" sz="quarter" idx="11"/>
          </p:nvPr>
        </p:nvSpPr>
        <p:spPr/>
        <p:txBody>
          <a:bodyPr/>
          <a:p>
            <a:endParaRPr lang="en-US"/>
          </a:p>
        </p:txBody>
      </p:sp>
      <p:sp>
        <p:nvSpPr>
          <p:cNvPr id="1048595" name="Slide Number Placeholder 5"/>
          <p:cNvSpPr>
            <a:spLocks noGrp="1"/>
          </p:cNvSpPr>
          <p:nvPr>
            <p:ph type="sldNum" sz="quarter" idx="12"/>
          </p:nvPr>
        </p:nvSpPr>
        <p:spPr/>
        <p:txBody>
          <a:bodyPr/>
          <a:p>
            <a:fld id="{4854181D-6920-4594-9A5D-6CE56DC9F8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Pr>
        <a:solidFill>
          <a:schemeClr val="bg1"/>
        </a:solidFill>
        <a:effectLst/>
      </p:bgPr>
    </p:bg>
    <p:spTree>
      <p:nvGrpSpPr>
        <p:cNvPr id="51" name=""/>
        <p:cNvGrpSpPr/>
        <p:nvPr/>
      </p:nvGrpSpPr>
      <p:grpSpPr>
        <a:xfrm>
          <a:off x="0" y="0"/>
          <a:ext cx="0" cy="0"/>
          <a:chOff x="0" y="0"/>
          <a:chExt cx="0" cy="0"/>
        </a:xfrm>
      </p:grpSpPr>
      <p:sp>
        <p:nvSpPr>
          <p:cNvPr id="1048640" name="Rectangle 6"/>
          <p:cNvSpPr/>
          <p:nvPr/>
        </p:nvSpPr>
        <p:spPr>
          <a:xfrm>
            <a:off x="3175" y="6400800"/>
            <a:ext cx="12188825" cy="4572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1" name="Rectangle 7"/>
          <p:cNvSpPr/>
          <p:nvPr/>
        </p:nvSpPr>
        <p:spPr>
          <a:xfrm>
            <a:off x="15" y="6334316"/>
            <a:ext cx="12188825" cy="64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2" name="Title 1"/>
          <p:cNvSpPr>
            <a:spLocks noGrp="1"/>
          </p:cNvSpPr>
          <p:nvPr>
            <p:ph type="title"/>
          </p:nvPr>
        </p:nvSpPr>
        <p:spPr>
          <a:xfrm>
            <a:off x="1097280" y="758952"/>
            <a:ext cx="10058400" cy="3566160"/>
          </a:xfrm>
        </p:spPr>
        <p:txBody>
          <a:bodyPr anchor="b" anchorCtr="0">
            <a:normAutofit/>
          </a:bodyPr>
          <a:lstStyle>
            <a:lvl1pPr>
              <a:lnSpc>
                <a:spcPct val="85000"/>
              </a:lnSpc>
              <a:defRPr b="0" sz="8000">
                <a:solidFill>
                  <a:schemeClr val="tx1">
                    <a:lumMod val="85000"/>
                    <a:lumOff val="15000"/>
                  </a:schemeClr>
                </a:solidFill>
              </a:defRPr>
            </a:lvl1pPr>
          </a:lstStyle>
          <a:p>
            <a:r>
              <a:rPr lang="en-US"/>
              <a:t>Click to edit Master title style</a:t>
            </a:r>
            <a:endParaRPr dirty="0" lang="en-US"/>
          </a:p>
        </p:txBody>
      </p:sp>
      <p:sp>
        <p:nvSpPr>
          <p:cNvPr id="1048643" name="Text Placeholder 2"/>
          <p:cNvSpPr>
            <a:spLocks noGrp="1"/>
          </p:cNvSpPr>
          <p:nvPr>
            <p:ph type="body" idx="1"/>
          </p:nvPr>
        </p:nvSpPr>
        <p:spPr>
          <a:xfrm>
            <a:off x="1097280" y="4453128"/>
            <a:ext cx="10058400" cy="1143000"/>
          </a:xfrm>
        </p:spPr>
        <p:txBody>
          <a:bodyPr anchor="t" anchorCtr="0" lIns="91440" rIns="91440">
            <a:normAutofit/>
          </a:bodyPr>
          <a:lstStyle>
            <a:lvl1pPr indent="0" marL="0">
              <a:buNone/>
              <a:defRPr baseline="0" cap="all" sz="2400" spc="200">
                <a:solidFill>
                  <a:schemeClr val="tx2"/>
                </a:solidFill>
                <a:latin typeface="+mj-lt"/>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3"/>
          <p:cNvSpPr>
            <a:spLocks noGrp="1"/>
          </p:cNvSpPr>
          <p:nvPr>
            <p:ph type="dt" sz="half" idx="10"/>
          </p:nvPr>
        </p:nvSpPr>
        <p:spPr/>
        <p:txBody>
          <a:bodyPr/>
          <a:p>
            <a:fld id="{82EDB8D0-98ED-4B86-9D5F-E61ADC70144D}" type="datetimeFigureOut">
              <a:rPr lang="en-US" smtClean="0"/>
              <a:t>03-Jan-23</a:t>
            </a:fld>
            <a:endParaRPr lang="en-US"/>
          </a:p>
        </p:txBody>
      </p:sp>
      <p:sp>
        <p:nvSpPr>
          <p:cNvPr id="1048645" name="Footer Placeholder 4"/>
          <p:cNvSpPr>
            <a:spLocks noGrp="1"/>
          </p:cNvSpPr>
          <p:nvPr>
            <p:ph type="ftr" sz="quarter" idx="11"/>
          </p:nvPr>
        </p:nvSpPr>
        <p:spPr/>
        <p:txBody>
          <a:bodyPr/>
          <a:p>
            <a:endParaRPr lang="en-US"/>
          </a:p>
        </p:txBody>
      </p:sp>
      <p:sp>
        <p:nvSpPr>
          <p:cNvPr id="1048646" name="Slide Number Placeholder 5"/>
          <p:cNvSpPr>
            <a:spLocks noGrp="1"/>
          </p:cNvSpPr>
          <p:nvPr>
            <p:ph type="sldNum" sz="quarter" idx="12"/>
          </p:nvPr>
        </p:nvSpPr>
        <p:spPr/>
        <p:txBody>
          <a:bodyPr/>
          <a:p>
            <a:fld id="{4854181D-6920-4594-9A5D-6CE56DC9F8B2}" type="slidenum">
              <a:rPr lang="en-US" smtClean="0"/>
              <a:t>‹#›</a:t>
            </a:fld>
            <a:endParaRPr lang="en-US"/>
          </a:p>
        </p:txBody>
      </p:sp>
      <p:cxnSp>
        <p:nvCxnSpPr>
          <p:cNvPr id="3145730" name="Straight Connector 8"/>
          <p:cNvCxnSpPr>
            <a:cxnSpLocks/>
          </p:cNvCxnSpPr>
          <p:nvPr/>
        </p:nvCxnSpPr>
        <p:spPr>
          <a:xfrm>
            <a:off x="1207658" y="4343400"/>
            <a:ext cx="9875520" cy="0"/>
          </a:xfrm>
          <a:prstGeom prst="line"/>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2" name=""/>
        <p:cNvGrpSpPr/>
        <p:nvPr/>
      </p:nvGrpSpPr>
      <p:grpSpPr>
        <a:xfrm>
          <a:off x="0" y="0"/>
          <a:ext cx="0" cy="0"/>
          <a:chOff x="0" y="0"/>
          <a:chExt cx="0" cy="0"/>
        </a:xfrm>
      </p:grpSpPr>
      <p:sp>
        <p:nvSpPr>
          <p:cNvPr id="1048647" name="Title 7"/>
          <p:cNvSpPr>
            <a:spLocks noGrp="1"/>
          </p:cNvSpPr>
          <p:nvPr>
            <p:ph type="title"/>
          </p:nvPr>
        </p:nvSpPr>
        <p:spPr>
          <a:xfrm>
            <a:off x="1097280" y="286603"/>
            <a:ext cx="10058400" cy="1450757"/>
          </a:xfrm>
        </p:spPr>
        <p:txBody>
          <a:bodyPr/>
          <a:p>
            <a:r>
              <a:rPr lang="en-US"/>
              <a:t>Click to edit Master title style</a:t>
            </a:r>
            <a:endParaRPr dirty="0" lang="en-US"/>
          </a:p>
        </p:txBody>
      </p:sp>
      <p:sp>
        <p:nvSpPr>
          <p:cNvPr id="1048648" name="Content Placeholder 2"/>
          <p:cNvSpPr>
            <a:spLocks noGrp="1"/>
          </p:cNvSpPr>
          <p:nvPr>
            <p:ph sz="half" idx="1"/>
          </p:nvPr>
        </p:nvSpPr>
        <p:spPr>
          <a:xfrm>
            <a:off x="1097279" y="1845734"/>
            <a:ext cx="4937760" cy="402336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9" name="Content Placeholder 3"/>
          <p:cNvSpPr>
            <a:spLocks noGrp="1"/>
          </p:cNvSpPr>
          <p:nvPr>
            <p:ph sz="half" idx="2"/>
          </p:nvPr>
        </p:nvSpPr>
        <p:spPr>
          <a:xfrm>
            <a:off x="6217920" y="1845735"/>
            <a:ext cx="4937760" cy="402336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0" name="Date Placeholder 4"/>
          <p:cNvSpPr>
            <a:spLocks noGrp="1"/>
          </p:cNvSpPr>
          <p:nvPr>
            <p:ph type="dt" sz="half" idx="10"/>
          </p:nvPr>
        </p:nvSpPr>
        <p:spPr/>
        <p:txBody>
          <a:bodyPr/>
          <a:p>
            <a:fld id="{82EDB8D0-98ED-4B86-9D5F-E61ADC70144D}" type="datetimeFigureOut">
              <a:rPr lang="en-US" smtClean="0"/>
              <a:t>03-Jan-23</a:t>
            </a:fld>
            <a:endParaRPr lang="en-US"/>
          </a:p>
        </p:txBody>
      </p:sp>
      <p:sp>
        <p:nvSpPr>
          <p:cNvPr id="1048651" name="Footer Placeholder 5"/>
          <p:cNvSpPr>
            <a:spLocks noGrp="1"/>
          </p:cNvSpPr>
          <p:nvPr>
            <p:ph type="ftr" sz="quarter" idx="11"/>
          </p:nvPr>
        </p:nvSpPr>
        <p:spPr/>
        <p:txBody>
          <a:bodyPr/>
          <a:p>
            <a:endParaRPr lang="en-US"/>
          </a:p>
        </p:txBody>
      </p:sp>
      <p:sp>
        <p:nvSpPr>
          <p:cNvPr id="1048652" name="Slide Number Placeholder 6"/>
          <p:cNvSpPr>
            <a:spLocks noGrp="1"/>
          </p:cNvSpPr>
          <p:nvPr>
            <p:ph type="sldNum" sz="quarter" idx="12"/>
          </p:nvPr>
        </p:nvSpPr>
        <p:spPr/>
        <p:txBody>
          <a:bodyPr/>
          <a:p>
            <a:fld id="{4854181D-6920-4594-9A5D-6CE56DC9F8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3" name=""/>
        <p:cNvGrpSpPr/>
        <p:nvPr/>
      </p:nvGrpSpPr>
      <p:grpSpPr>
        <a:xfrm>
          <a:off x="0" y="0"/>
          <a:ext cx="0" cy="0"/>
          <a:chOff x="0" y="0"/>
          <a:chExt cx="0" cy="0"/>
        </a:xfrm>
      </p:grpSpPr>
      <p:sp>
        <p:nvSpPr>
          <p:cNvPr id="1048653" name="Title 9"/>
          <p:cNvSpPr>
            <a:spLocks noGrp="1"/>
          </p:cNvSpPr>
          <p:nvPr>
            <p:ph type="title"/>
          </p:nvPr>
        </p:nvSpPr>
        <p:spPr>
          <a:xfrm>
            <a:off x="1097280" y="286603"/>
            <a:ext cx="10058400" cy="1450757"/>
          </a:xfrm>
        </p:spPr>
        <p:txBody>
          <a:bodyPr/>
          <a:p>
            <a:r>
              <a:rPr lang="en-US"/>
              <a:t>Click to edit Master title style</a:t>
            </a:r>
            <a:endParaRPr dirty="0" lang="en-US"/>
          </a:p>
        </p:txBody>
      </p:sp>
      <p:sp>
        <p:nvSpPr>
          <p:cNvPr id="1048654" name="Text Placeholder 2"/>
          <p:cNvSpPr>
            <a:spLocks noGrp="1"/>
          </p:cNvSpPr>
          <p:nvPr>
            <p:ph type="body" idx="1"/>
          </p:nvPr>
        </p:nvSpPr>
        <p:spPr>
          <a:xfrm>
            <a:off x="1097280" y="1846052"/>
            <a:ext cx="4937760" cy="736282"/>
          </a:xfrm>
        </p:spPr>
        <p:txBody>
          <a:bodyPr anchor="ctr" lIns="91440" rIns="91440">
            <a:normAutofit/>
          </a:bodyPr>
          <a:lstStyle>
            <a:lvl1pPr indent="0" marL="0">
              <a:buNone/>
              <a:defRPr baseline="0" b="0" cap="all" sz="2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1097280" y="2582334"/>
            <a:ext cx="4937760" cy="33782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6" name="Text Placeholder 4"/>
          <p:cNvSpPr>
            <a:spLocks noGrp="1"/>
          </p:cNvSpPr>
          <p:nvPr>
            <p:ph type="body" sz="quarter" idx="3"/>
          </p:nvPr>
        </p:nvSpPr>
        <p:spPr>
          <a:xfrm>
            <a:off x="6217920" y="1846052"/>
            <a:ext cx="4937760" cy="736282"/>
          </a:xfrm>
        </p:spPr>
        <p:txBody>
          <a:bodyPr anchor="ctr" lIns="91440" rIns="91440">
            <a:normAutofit/>
          </a:bodyPr>
          <a:lstStyle>
            <a:lvl1pPr indent="0" marL="0">
              <a:buNone/>
              <a:defRPr baseline="0" b="0" cap="all" sz="2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5"/>
          <p:cNvSpPr>
            <a:spLocks noGrp="1"/>
          </p:cNvSpPr>
          <p:nvPr>
            <p:ph sz="quarter" idx="4"/>
          </p:nvPr>
        </p:nvSpPr>
        <p:spPr>
          <a:xfrm>
            <a:off x="6217920" y="2582334"/>
            <a:ext cx="4937760" cy="33782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Date Placeholder 6"/>
          <p:cNvSpPr>
            <a:spLocks noGrp="1"/>
          </p:cNvSpPr>
          <p:nvPr>
            <p:ph type="dt" sz="half" idx="10"/>
          </p:nvPr>
        </p:nvSpPr>
        <p:spPr/>
        <p:txBody>
          <a:bodyPr/>
          <a:p>
            <a:fld id="{82EDB8D0-98ED-4B86-9D5F-E61ADC70144D}" type="datetimeFigureOut">
              <a:rPr lang="en-US" smtClean="0"/>
              <a:t>03-Jan-23</a:t>
            </a:fld>
            <a:endParaRPr lang="en-US"/>
          </a:p>
        </p:txBody>
      </p:sp>
      <p:sp>
        <p:nvSpPr>
          <p:cNvPr id="1048659" name="Footer Placeholder 7"/>
          <p:cNvSpPr>
            <a:spLocks noGrp="1"/>
          </p:cNvSpPr>
          <p:nvPr>
            <p:ph type="ftr" sz="quarter" idx="11"/>
          </p:nvPr>
        </p:nvSpPr>
        <p:spPr/>
        <p:txBody>
          <a:bodyPr/>
          <a:p>
            <a:endParaRPr lang="en-US"/>
          </a:p>
        </p:txBody>
      </p:sp>
      <p:sp>
        <p:nvSpPr>
          <p:cNvPr id="1048660" name="Slide Number Placeholder 8"/>
          <p:cNvSpPr>
            <a:spLocks noGrp="1"/>
          </p:cNvSpPr>
          <p:nvPr>
            <p:ph type="sldNum" sz="quarter" idx="12"/>
          </p:nvPr>
        </p:nvSpPr>
        <p:spPr/>
        <p:txBody>
          <a:bodyPr/>
          <a:p>
            <a:fld id="{4854181D-6920-4594-9A5D-6CE56DC9F8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16" name="Title 1"/>
          <p:cNvSpPr>
            <a:spLocks noGrp="1"/>
          </p:cNvSpPr>
          <p:nvPr>
            <p:ph type="title"/>
          </p:nvPr>
        </p:nvSpPr>
        <p:spPr/>
        <p:txBody>
          <a:bodyPr/>
          <a:p>
            <a:r>
              <a:rPr lang="en-US"/>
              <a:t>Click to edit Master title style</a:t>
            </a:r>
            <a:endParaRPr dirty="0" lang="en-US"/>
          </a:p>
        </p:txBody>
      </p:sp>
      <p:sp>
        <p:nvSpPr>
          <p:cNvPr id="1048617" name="Date Placeholder 2"/>
          <p:cNvSpPr>
            <a:spLocks noGrp="1"/>
          </p:cNvSpPr>
          <p:nvPr>
            <p:ph type="dt" sz="half" idx="10"/>
          </p:nvPr>
        </p:nvSpPr>
        <p:spPr/>
        <p:txBody>
          <a:bodyPr/>
          <a:p>
            <a:fld id="{82EDB8D0-98ED-4B86-9D5F-E61ADC70144D}" type="datetimeFigureOut">
              <a:rPr lang="en-US" smtClean="0"/>
              <a:t>03-Jan-23</a:t>
            </a:fld>
            <a:endParaRPr lang="en-US"/>
          </a:p>
        </p:txBody>
      </p:sp>
      <p:sp>
        <p:nvSpPr>
          <p:cNvPr id="1048618" name="Footer Placeholder 3"/>
          <p:cNvSpPr>
            <a:spLocks noGrp="1"/>
          </p:cNvSpPr>
          <p:nvPr>
            <p:ph type="ftr" sz="quarter" idx="11"/>
          </p:nvPr>
        </p:nvSpPr>
        <p:spPr/>
        <p:txBody>
          <a:bodyPr/>
          <a:p>
            <a:endParaRPr lang="en-US"/>
          </a:p>
        </p:txBody>
      </p:sp>
      <p:sp>
        <p:nvSpPr>
          <p:cNvPr id="1048619" name="Slide Number Placeholder 4"/>
          <p:cNvSpPr>
            <a:spLocks noGrp="1"/>
          </p:cNvSpPr>
          <p:nvPr>
            <p:ph type="sldNum" sz="quarter" idx="12"/>
          </p:nvPr>
        </p:nvSpPr>
        <p:spPr/>
        <p:txBody>
          <a:bodyPr/>
          <a:p>
            <a:fld id="{4854181D-6920-4594-9A5D-6CE56DC9F8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54" name=""/>
        <p:cNvGrpSpPr/>
        <p:nvPr/>
      </p:nvGrpSpPr>
      <p:grpSpPr>
        <a:xfrm>
          <a:off x="0" y="0"/>
          <a:ext cx="0" cy="0"/>
          <a:chOff x="0" y="0"/>
          <a:chExt cx="0" cy="0"/>
        </a:xfrm>
      </p:grpSpPr>
      <p:sp>
        <p:nvSpPr>
          <p:cNvPr id="1048661" name="Rectangle 4"/>
          <p:cNvSpPr/>
          <p:nvPr/>
        </p:nvSpPr>
        <p:spPr>
          <a:xfrm>
            <a:off x="3175" y="6400800"/>
            <a:ext cx="12188825" cy="4572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2" name="Rectangle 5"/>
          <p:cNvSpPr/>
          <p:nvPr/>
        </p:nvSpPr>
        <p:spPr>
          <a:xfrm>
            <a:off x="15" y="6334316"/>
            <a:ext cx="12188825" cy="64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3" name="Date Placeholder 6"/>
          <p:cNvSpPr>
            <a:spLocks noGrp="1"/>
          </p:cNvSpPr>
          <p:nvPr>
            <p:ph type="dt" sz="half" idx="10"/>
          </p:nvPr>
        </p:nvSpPr>
        <p:spPr/>
        <p:txBody>
          <a:bodyPr/>
          <a:p>
            <a:fld id="{82EDB8D0-98ED-4B86-9D5F-E61ADC70144D}" type="datetimeFigureOut">
              <a:rPr lang="en-US" smtClean="0"/>
              <a:t>03-Jan-23</a:t>
            </a:fld>
            <a:endParaRPr lang="en-US"/>
          </a:p>
        </p:txBody>
      </p:sp>
      <p:sp>
        <p:nvSpPr>
          <p:cNvPr id="1048664"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1048665" name="Slide Number Placeholder 8"/>
          <p:cNvSpPr>
            <a:spLocks noGrp="1"/>
          </p:cNvSpPr>
          <p:nvPr>
            <p:ph type="sldNum" sz="quarter" idx="12"/>
          </p:nvPr>
        </p:nvSpPr>
        <p:spPr/>
        <p:txBody>
          <a:bodyPr/>
          <a:p>
            <a:fld id="{4854181D-6920-4594-9A5D-6CE56DC9F8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55" name=""/>
        <p:cNvGrpSpPr/>
        <p:nvPr/>
      </p:nvGrpSpPr>
      <p:grpSpPr>
        <a:xfrm>
          <a:off x="0" y="0"/>
          <a:ext cx="0" cy="0"/>
          <a:chOff x="0" y="0"/>
          <a:chExt cx="0" cy="0"/>
        </a:xfrm>
      </p:grpSpPr>
      <p:sp>
        <p:nvSpPr>
          <p:cNvPr id="1048666" name="Rectangle 7"/>
          <p:cNvSpPr/>
          <p:nvPr/>
        </p:nvSpPr>
        <p:spPr>
          <a:xfrm>
            <a:off x="16" y="0"/>
            <a:ext cx="4050791" cy="68580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7" name="Rectangle 8"/>
          <p:cNvSpPr/>
          <p:nvPr/>
        </p:nvSpPr>
        <p:spPr>
          <a:xfrm>
            <a:off x="4040071" y="0"/>
            <a:ext cx="64008" cy="6858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8" name="Title 1"/>
          <p:cNvSpPr>
            <a:spLocks noGrp="1"/>
          </p:cNvSpPr>
          <p:nvPr>
            <p:ph type="title"/>
          </p:nvPr>
        </p:nvSpPr>
        <p:spPr>
          <a:xfrm>
            <a:off x="457200" y="594359"/>
            <a:ext cx="3200400" cy="2286000"/>
          </a:xfrm>
        </p:spPr>
        <p:txBody>
          <a:bodyPr anchor="b">
            <a:normAutofit/>
          </a:bodyPr>
          <a:lstStyle>
            <a:lvl1pPr>
              <a:defRPr b="0" sz="3600">
                <a:solidFill>
                  <a:srgbClr val="FFFFFF"/>
                </a:solidFill>
              </a:defRPr>
            </a:lvl1pPr>
          </a:lstStyle>
          <a:p>
            <a:r>
              <a:rPr lang="en-US"/>
              <a:t>Click to edit Master title style</a:t>
            </a:r>
            <a:endParaRPr dirty="0" lang="en-US"/>
          </a:p>
        </p:txBody>
      </p:sp>
      <p:sp>
        <p:nvSpPr>
          <p:cNvPr id="1048669" name="Content Placeholder 2"/>
          <p:cNvSpPr>
            <a:spLocks noGrp="1"/>
          </p:cNvSpPr>
          <p:nvPr>
            <p:ph idx="1"/>
          </p:nvPr>
        </p:nvSpPr>
        <p:spPr>
          <a:xfrm>
            <a:off x="4800600" y="731520"/>
            <a:ext cx="6492240" cy="52578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0" name="Text Placeholder 3"/>
          <p:cNvSpPr>
            <a:spLocks noGrp="1"/>
          </p:cNvSpPr>
          <p:nvPr>
            <p:ph type="body" sz="half" idx="2"/>
          </p:nvPr>
        </p:nvSpPr>
        <p:spPr>
          <a:xfrm>
            <a:off x="457200" y="2926080"/>
            <a:ext cx="3200400" cy="3379124"/>
          </a:xfrm>
        </p:spPr>
        <p:txBody>
          <a:bodyPr lIns="91440" rIns="91440">
            <a:normAutofit/>
          </a:bodyPr>
          <a:lstStyle>
            <a:lvl1pPr indent="0" marL="0">
              <a:buNone/>
              <a:defRPr sz="15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4"/>
          <p:cNvSpPr>
            <a:spLocks noGrp="1"/>
          </p:cNvSpPr>
          <p:nvPr>
            <p:ph type="dt" sz="half" idx="10"/>
          </p:nvPr>
        </p:nvSpPr>
        <p:spPr>
          <a:xfrm>
            <a:off x="465512" y="6459785"/>
            <a:ext cx="2618510" cy="365125"/>
          </a:xfrm>
        </p:spPr>
        <p:txBody>
          <a:bodyPr/>
          <a:lstStyle>
            <a:lvl1pPr algn="l"/>
          </a:lstStyle>
          <a:p>
            <a:fld id="{82EDB8D0-98ED-4B86-9D5F-E61ADC70144D}" type="datetimeFigureOut">
              <a:rPr lang="en-US" smtClean="0"/>
              <a:t>03-Jan-23</a:t>
            </a:fld>
            <a:endParaRPr lang="en-US"/>
          </a:p>
        </p:txBody>
      </p:sp>
      <p:sp>
        <p:nvSpPr>
          <p:cNvPr id="1048672"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1048673" name="Slide Number Placeholder 6"/>
          <p:cNvSpPr>
            <a:spLocks noGrp="1"/>
          </p:cNvSpPr>
          <p:nvPr>
            <p:ph type="sldNum" sz="quarter" idx="12"/>
          </p:nvPr>
        </p:nvSpPr>
        <p:spPr/>
        <p:txBody>
          <a:bodyPr/>
          <a:lstStyle>
            <a:lvl1pPr>
              <a:defRPr>
                <a:solidFill>
                  <a:schemeClr val="tx2"/>
                </a:solidFill>
              </a:defRPr>
            </a:lvl1pPr>
          </a:lstStyle>
          <a:p>
            <a:fld id="{4854181D-6920-4594-9A5D-6CE56DC9F8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9" name=""/>
        <p:cNvGrpSpPr/>
        <p:nvPr/>
      </p:nvGrpSpPr>
      <p:grpSpPr>
        <a:xfrm>
          <a:off x="0" y="0"/>
          <a:ext cx="0" cy="0"/>
          <a:chOff x="0" y="0"/>
          <a:chExt cx="0" cy="0"/>
        </a:xfrm>
      </p:grpSpPr>
      <p:sp>
        <p:nvSpPr>
          <p:cNvPr id="1048627" name="Rectangle 7"/>
          <p:cNvSpPr/>
          <p:nvPr/>
        </p:nvSpPr>
        <p:spPr>
          <a:xfrm>
            <a:off x="0" y="4953000"/>
            <a:ext cx="12188825" cy="19050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8" name="Rectangle 8"/>
          <p:cNvSpPr/>
          <p:nvPr/>
        </p:nvSpPr>
        <p:spPr>
          <a:xfrm>
            <a:off x="15" y="4915076"/>
            <a:ext cx="12188825" cy="64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9" name="Title 1"/>
          <p:cNvSpPr>
            <a:spLocks noGrp="1"/>
          </p:cNvSpPr>
          <p:nvPr>
            <p:ph type="title"/>
          </p:nvPr>
        </p:nvSpPr>
        <p:spPr>
          <a:xfrm>
            <a:off x="1097280" y="5074920"/>
            <a:ext cx="10113264" cy="822960"/>
          </a:xfrm>
        </p:spPr>
        <p:txBody>
          <a:bodyPr anchor="b" bIns="0" lIns="91440" rIns="91440" tIns="0">
            <a:noAutofit/>
          </a:bodyPr>
          <a:lstStyle>
            <a:lvl1pPr>
              <a:defRPr b="0" sz="3600">
                <a:solidFill>
                  <a:srgbClr val="FFFFFF"/>
                </a:solidFill>
              </a:defRPr>
            </a:lvl1pPr>
          </a:lstStyle>
          <a:p>
            <a:r>
              <a:rPr lang="en-US"/>
              <a:t>Click to edit Master title style</a:t>
            </a:r>
            <a:endParaRPr dirty="0" lang="en-US"/>
          </a:p>
        </p:txBody>
      </p:sp>
      <p:sp>
        <p:nvSpPr>
          <p:cNvPr id="1048630" name="Picture Placeholder 2"/>
          <p:cNvSpPr>
            <a:spLocks noChangeAspect="1" noGrp="1"/>
          </p:cNvSpPr>
          <p:nvPr>
            <p:ph type="pic" idx="1"/>
          </p:nvPr>
        </p:nvSpPr>
        <p:spPr>
          <a:xfrm>
            <a:off x="15" y="0"/>
            <a:ext cx="12191985" cy="4915076"/>
          </a:xfrm>
          <a:blipFill>
            <a:blip xmlns:r="http://schemas.openxmlformats.org/officeDocument/2006/relationships" r:embed="rId1"/>
            <a:stretch>
              <a:fillRect/>
            </a:stretch>
          </a:blipFill>
        </p:spPr>
        <p:txBody>
          <a:bodyPr anchor="t" lIns="457200" tIns="457200"/>
          <a:lstStyle>
            <a:lvl1pPr indent="0" marL="0">
              <a:buNone/>
              <a:defRPr sz="3200">
                <a:solidFill>
                  <a:schemeClr val="bg1"/>
                </a:solidFill>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1" name="Text Placeholder 3"/>
          <p:cNvSpPr>
            <a:spLocks noGrp="1"/>
          </p:cNvSpPr>
          <p:nvPr>
            <p:ph type="body" sz="half" idx="2"/>
          </p:nvPr>
        </p:nvSpPr>
        <p:spPr>
          <a:xfrm>
            <a:off x="1097280" y="5907023"/>
            <a:ext cx="10113264" cy="594360"/>
          </a:xfrm>
        </p:spPr>
        <p:txBody>
          <a:bodyPr bIns="0" lIns="91440" rIns="91440" tIns="0">
            <a:normAutofit/>
          </a:bodyPr>
          <a:lstStyle>
            <a:lvl1pPr indent="0" marL="0">
              <a:spcBef>
                <a:spcPts val="0"/>
              </a:spcBef>
              <a:spcAft>
                <a:spcPts val="600"/>
              </a:spcAft>
              <a:buNone/>
              <a:defRPr sz="15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p>
            <a:fld id="{82EDB8D0-98ED-4B86-9D5F-E61ADC70144D}" type="datetimeFigureOut">
              <a:rPr lang="en-US" smtClean="0"/>
              <a:t>03-Jan-23</a:t>
            </a:fld>
            <a:endParaRPr lang="en-US"/>
          </a:p>
        </p:txBody>
      </p:sp>
      <p:sp>
        <p:nvSpPr>
          <p:cNvPr id="1048633" name="Footer Placeholder 5"/>
          <p:cNvSpPr>
            <a:spLocks noGrp="1"/>
          </p:cNvSpPr>
          <p:nvPr>
            <p:ph type="ftr" sz="quarter" idx="11"/>
          </p:nvPr>
        </p:nvSpPr>
        <p:spPr/>
        <p:txBody>
          <a:bodyPr/>
          <a:p>
            <a:endParaRPr lang="en-US"/>
          </a:p>
        </p:txBody>
      </p:sp>
      <p:sp>
        <p:nvSpPr>
          <p:cNvPr id="1048634" name="Slide Number Placeholder 6"/>
          <p:cNvSpPr>
            <a:spLocks noGrp="1"/>
          </p:cNvSpPr>
          <p:nvPr>
            <p:ph type="sldNum" sz="quarter" idx="12"/>
          </p:nvPr>
        </p:nvSpPr>
        <p:spPr/>
        <p:txBody>
          <a:bodyPr/>
          <a:p>
            <a:fld id="{4854181D-6920-4594-9A5D-6CE56DC9F8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Rectangle 6"/>
          <p:cNvSpPr/>
          <p:nvPr/>
        </p:nvSpPr>
        <p:spPr>
          <a:xfrm>
            <a:off x="1" y="6400800"/>
            <a:ext cx="12192000" cy="4572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Rectangle 8"/>
          <p:cNvSpPr/>
          <p:nvPr/>
        </p:nvSpPr>
        <p:spPr>
          <a:xfrm>
            <a:off x="0" y="6334316"/>
            <a:ext cx="12192001" cy="659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8" name="Title Placeholder 1"/>
          <p:cNvSpPr>
            <a:spLocks noGrp="1"/>
          </p:cNvSpPr>
          <p:nvPr>
            <p:ph type="title"/>
          </p:nvPr>
        </p:nvSpPr>
        <p:spPr>
          <a:xfrm>
            <a:off x="1097280" y="286603"/>
            <a:ext cx="10058400" cy="1450757"/>
          </a:xfrm>
          <a:prstGeom prst="rect"/>
        </p:spPr>
        <p:txBody>
          <a:bodyPr anchor="b" bIns="45720" lIns="91440" rIns="91440" rtlCol="0" tIns="45720" vert="horz">
            <a:normAutofit/>
          </a:bodyPr>
          <a:p>
            <a:r>
              <a:rPr lang="en-US"/>
              <a:t>Click to edit Master title style</a:t>
            </a:r>
            <a:endParaRPr dirty="0" lang="en-US"/>
          </a:p>
        </p:txBody>
      </p:sp>
      <p:sp>
        <p:nvSpPr>
          <p:cNvPr id="1048579" name="Text Placeholder 2"/>
          <p:cNvSpPr>
            <a:spLocks noGrp="1"/>
          </p:cNvSpPr>
          <p:nvPr>
            <p:ph type="body" idx="1"/>
          </p:nvPr>
        </p:nvSpPr>
        <p:spPr>
          <a:xfrm>
            <a:off x="1097280" y="1845734"/>
            <a:ext cx="10058400" cy="4023360"/>
          </a:xfrm>
          <a:prstGeom prst="rect"/>
        </p:spPr>
        <p:txBody>
          <a:bodyPr bIns="45720" lIns="0" rIns="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0" name="Date Placeholder 3"/>
          <p:cNvSpPr>
            <a:spLocks noGrp="1"/>
          </p:cNvSpPr>
          <p:nvPr>
            <p:ph type="dt" sz="half" idx="2"/>
          </p:nvPr>
        </p:nvSpPr>
        <p:spPr>
          <a:xfrm>
            <a:off x="1097280" y="6459785"/>
            <a:ext cx="2472271" cy="365125"/>
          </a:xfrm>
          <a:prstGeom prst="rect"/>
        </p:spPr>
        <p:txBody>
          <a:bodyPr anchor="ctr" bIns="45720" lIns="91440" rIns="91440" rtlCol="0" tIns="45720" vert="horz"/>
          <a:lstStyle>
            <a:lvl1pPr algn="l">
              <a:defRPr sz="900">
                <a:solidFill>
                  <a:srgbClr val="FFFFFF"/>
                </a:solidFill>
              </a:defRPr>
            </a:lvl1pPr>
          </a:lstStyle>
          <a:p>
            <a:fld id="{82EDB8D0-98ED-4B86-9D5F-E61ADC70144D}" type="datetimeFigureOut">
              <a:rPr lang="en-US" smtClean="0"/>
              <a:t>03-Jan-23</a:t>
            </a:fld>
            <a:endParaRPr dirty="0" lang="en-US"/>
          </a:p>
        </p:txBody>
      </p:sp>
      <p:sp>
        <p:nvSpPr>
          <p:cNvPr id="1048581" name="Footer Placeholder 4"/>
          <p:cNvSpPr>
            <a:spLocks noGrp="1"/>
          </p:cNvSpPr>
          <p:nvPr>
            <p:ph type="ftr" sz="quarter" idx="3"/>
          </p:nvPr>
        </p:nvSpPr>
        <p:spPr>
          <a:xfrm>
            <a:off x="3686185" y="6459785"/>
            <a:ext cx="4822804" cy="365125"/>
          </a:xfrm>
          <a:prstGeom prst="rect"/>
        </p:spPr>
        <p:txBody>
          <a:bodyPr anchor="ctr" bIns="45720" lIns="91440" rIns="91440" rtlCol="0" tIns="45720" vert="horz"/>
          <a:lstStyle>
            <a:lvl1pPr algn="ctr">
              <a:defRPr baseline="0" cap="all" sz="900">
                <a:solidFill>
                  <a:srgbClr val="FFFFFF"/>
                </a:solidFill>
              </a:defRPr>
            </a:lvl1pPr>
          </a:lstStyle>
          <a:p>
            <a:endParaRPr lang="en-US"/>
          </a:p>
        </p:txBody>
      </p:sp>
      <p:sp>
        <p:nvSpPr>
          <p:cNvPr id="1048582" name="Slide Number Placeholder 5"/>
          <p:cNvSpPr>
            <a:spLocks noGrp="1"/>
          </p:cNvSpPr>
          <p:nvPr>
            <p:ph type="sldNum" sz="quarter" idx="4"/>
          </p:nvPr>
        </p:nvSpPr>
        <p:spPr>
          <a:xfrm>
            <a:off x="9900458" y="6459785"/>
            <a:ext cx="1312025" cy="365125"/>
          </a:xfrm>
          <a:prstGeom prst="rect"/>
        </p:spPr>
        <p:txBody>
          <a:bodyPr anchor="ctr" bIns="45720" lIns="91440" rIns="91440" rtlCol="0" tIns="45720" vert="horz"/>
          <a:lstStyle>
            <a:lvl1pPr algn="r">
              <a:defRPr sz="1050">
                <a:solidFill>
                  <a:srgbClr val="FFFFFF"/>
                </a:solidFill>
              </a:defRPr>
            </a:lvl1pPr>
          </a:lstStyle>
          <a:p>
            <a:fld id="{4854181D-6920-4594-9A5D-6CE56DC9F8B2}" type="slidenum">
              <a:rPr lang="en-US" smtClean="0"/>
              <a:t>‹#›</a:t>
            </a:fld>
            <a:endParaRPr lang="en-US"/>
          </a:p>
        </p:txBody>
      </p:sp>
      <p:cxnSp>
        <p:nvCxnSpPr>
          <p:cNvPr id="3145728" name="Straight Connector 9"/>
          <p:cNvCxnSpPr>
            <a:cxnSpLocks/>
          </p:cNvCxnSpPr>
          <p:nvPr/>
        </p:nvCxnSpPr>
        <p:spPr>
          <a:xfrm>
            <a:off x="1193532" y="1737845"/>
            <a:ext cx="9966960" cy="0"/>
          </a:xfrm>
          <a:prstGeom prst="line"/>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097152" name="Picture 10"/>
          <p:cNvPicPr>
            <a:picLocks noChangeAspect="1"/>
          </p:cNvPicPr>
          <p:nvPr userDrawn="1"/>
        </p:nvPicPr>
        <p:blipFill rotWithShape="1">
          <a:blip xmlns:r="http://schemas.openxmlformats.org/officeDocument/2006/relationships" r:embed="rId12"/>
          <a:srcRect t="16480"/>
          <a:stretch>
            <a:fillRect/>
          </a:stretch>
        </p:blipFill>
        <p:spPr>
          <a:xfrm>
            <a:off x="9448800" y="0"/>
            <a:ext cx="2743200" cy="943070"/>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85000"/>
        </a:lnSpc>
        <a:spcBef>
          <a:spcPct val="0"/>
        </a:spcBef>
        <a:buNone/>
        <a:defRPr baseline="0" sz="4800" kern="1200" spc="-50">
          <a:solidFill>
            <a:schemeClr val="tx1">
              <a:lumMod val="75000"/>
              <a:lumOff val="25000"/>
            </a:schemeClr>
          </a:solidFill>
          <a:latin typeface="+mj-lt"/>
          <a:ea typeface="+mj-ea"/>
          <a:cs typeface="+mj-cs"/>
        </a:defRPr>
      </a:lvl1pPr>
    </p:titleStyle>
    <p:bodyStyle>
      <a:lvl1pPr algn="l" defTabSz="914400" eaLnBrk="1" hangingPunct="1" indent="-91440" latinLnBrk="0" marL="91440" rtl="0">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algn="l" defTabSz="914400" eaLnBrk="1" hangingPunct="1" indent="-182880" latinLnBrk="0" marL="384048" rtl="0">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algn="l" defTabSz="914400" eaLnBrk="1" hangingPunct="1" indent="-182880" latinLnBrk="0" marL="566928"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algn="l" defTabSz="914400" eaLnBrk="1" hangingPunct="1" indent="-182880" latinLnBrk="0" marL="749808"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algn="l" defTabSz="914400" eaLnBrk="1" hangingPunct="1" indent="-182880" latinLnBrk="0" marL="932688"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algn="l" defTabSz="914400" eaLnBrk="1" hangingPunct="1" indent="-228600" latinLnBrk="0" marL="11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algn="l" defTabSz="914400" eaLnBrk="1" hangingPunct="1" indent="-228600" latinLnBrk="0" marL="13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algn="l" defTabSz="914400" eaLnBrk="1" hangingPunct="1" indent="-228600" latinLnBrk="0" marL="15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algn="l" defTabSz="914400" eaLnBrk="1" hangingPunct="1" indent="-228600" latinLnBrk="0" marL="17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png"/><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hyperlink" Target="https://www.cuemath.com/algebra/linear-equations/" TargetMode="Externa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pic>
        <p:nvPicPr>
          <p:cNvPr id="2097153" name="Picture 2" descr="Person writing on a board"/>
          <p:cNvPicPr>
            <a:picLocks noChangeAspect="1"/>
          </p:cNvPicPr>
          <p:nvPr/>
        </p:nvPicPr>
        <p:blipFill rotWithShape="1">
          <a:blip xmlns:r="http://schemas.openxmlformats.org/officeDocument/2006/relationships" r:embed="rId1"/>
          <a:srcRect l="23449" r="1" b="1"/>
          <a:stretch>
            <a:fillRect/>
          </a:stretch>
        </p:blipFill>
        <p:spPr>
          <a:xfrm>
            <a:off x="5101771" y="10"/>
            <a:ext cx="7094361" cy="6857989"/>
          </a:xfrm>
          <a:prstGeom prst="rect"/>
        </p:spPr>
      </p:pic>
      <p:sp>
        <p:nvSpPr>
          <p:cNvPr id="1048590" name="Title 1"/>
          <p:cNvSpPr>
            <a:spLocks noGrp="1"/>
          </p:cNvSpPr>
          <p:nvPr>
            <p:ph type="ctrTitle"/>
          </p:nvPr>
        </p:nvSpPr>
        <p:spPr>
          <a:xfrm>
            <a:off x="643467" y="795509"/>
            <a:ext cx="4092525" cy="2798604"/>
          </a:xfrm>
        </p:spPr>
        <p:txBody>
          <a:bodyPr>
            <a:normAutofit/>
          </a:bodyPr>
          <a:p>
            <a:r>
              <a:rPr altLang="en-US" dirty="0" sz="6600" lang="en-US">
                <a:solidFill>
                  <a:schemeClr val="tx1"/>
                </a:solidFill>
              </a:rPr>
              <a:t>L</a:t>
            </a:r>
            <a:r>
              <a:rPr altLang="en-US" dirty="0" sz="6600" lang="en-US">
                <a:solidFill>
                  <a:schemeClr val="tx1"/>
                </a:solidFill>
              </a:rPr>
              <a:t>i</a:t>
            </a:r>
            <a:r>
              <a:rPr altLang="en-US" dirty="0" sz="6600" lang="en-US">
                <a:solidFill>
                  <a:schemeClr val="tx1"/>
                </a:solidFill>
              </a:rPr>
              <a:t>n</a:t>
            </a:r>
            <a:r>
              <a:rPr altLang="en-US" dirty="0" sz="6600" lang="en-US">
                <a:solidFill>
                  <a:schemeClr val="tx1"/>
                </a:solidFill>
              </a:rPr>
              <a:t>e</a:t>
            </a:r>
            <a:r>
              <a:rPr altLang="en-US" dirty="0" sz="6600" lang="en-US">
                <a:solidFill>
                  <a:schemeClr val="tx1"/>
                </a:solidFill>
              </a:rPr>
              <a:t>a</a:t>
            </a:r>
            <a:r>
              <a:rPr altLang="en-US" dirty="0" sz="6600" lang="en-US">
                <a:solidFill>
                  <a:schemeClr val="tx1"/>
                </a:solidFill>
              </a:rPr>
              <a:t>r</a:t>
            </a:r>
            <a:r>
              <a:rPr altLang="en-US" dirty="0" sz="6600" lang="en-US">
                <a:solidFill>
                  <a:schemeClr val="tx1"/>
                </a:solidFill>
              </a:rPr>
              <a:t> </a:t>
            </a:r>
            <a:r>
              <a:rPr altLang="en-US" dirty="0" sz="6600" lang="en-US">
                <a:solidFill>
                  <a:schemeClr val="tx1"/>
                </a:solidFill>
              </a:rPr>
              <a:t>Q</a:t>
            </a:r>
            <a:r>
              <a:rPr altLang="en-US" dirty="0" sz="6600" lang="en-US">
                <a:solidFill>
                  <a:schemeClr val="tx1"/>
                </a:solidFill>
              </a:rPr>
              <a:t>u</a:t>
            </a:r>
            <a:r>
              <a:rPr altLang="en-US" dirty="0" sz="6600" lang="en-US">
                <a:solidFill>
                  <a:schemeClr val="tx1"/>
                </a:solidFill>
              </a:rPr>
              <a:t>a</a:t>
            </a:r>
            <a:r>
              <a:rPr altLang="en-US" dirty="0" sz="6600" lang="en-US">
                <a:solidFill>
                  <a:schemeClr val="tx1"/>
                </a:solidFill>
              </a:rPr>
              <a:t>r</a:t>
            </a:r>
            <a:r>
              <a:rPr altLang="en-US" dirty="0" sz="6600" lang="en-US">
                <a:solidFill>
                  <a:schemeClr val="tx1"/>
                </a:solidFill>
              </a:rPr>
              <a:t>a</a:t>
            </a:r>
            <a:r>
              <a:rPr altLang="en-US" dirty="0" sz="6600" lang="en-US">
                <a:solidFill>
                  <a:schemeClr val="tx1"/>
                </a:solidFill>
              </a:rPr>
              <a:t>t</a:t>
            </a:r>
            <a:r>
              <a:rPr altLang="en-US" dirty="0" sz="6600" lang="en-US">
                <a:solidFill>
                  <a:schemeClr val="tx1"/>
                </a:solidFill>
              </a:rPr>
              <a:t>i</a:t>
            </a:r>
            <a:r>
              <a:rPr altLang="en-US" dirty="0" sz="6600" lang="en-US">
                <a:solidFill>
                  <a:schemeClr val="tx1"/>
                </a:solidFill>
              </a:rPr>
              <a:t>c</a:t>
            </a:r>
            <a:r>
              <a:rPr altLang="en-US" dirty="0" sz="6600" lang="en-US">
                <a:solidFill>
                  <a:schemeClr val="tx1"/>
                </a:solidFill>
              </a:rPr>
              <a:t> </a:t>
            </a:r>
            <a:br>
              <a:rPr altLang="en-US" dirty="0" sz="6600" lang="en-US">
                <a:solidFill>
                  <a:schemeClr val="tx1"/>
                </a:solidFill>
              </a:rPr>
            </a:br>
            <a:r>
              <a:rPr altLang="en-US" dirty="0" sz="6600" lang="en-US">
                <a:solidFill>
                  <a:schemeClr val="tx1"/>
                </a:solidFill>
              </a:rPr>
              <a:t>E</a:t>
            </a:r>
            <a:r>
              <a:rPr altLang="en-US" dirty="0" sz="6600" lang="en-US">
                <a:solidFill>
                  <a:schemeClr val="tx1"/>
                </a:solidFill>
              </a:rPr>
              <a:t>q</a:t>
            </a:r>
            <a:r>
              <a:rPr altLang="en-US" dirty="0" sz="6600" lang="en-US">
                <a:solidFill>
                  <a:schemeClr val="tx1"/>
                </a:solidFill>
              </a:rPr>
              <a:t>u</a:t>
            </a:r>
            <a:r>
              <a:rPr altLang="en-US" dirty="0" sz="6600" lang="en-US">
                <a:solidFill>
                  <a:schemeClr val="tx1"/>
                </a:solidFill>
              </a:rPr>
              <a:t>a</a:t>
            </a:r>
            <a:r>
              <a:rPr altLang="en-US" dirty="0" sz="6600" lang="en-US">
                <a:solidFill>
                  <a:schemeClr val="tx1"/>
                </a:solidFill>
              </a:rPr>
              <a:t>t</a:t>
            </a:r>
            <a:r>
              <a:rPr altLang="en-US" dirty="0" sz="6600" lang="en-US">
                <a:solidFill>
                  <a:schemeClr val="tx1"/>
                </a:solidFill>
              </a:rPr>
              <a:t>ions </a:t>
            </a:r>
            <a:endParaRPr altLang="en-US" lang="zh-CN"/>
          </a:p>
        </p:txBody>
      </p:sp>
      <p:pic>
        <p:nvPicPr>
          <p:cNvPr id="2097154" name="Picture 8"/>
          <p:cNvPicPr>
            <a:picLocks noChangeAspect="1"/>
          </p:cNvPicPr>
          <p:nvPr/>
        </p:nvPicPr>
        <p:blipFill rotWithShape="1">
          <a:blip xmlns:r="http://schemas.openxmlformats.org/officeDocument/2006/relationships" r:embed="rId2"/>
          <a:srcRect t="16480"/>
          <a:stretch>
            <a:fillRect/>
          </a:stretch>
        </p:blipFill>
        <p:spPr>
          <a:xfrm>
            <a:off x="9448800" y="-4"/>
            <a:ext cx="2743200" cy="943070"/>
          </a:xfrm>
          <a:prstGeom prst="rec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1000"/>
                                  </p:stCondLst>
                                  <p:iterate type="lt">
                                    <p:tmPct val="10000"/>
                                  </p:iterate>
                                  <p:childTnLst>
                                    <p:set>
                                      <p:cBhvr>
                                        <p:cTn dur="1" fill="hold" id="6">
                                          <p:stCondLst>
                                            <p:cond delay="0"/>
                                          </p:stCondLst>
                                        </p:cTn>
                                        <p:tgtEl>
                                          <p:spTgt spid="1048590"/>
                                        </p:tgtEl>
                                        <p:attrNameLst>
                                          <p:attrName>style.visibility</p:attrName>
                                        </p:attrNameLst>
                                      </p:cBhvr>
                                      <p:to>
                                        <p:strVal val="visible"/>
                                      </p:to>
                                    </p:set>
                                    <p:animEffect transition="in" filter="fade">
                                      <p:cBhvr>
                                        <p:cTn dur="400" id="7"/>
                                        <p:tgtEl>
                                          <p:spTgt spid="1048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9" name="Content Placeholder 2"/>
          <p:cNvSpPr>
            <a:spLocks noGrp="1"/>
          </p:cNvSpPr>
          <p:nvPr>
            <p:ph idx="1"/>
          </p:nvPr>
        </p:nvSpPr>
        <p:spPr>
          <a:xfrm>
            <a:off x="838200" y="671804"/>
            <a:ext cx="10515600" cy="5013563"/>
          </a:xfrm>
        </p:spPr>
        <p:txBody>
          <a:bodyPr>
            <a:normAutofit fontScale="95000" lnSpcReduction="10000"/>
          </a:bodyPr>
          <a:p>
            <a:pPr algn="l" fontAlgn="base" indent="0" marL="0">
              <a:buNone/>
            </a:pPr>
            <a:r>
              <a:rPr b="1" dirty="0" i="0" lang="en-US">
                <a:solidFill>
                  <a:srgbClr val="333333"/>
                </a:solidFill>
                <a:effectLst/>
                <a:latin typeface="Untitled Sans"/>
              </a:rPr>
              <a:t>Example 1:</a:t>
            </a:r>
            <a:r>
              <a:rPr b="0" dirty="0" i="0" lang="en-US">
                <a:solidFill>
                  <a:srgbClr val="333333"/>
                </a:solidFill>
                <a:effectLst/>
                <a:latin typeface="inherit"/>
              </a:rPr>
              <a:t> Sam knows that the zeros of a quadratic polynomial are -3 and 5. How can we help to find the equation of the polynomial?</a:t>
            </a:r>
          </a:p>
          <a:p>
            <a:pPr algn="l" fontAlgn="base" indent="0" marL="0">
              <a:buNone/>
            </a:pPr>
            <a:endParaRPr b="1" dirty="0" i="0" lang="en-US">
              <a:solidFill>
                <a:srgbClr val="333333"/>
              </a:solidFill>
              <a:effectLst/>
              <a:latin typeface="Untitled Sans"/>
            </a:endParaRPr>
          </a:p>
          <a:p>
            <a:pPr algn="l" fontAlgn="base" indent="0" marL="0">
              <a:buNone/>
            </a:pPr>
            <a:r>
              <a:rPr b="1" dirty="0" i="0" lang="en-US">
                <a:solidFill>
                  <a:srgbClr val="333333"/>
                </a:solidFill>
                <a:effectLst/>
                <a:latin typeface="Untitled Sans"/>
              </a:rPr>
              <a:t>Solution:</a:t>
            </a:r>
            <a:endParaRPr b="0" dirty="0" i="0" lang="en-US">
              <a:solidFill>
                <a:srgbClr val="333333"/>
              </a:solidFill>
              <a:effectLst/>
              <a:latin typeface="inherit"/>
            </a:endParaRPr>
          </a:p>
          <a:p>
            <a:pPr algn="l" fontAlgn="base" indent="0" marL="0">
              <a:buNone/>
            </a:pPr>
            <a:r>
              <a:rPr b="0" dirty="0" i="0" lang="en-US">
                <a:solidFill>
                  <a:srgbClr val="333333"/>
                </a:solidFill>
                <a:effectLst/>
                <a:latin typeface="inherit"/>
              </a:rPr>
              <a:t>The zeros of the quadratic polynomial are -3 and 5.</a:t>
            </a:r>
          </a:p>
          <a:p>
            <a:pPr algn="l" fontAlgn="base" indent="0" marL="0">
              <a:buNone/>
            </a:pPr>
            <a:r>
              <a:rPr b="0" dirty="0" i="0" lang="en-US">
                <a:solidFill>
                  <a:srgbClr val="333333"/>
                </a:solidFill>
                <a:effectLst/>
                <a:latin typeface="inherit"/>
              </a:rPr>
              <a:t>Let α = -3, and β = 5</a:t>
            </a:r>
          </a:p>
          <a:p>
            <a:pPr algn="l" fontAlgn="base" indent="0" marL="0">
              <a:buNone/>
            </a:pPr>
            <a:r>
              <a:rPr b="0" dirty="0" i="0" lang="en-US">
                <a:solidFill>
                  <a:srgbClr val="333333"/>
                </a:solidFill>
                <a:effectLst/>
                <a:latin typeface="inherit"/>
              </a:rPr>
              <a:t>Then, we have the sum of the roots = α + β = 2</a:t>
            </a:r>
          </a:p>
          <a:p>
            <a:pPr algn="l" fontAlgn="base" indent="0" marL="0">
              <a:buNone/>
            </a:pPr>
            <a:r>
              <a:rPr b="0" dirty="0" i="0" lang="en-US">
                <a:solidFill>
                  <a:srgbClr val="333333"/>
                </a:solidFill>
                <a:effectLst/>
                <a:latin typeface="inherit"/>
              </a:rPr>
              <a:t>Product of the roots = α.β = -15</a:t>
            </a:r>
          </a:p>
          <a:p>
            <a:pPr algn="l" fontAlgn="base" indent="0" marL="0">
              <a:buNone/>
            </a:pPr>
            <a:r>
              <a:rPr b="0" dirty="0" i="0" lang="en-US">
                <a:solidFill>
                  <a:srgbClr val="333333"/>
                </a:solidFill>
                <a:effectLst/>
                <a:latin typeface="inherit"/>
              </a:rPr>
              <a:t>The required quadratic equation is x</a:t>
            </a:r>
            <a:r>
              <a:rPr baseline="30000" b="0" dirty="0" i="0" lang="en-US">
                <a:solidFill>
                  <a:srgbClr val="333333"/>
                </a:solidFill>
                <a:effectLst/>
                <a:latin typeface="inherit"/>
              </a:rPr>
              <a:t>2</a:t>
            </a:r>
            <a:r>
              <a:rPr b="0" dirty="0" i="0" lang="en-US">
                <a:solidFill>
                  <a:srgbClr val="333333"/>
                </a:solidFill>
                <a:effectLst/>
                <a:latin typeface="inherit"/>
              </a:rPr>
              <a:t> - (α + β)x + α.β = 0</a:t>
            </a:r>
          </a:p>
          <a:p>
            <a:pPr algn="l" fontAlgn="base" indent="0" marL="0">
              <a:buNone/>
            </a:pPr>
            <a:r>
              <a:rPr b="0" dirty="0" i="0" lang="en-US">
                <a:solidFill>
                  <a:srgbClr val="333333"/>
                </a:solidFill>
                <a:effectLst/>
                <a:latin typeface="inherit"/>
              </a:rPr>
              <a:t>x</a:t>
            </a:r>
            <a:r>
              <a:rPr baseline="30000" b="0" dirty="0" i="0" lang="en-US">
                <a:solidFill>
                  <a:srgbClr val="333333"/>
                </a:solidFill>
                <a:effectLst/>
                <a:latin typeface="inherit"/>
              </a:rPr>
              <a:t>2</a:t>
            </a:r>
            <a:r>
              <a:rPr b="0" dirty="0" i="0" lang="en-US">
                <a:solidFill>
                  <a:srgbClr val="333333"/>
                </a:solidFill>
                <a:effectLst/>
                <a:latin typeface="inherit"/>
              </a:rPr>
              <a:t> - 2(x) + (-15) = 0</a:t>
            </a:r>
          </a:p>
          <a:p>
            <a:pPr algn="l" fontAlgn="base" indent="0" marL="0">
              <a:buNone/>
            </a:pPr>
            <a:r>
              <a:rPr b="0" dirty="0" i="0" lang="en-US">
                <a:solidFill>
                  <a:srgbClr val="333333"/>
                </a:solidFill>
                <a:effectLst/>
                <a:latin typeface="inherit"/>
              </a:rPr>
              <a:t>x</a:t>
            </a:r>
            <a:r>
              <a:rPr baseline="30000" b="0" dirty="0" i="0" lang="en-US">
                <a:solidFill>
                  <a:srgbClr val="333333"/>
                </a:solidFill>
                <a:effectLst/>
                <a:latin typeface="inherit"/>
              </a:rPr>
              <a:t>2</a:t>
            </a:r>
            <a:r>
              <a:rPr b="0" dirty="0" i="0" lang="en-US">
                <a:solidFill>
                  <a:srgbClr val="333333"/>
                </a:solidFill>
                <a:effectLst/>
                <a:latin typeface="inherit"/>
              </a:rPr>
              <a:t> - 2x - 15 = 0</a:t>
            </a:r>
          </a:p>
          <a:p>
            <a:pPr algn="l" fontAlgn="base" indent="0" marL="0">
              <a:buNone/>
            </a:pPr>
            <a:r>
              <a:rPr b="1" dirty="0" i="0" lang="en-US">
                <a:solidFill>
                  <a:srgbClr val="333333"/>
                </a:solidFill>
                <a:effectLst/>
                <a:latin typeface="Untitled Sans"/>
              </a:rPr>
              <a:t>Answer:</a:t>
            </a:r>
            <a:r>
              <a:rPr b="0" dirty="0" i="0" lang="en-US">
                <a:solidFill>
                  <a:srgbClr val="333333"/>
                </a:solidFill>
                <a:effectLst/>
                <a:latin typeface="inherit"/>
              </a:rPr>
              <a:t> Therefore the equation of the quadratic polynomial is x2 - 2x - 15 = 0</a:t>
            </a:r>
          </a:p>
          <a:p>
            <a:pPr indent="0" marL="0">
              <a:buNone/>
            </a:pP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0" name="Content Placeholder 2"/>
          <p:cNvSpPr>
            <a:spLocks noGrp="1"/>
          </p:cNvSpPr>
          <p:nvPr>
            <p:ph idx="1"/>
          </p:nvPr>
        </p:nvSpPr>
        <p:spPr>
          <a:xfrm>
            <a:off x="838200" y="662473"/>
            <a:ext cx="10515600" cy="5022894"/>
          </a:xfrm>
        </p:spPr>
        <p:txBody>
          <a:bodyPr>
            <a:normAutofit/>
          </a:bodyPr>
          <a:p>
            <a:pPr algn="just">
              <a:lnSpc>
                <a:spcPct val="115000"/>
              </a:lnSpc>
              <a:spcAft>
                <a:spcPts val="1000"/>
              </a:spcAft>
            </a:pPr>
            <a:r>
              <a:rPr dirty="0" sz="2400" lang="en-US">
                <a:solidFill>
                  <a:srgbClr val="000000"/>
                </a:solidFill>
                <a:effectLst/>
                <a:latin typeface="inherit"/>
                <a:ea typeface="Calibri" panose="020F0502020204030204" pitchFamily="34" charset="0"/>
                <a:cs typeface="Times New Roman" panose="02020603050405020304" pitchFamily="18" charset="0"/>
              </a:rPr>
              <a:t>The cost of three pens, four rulers and five refills is Rs. 75 while that of ten refills, six pens and seven rulers is Rs. 138. Find the cost of three pens, one ruler and five refills.</a:t>
            </a:r>
            <a:endParaRPr dirty="0" sz="2400" lang="en-IN">
              <a:effectLst/>
              <a:latin typeface="inherit"/>
              <a:ea typeface="Calibri" panose="020F0502020204030204" pitchFamily="34" charset="0"/>
              <a:cs typeface="Times New Roman" panose="02020603050405020304" pitchFamily="18" charset="0"/>
            </a:endParaRPr>
          </a:p>
          <a:p>
            <a:pPr algn="just" indent="0" marL="0">
              <a:lnSpc>
                <a:spcPct val="115000"/>
              </a:lnSpc>
              <a:spcAft>
                <a:spcPts val="300"/>
              </a:spcAft>
              <a:buNone/>
            </a:pPr>
            <a:r>
              <a:rPr dirty="0" sz="2400" lang="en-US">
                <a:solidFill>
                  <a:srgbClr val="000000"/>
                </a:solidFill>
                <a:effectLst/>
                <a:latin typeface="inherit"/>
                <a:ea typeface="Calibri" panose="020F0502020204030204" pitchFamily="34" charset="0"/>
                <a:cs typeface="Times New Roman" panose="02020603050405020304" pitchFamily="18" charset="0"/>
              </a:rPr>
              <a:t>    A] Rs. 39		B] Rs. 42	C] 44		D]Cannot be determined</a:t>
            </a:r>
            <a:endParaRPr dirty="0" sz="2400" lang="en-IN">
              <a:effectLst/>
              <a:latin typeface="inherit"/>
              <a:ea typeface="Calibri" panose="020F0502020204030204" pitchFamily="34" charset="0"/>
              <a:cs typeface="Times New Roman" panose="02020603050405020304" pitchFamily="18" charset="0"/>
            </a:endParaRPr>
          </a:p>
          <a:p>
            <a:endParaRPr dirty="0" sz="3600" lang="en-IN">
              <a:latin typeface="inheri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1" name="Content Placeholder 2"/>
          <p:cNvSpPr>
            <a:spLocks noGrp="1"/>
          </p:cNvSpPr>
          <p:nvPr>
            <p:ph idx="1"/>
          </p:nvPr>
        </p:nvSpPr>
        <p:spPr>
          <a:xfrm>
            <a:off x="838200" y="746449"/>
            <a:ext cx="10515600" cy="4938918"/>
          </a:xfrm>
        </p:spPr>
        <p:txBody>
          <a:bodyPr>
            <a:normAutofit/>
          </a:bodyPr>
          <a:p>
            <a:pPr algn="just">
              <a:lnSpc>
                <a:spcPct val="115000"/>
              </a:lnSpc>
              <a:spcBef>
                <a:spcPts val="600"/>
              </a:spcBef>
              <a:spcAft>
                <a:spcPts val="1000"/>
              </a:spcAft>
            </a:pPr>
            <a:r>
              <a:rPr dirty="0" sz="2400"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bag has a total of 120 notes in denominations of Rs. 2, Rs. 5 and Rs. 10. The total value of the notes in the age is Rs. 760.  If there were twice as many Rs. 5 notes, the total value of the notes would be Rs. 960. Find the number of Rs. 10 notes in the bag.</a:t>
            </a:r>
            <a:endParaRPr dirty="0" sz="2400" lang="en-IN">
              <a:effectLst/>
              <a:latin typeface="Calibri" panose="020F0502020204030204" pitchFamily="34" charset="0"/>
              <a:ea typeface="Calibri" panose="020F0502020204030204" pitchFamily="34" charset="0"/>
              <a:cs typeface="Times New Roman" panose="02020603050405020304" pitchFamily="18" charset="0"/>
            </a:endParaRPr>
          </a:p>
          <a:p>
            <a:pPr algn="just" indent="0" marL="0">
              <a:lnSpc>
                <a:spcPct val="115000"/>
              </a:lnSpc>
              <a:spcAft>
                <a:spcPts val="1000"/>
              </a:spcAft>
              <a:buNone/>
            </a:pPr>
            <a:r>
              <a:rPr dirty="0" sz="2400"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dirty="0" sz="2400"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45			B] 50			C] 55			D] 60</a:t>
            </a:r>
            <a:endParaRPr dirty="0" sz="2400" lang="en-IN">
              <a:effectLst/>
              <a:latin typeface="Calibri" panose="020F0502020204030204" pitchFamily="34" charset="0"/>
              <a:ea typeface="Calibri" panose="020F0502020204030204" pitchFamily="34" charset="0"/>
              <a:cs typeface="Times New Roman" panose="02020603050405020304" pitchFamily="18" charset="0"/>
            </a:endParaRPr>
          </a:p>
          <a:p>
            <a:endParaRPr dirty="0" sz="360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2" name="Content Placeholder 2"/>
          <p:cNvSpPr>
            <a:spLocks noGrp="1"/>
          </p:cNvSpPr>
          <p:nvPr>
            <p:ph idx="1"/>
          </p:nvPr>
        </p:nvSpPr>
        <p:spPr>
          <a:xfrm>
            <a:off x="838200" y="933061"/>
            <a:ext cx="10515600" cy="4752306"/>
          </a:xfrm>
        </p:spPr>
        <p:txBody>
          <a:bodyPr>
            <a:normAutofit/>
          </a:bodyPr>
          <a:p>
            <a:pPr algn="just">
              <a:lnSpc>
                <a:spcPct val="115000"/>
              </a:lnSpc>
              <a:spcBef>
                <a:spcPts val="600"/>
              </a:spcBef>
              <a:spcAft>
                <a:spcPts val="600"/>
              </a:spcAft>
            </a:pPr>
            <a:r>
              <a:rPr dirty="0" sz="2400"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Find the greater of the two numbers such that their sum is 200 and the difference of their squares 	is 8000.</a:t>
            </a:r>
            <a:endParaRPr dirty="0" sz="2400" lang="en-IN">
              <a:effectLst/>
              <a:latin typeface="Calibri" panose="020F0502020204030204" pitchFamily="34" charset="0"/>
              <a:ea typeface="Calibri" panose="020F0502020204030204" pitchFamily="34" charset="0"/>
              <a:cs typeface="Times New Roman" panose="02020603050405020304" pitchFamily="18" charset="0"/>
            </a:endParaRPr>
          </a:p>
          <a:p>
            <a:pPr algn="just" indent="0" marL="0">
              <a:lnSpc>
                <a:spcPct val="115000"/>
              </a:lnSpc>
              <a:spcBef>
                <a:spcPts val="600"/>
              </a:spcBef>
              <a:spcAft>
                <a:spcPts val="600"/>
              </a:spcAft>
              <a:buNone/>
            </a:pPr>
            <a:r>
              <a:rPr dirty="0" sz="2400"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80			B] 100			C] 120			D] 140</a:t>
            </a:r>
            <a:endParaRPr dirty="0" sz="2400" lang="en-IN">
              <a:effectLst/>
              <a:latin typeface="Calibri" panose="020F0502020204030204" pitchFamily="34" charset="0"/>
              <a:ea typeface="Calibri" panose="020F0502020204030204" pitchFamily="34" charset="0"/>
              <a:cs typeface="Times New Roman" panose="02020603050405020304" pitchFamily="18" charset="0"/>
            </a:endParaRPr>
          </a:p>
          <a:p>
            <a:endParaRPr dirty="0" sz="36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3" name="Content Placeholder 2"/>
          <p:cNvSpPr>
            <a:spLocks noGrp="1"/>
          </p:cNvSpPr>
          <p:nvPr>
            <p:ph idx="1"/>
          </p:nvPr>
        </p:nvSpPr>
        <p:spPr>
          <a:xfrm>
            <a:off x="940837" y="855241"/>
            <a:ext cx="10515600" cy="3859742"/>
          </a:xfrm>
        </p:spPr>
        <p:txBody>
          <a:bodyPr>
            <a:normAutofit/>
          </a:bodyPr>
          <a:p>
            <a:r>
              <a:rPr dirty="0" sz="2400" lang="en-US">
                <a:latin typeface="inherit"/>
              </a:rPr>
              <a:t>If 𝛂 and 𝛃 are the roots of equation x2 - x + 1 = 0, Hence which equation will have roots 𝛂^21 and 𝛃^21?</a:t>
            </a:r>
          </a:p>
          <a:p>
            <a:endParaRPr dirty="0" sz="2400" lang="en-US">
              <a:latin typeface="inherit"/>
            </a:endParaRPr>
          </a:p>
          <a:p>
            <a:r>
              <a:rPr dirty="0" sz="2400" lang="pt-BR">
                <a:latin typeface="inherit"/>
              </a:rPr>
              <a:t>(a) x2 + 2x + 1 = 0</a:t>
            </a:r>
          </a:p>
          <a:p>
            <a:r>
              <a:rPr dirty="0" sz="2400" lang="pt-BR">
                <a:latin typeface="inherit"/>
              </a:rPr>
              <a:t>(b) x2 - 2x +1 = 0</a:t>
            </a:r>
          </a:p>
          <a:p>
            <a:r>
              <a:rPr dirty="0" sz="2400" lang="pt-BR">
                <a:latin typeface="inherit"/>
              </a:rPr>
              <a:t>(c) x2 + x + 1 = 0</a:t>
            </a:r>
          </a:p>
          <a:p>
            <a:r>
              <a:rPr dirty="0" sz="2400" lang="pt-BR">
                <a:latin typeface="inherit"/>
              </a:rPr>
              <a:t>(d) x2 - x + 1 = 0</a:t>
            </a:r>
            <a:endParaRPr dirty="0" sz="2400" lang="en-IN">
              <a:latin typeface="inheri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4" name="Content Placeholder 2"/>
          <p:cNvSpPr>
            <a:spLocks noGrp="1"/>
          </p:cNvSpPr>
          <p:nvPr>
            <p:ph idx="1"/>
          </p:nvPr>
        </p:nvSpPr>
        <p:spPr>
          <a:xfrm>
            <a:off x="940837" y="855241"/>
            <a:ext cx="10515600" cy="3859742"/>
          </a:xfrm>
        </p:spPr>
        <p:txBody>
          <a:bodyPr>
            <a:normAutofit/>
          </a:bodyPr>
          <a:p>
            <a:r>
              <a:rPr dirty="0" sz="2400" lang="en-US">
                <a:latin typeface="inherit"/>
              </a:rPr>
              <a:t>If 𝛂 and 𝛃 are the roots of equation 4x2 +2x + 1 = 0, Hence which equation will have roots 𝛂^10 and 𝛃^10?</a:t>
            </a:r>
          </a:p>
          <a:p>
            <a:r>
              <a:rPr dirty="0" sz="2400" lang="en-IN">
                <a:latin typeface="inherit"/>
              </a:rPr>
              <a:t>(a) 𝟐𝟐𝟎x2 + 𝟐𝟏𝟎x + 1 = 0</a:t>
            </a:r>
          </a:p>
          <a:p>
            <a:r>
              <a:rPr dirty="0" sz="2400" lang="en-IN">
                <a:latin typeface="inherit"/>
              </a:rPr>
              <a:t>(b) 𝟐𝟏𝟎x2 - 𝟐𝟓x +1 = 0</a:t>
            </a:r>
          </a:p>
          <a:p>
            <a:r>
              <a:rPr dirty="0" sz="2400" lang="en-IN">
                <a:latin typeface="inherit"/>
              </a:rPr>
              <a:t>(c) 𝟐𝟐𝟎x2 -𝟐𝟏𝟎 x + 1 = 0</a:t>
            </a:r>
          </a:p>
          <a:p>
            <a:r>
              <a:rPr dirty="0" sz="2400" lang="en-IN">
                <a:latin typeface="inherit"/>
              </a:rPr>
              <a:t>(d) none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5" name="Content Placeholder 2"/>
          <p:cNvSpPr>
            <a:spLocks noGrp="1"/>
          </p:cNvSpPr>
          <p:nvPr>
            <p:ph idx="1"/>
          </p:nvPr>
        </p:nvSpPr>
        <p:spPr>
          <a:xfrm>
            <a:off x="940837" y="855241"/>
            <a:ext cx="10515600" cy="3859742"/>
          </a:xfrm>
        </p:spPr>
        <p:txBody>
          <a:bodyPr>
            <a:normAutofit/>
          </a:bodyPr>
          <a:p>
            <a:r>
              <a:rPr dirty="0" sz="2400" lang="en-US">
                <a:latin typeface="inherit"/>
              </a:rPr>
              <a:t> If 𝛂 and 𝛃 are the roots of equation x2 - 2x + 4 = 0, then what is the equation whose roots are 𝛂^3/𝛃^2 and 𝛃^3/𝛂^2?</a:t>
            </a:r>
          </a:p>
          <a:p>
            <a:r>
              <a:rPr dirty="0" sz="2400" lang="pt-BR">
                <a:latin typeface="inherit"/>
              </a:rPr>
              <a:t>(a) x2 - 4x + 8 = 0</a:t>
            </a:r>
          </a:p>
          <a:p>
            <a:r>
              <a:rPr dirty="0" sz="2400" lang="pt-BR">
                <a:latin typeface="inherit"/>
              </a:rPr>
              <a:t>(b) x2 - 32x + 4 = 0</a:t>
            </a:r>
          </a:p>
          <a:p>
            <a:r>
              <a:rPr dirty="0" sz="2400" lang="pt-BR">
                <a:latin typeface="inherit"/>
              </a:rPr>
              <a:t>(c) x2 - 2x + 4 = 0</a:t>
            </a:r>
          </a:p>
          <a:p>
            <a:r>
              <a:rPr dirty="0" sz="2400" lang="pt-BR">
                <a:latin typeface="inherit"/>
              </a:rPr>
              <a:t>(d) x2 - 16x + 4 = 0</a:t>
            </a:r>
            <a:endParaRPr dirty="0" sz="2400" lang="en-IN">
              <a:latin typeface="inheri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6" name="Content Placeholder 2"/>
          <p:cNvSpPr>
            <a:spLocks noGrp="1"/>
          </p:cNvSpPr>
          <p:nvPr>
            <p:ph idx="1"/>
          </p:nvPr>
        </p:nvSpPr>
        <p:spPr>
          <a:xfrm>
            <a:off x="838200" y="743274"/>
            <a:ext cx="10515600" cy="3859742"/>
          </a:xfrm>
        </p:spPr>
        <p:txBody>
          <a:bodyPr/>
          <a:p>
            <a:pPr algn="l" fontAlgn="base"/>
            <a:r>
              <a:rPr b="1" dirty="0" i="0" lang="en-US">
                <a:solidFill>
                  <a:srgbClr val="000000"/>
                </a:solidFill>
                <a:effectLst/>
                <a:latin typeface="Untitled Sans"/>
              </a:rPr>
              <a:t>Zeros of Polynomial</a:t>
            </a:r>
          </a:p>
          <a:p>
            <a:pPr algn="l" fontAlgn="base"/>
            <a:r>
              <a:rPr b="1" dirty="0" i="0" lang="en-US">
                <a:solidFill>
                  <a:srgbClr val="333333"/>
                </a:solidFill>
                <a:effectLst/>
                <a:latin typeface="Untitled Sans"/>
              </a:rPr>
              <a:t>Zeros of polynomial</a:t>
            </a:r>
            <a:r>
              <a:rPr b="0" dirty="0" i="0" lang="en-US">
                <a:solidFill>
                  <a:srgbClr val="333333"/>
                </a:solidFill>
                <a:effectLst/>
                <a:latin typeface="Untitled Sans"/>
              </a:rPr>
              <a:t> are the points where the polynomial equals zero on the whole. In simple words, we can say that zeros of polynomial are values of the variable such that the polynomial equals 0 at that point. Zeros of a polynomial are also referred to as the roots of the equation and are often designated as α, β, γ respectively. Some of the methods used to find the zeros of polynomial are grouping, factorization, and using algebraic expressions</a:t>
            </a:r>
          </a:p>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Content Placeholder 2"/>
          <p:cNvSpPr>
            <a:spLocks noGrp="1"/>
          </p:cNvSpPr>
          <p:nvPr>
            <p:ph idx="1"/>
          </p:nvPr>
        </p:nvSpPr>
        <p:spPr>
          <a:xfrm>
            <a:off x="922175" y="948547"/>
            <a:ext cx="10515600" cy="3859742"/>
          </a:xfrm>
        </p:spPr>
        <p:txBody>
          <a:bodyPr/>
          <a:p>
            <a:pPr algn="l" fontAlgn="base"/>
            <a:r>
              <a:rPr b="1" dirty="0" i="0" lang="en-US">
                <a:solidFill>
                  <a:srgbClr val="000000"/>
                </a:solidFill>
                <a:effectLst/>
                <a:latin typeface="inherit"/>
              </a:rPr>
              <a:t>What are Zeros of Polynomial?</a:t>
            </a:r>
          </a:p>
          <a:p>
            <a:pPr algn="l" fontAlgn="base"/>
            <a:r>
              <a:rPr b="0" dirty="0" i="0" lang="en-US">
                <a:solidFill>
                  <a:srgbClr val="333333"/>
                </a:solidFill>
                <a:effectLst/>
                <a:latin typeface="Untitled Sans"/>
              </a:rPr>
              <a:t>The zeros of a polynomial f(x) are the values of x which satisfy the equation f(x) = 0. Here f(x) is a function of x, and the zeros of the polynomial are the values of x for which the f(x) value is equal to zero. The number of zeros of a polynomial depends on the degree of the equation f(x) = 0. All such domain values of the function, for which the range is equal to zero, are called the zeros of the polynomial.</a:t>
            </a:r>
          </a:p>
          <a:p>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8" name="Content Placeholder 2"/>
          <p:cNvSpPr>
            <a:spLocks noGrp="1"/>
          </p:cNvSpPr>
          <p:nvPr>
            <p:ph idx="1"/>
          </p:nvPr>
        </p:nvSpPr>
        <p:spPr>
          <a:xfrm>
            <a:off x="968829" y="1097837"/>
            <a:ext cx="10515600" cy="3859742"/>
          </a:xfrm>
        </p:spPr>
        <p:txBody>
          <a:bodyPr/>
          <a:p>
            <a:pPr algn="l" fontAlgn="base"/>
            <a:r>
              <a:rPr b="1" dirty="0" i="0" lang="en-US">
                <a:solidFill>
                  <a:srgbClr val="000000"/>
                </a:solidFill>
                <a:effectLst/>
                <a:latin typeface="inherit"/>
              </a:rPr>
              <a:t>How to Find Zero of a Polynomial?</a:t>
            </a:r>
          </a:p>
          <a:p>
            <a:pPr algn="l" fontAlgn="base"/>
            <a:r>
              <a:rPr b="0" dirty="0" i="0" lang="en-US">
                <a:solidFill>
                  <a:srgbClr val="333333"/>
                </a:solidFill>
                <a:effectLst/>
                <a:latin typeface="Untitled Sans"/>
              </a:rPr>
              <a:t>There are numerous methods to find the zeros of a polynomial. The number of zeros of the polynomial depends on the degree of the polynomial equation. The different equations have been classified as </a:t>
            </a:r>
            <a:r>
              <a:rPr b="0" dirty="0" i="0" lang="en-US" strike="noStrike" u="none">
                <a:solidFill>
                  <a:srgbClr val="01A5F2"/>
                </a:solidFill>
                <a:effectLst/>
                <a:latin typeface="Untitled Sans"/>
                <a:hlinkClick r:id="rId1"/>
              </a:rPr>
              <a:t>linear equations</a:t>
            </a:r>
            <a:r>
              <a:rPr b="0" dirty="0" i="0" lang="en-US">
                <a:solidFill>
                  <a:srgbClr val="333333"/>
                </a:solidFill>
                <a:effectLst/>
                <a:latin typeface="Untitled Sans"/>
              </a:rPr>
              <a:t>, quadratic equation, cubic equation, and higher degree polynomials and each of the equations are individually analyzed to find the zeros of the polynomial.</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1"/>
          <p:cNvSpPr>
            <a:spLocks noGrp="1"/>
          </p:cNvSpPr>
          <p:nvPr>
            <p:ph type="title"/>
          </p:nvPr>
        </p:nvSpPr>
        <p:spPr/>
        <p:txBody>
          <a:bodyPr/>
          <a:p>
            <a:r>
              <a:rPr b="1" dirty="0" i="0" lang="en-IN">
                <a:solidFill>
                  <a:srgbClr val="333333"/>
                </a:solidFill>
                <a:effectLst/>
                <a:latin typeface="Untitled Sans"/>
              </a:rPr>
              <a:t>Linear Equation</a:t>
            </a:r>
            <a:endParaRPr dirty="0" lang="en-IN"/>
          </a:p>
        </p:txBody>
      </p:sp>
      <p:sp>
        <p:nvSpPr>
          <p:cNvPr id="1048600" name="Content Placeholder 2"/>
          <p:cNvSpPr>
            <a:spLocks noGrp="1"/>
          </p:cNvSpPr>
          <p:nvPr>
            <p:ph idx="1"/>
          </p:nvPr>
        </p:nvSpPr>
        <p:spPr/>
        <p:txBody>
          <a:bodyPr/>
          <a:p>
            <a:r>
              <a:rPr b="0" dirty="0" i="0" lang="en-US">
                <a:solidFill>
                  <a:srgbClr val="333333"/>
                </a:solidFill>
                <a:effectLst/>
                <a:latin typeface="Untitled Sans"/>
              </a:rPr>
              <a:t>A linear equation is of the form y = ax + b. The zero of this equation can be calculated by substituting y = 0, and on simplification we have ax + b = 0, or x = -b/a.</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1"/>
          <p:cNvSpPr>
            <a:spLocks noGrp="1"/>
          </p:cNvSpPr>
          <p:nvPr>
            <p:ph type="title"/>
          </p:nvPr>
        </p:nvSpPr>
        <p:spPr/>
        <p:txBody>
          <a:bodyPr/>
          <a:p>
            <a:r>
              <a:rPr b="1" dirty="0" i="0" lang="en-IN">
                <a:solidFill>
                  <a:srgbClr val="333333"/>
                </a:solidFill>
                <a:effectLst/>
                <a:latin typeface="Untitled Sans"/>
              </a:rPr>
              <a:t>Quadratic Equation</a:t>
            </a:r>
            <a:endParaRPr dirty="0" lang="en-IN"/>
          </a:p>
        </p:txBody>
      </p:sp>
      <p:sp>
        <p:nvSpPr>
          <p:cNvPr id="1048602" name="Content Placeholder 2"/>
          <p:cNvSpPr>
            <a:spLocks noGrp="1"/>
          </p:cNvSpPr>
          <p:nvPr>
            <p:ph idx="1"/>
          </p:nvPr>
        </p:nvSpPr>
        <p:spPr/>
        <p:txBody>
          <a:bodyPr/>
          <a:p>
            <a:r>
              <a:rPr b="0" dirty="0" i="0" lang="en-US">
                <a:solidFill>
                  <a:srgbClr val="333333"/>
                </a:solidFill>
                <a:effectLst/>
                <a:latin typeface="Untitled Sans"/>
              </a:rPr>
              <a:t>here are two methods to factorize a quadratic equation. The quadratic equation of the form x</a:t>
            </a:r>
            <a:r>
              <a:rPr baseline="30000" b="0" dirty="0" i="0" lang="en-US">
                <a:solidFill>
                  <a:srgbClr val="333333"/>
                </a:solidFill>
                <a:effectLst/>
                <a:latin typeface="Untitled Sans"/>
              </a:rPr>
              <a:t>2</a:t>
            </a:r>
            <a:r>
              <a:rPr b="0" dirty="0" i="0" lang="en-US">
                <a:solidFill>
                  <a:srgbClr val="333333"/>
                </a:solidFill>
                <a:effectLst/>
                <a:latin typeface="Untitled Sans"/>
              </a:rPr>
              <a:t> + x(a + b) + ab = 0 can be factorized as (x + a)(x + b) = 0, and we have x = -a, and x = -b as the zeros of the polynomial. And for a quadratic equation of the form ax</a:t>
            </a:r>
            <a:r>
              <a:rPr baseline="30000" b="0" dirty="0" i="0" lang="en-US">
                <a:solidFill>
                  <a:srgbClr val="333333"/>
                </a:solidFill>
                <a:effectLst/>
                <a:latin typeface="Untitled Sans"/>
              </a:rPr>
              <a:t>2</a:t>
            </a:r>
            <a:r>
              <a:rPr b="0" dirty="0" i="0" lang="en-US">
                <a:solidFill>
                  <a:srgbClr val="333333"/>
                </a:solidFill>
                <a:effectLst/>
                <a:latin typeface="Untitled Sans"/>
              </a:rPr>
              <a:t>+ bx + c = 0, which cannot be factorized, the zeros can be calculated using the formula method, and the formula is x = [- b ± √(b</a:t>
            </a:r>
            <a:r>
              <a:rPr baseline="30000" b="0" dirty="0" i="0" lang="en-US">
                <a:solidFill>
                  <a:srgbClr val="333333"/>
                </a:solidFill>
                <a:effectLst/>
                <a:latin typeface="Untitled Sans"/>
              </a:rPr>
              <a:t>2</a:t>
            </a:r>
            <a:r>
              <a:rPr b="0" dirty="0" i="0" lang="en-US">
                <a:solidFill>
                  <a:srgbClr val="333333"/>
                </a:solidFill>
                <a:effectLst/>
                <a:latin typeface="Untitled Sans"/>
              </a:rPr>
              <a:t> - 2ac) ] / 2a.</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3" name="Title 1"/>
          <p:cNvSpPr>
            <a:spLocks noGrp="1"/>
          </p:cNvSpPr>
          <p:nvPr>
            <p:ph type="title"/>
          </p:nvPr>
        </p:nvSpPr>
        <p:spPr/>
        <p:txBody>
          <a:bodyPr/>
          <a:p>
            <a:br>
              <a:rPr dirty="0" lang="en-IN"/>
            </a:br>
            <a:r>
              <a:rPr b="1" dirty="0" i="0" lang="en-IN">
                <a:effectLst/>
                <a:latin typeface="Untitled Sans"/>
              </a:rPr>
              <a:t>Zeros of Polynomial Formula</a:t>
            </a:r>
            <a:endParaRPr dirty="0" lang="en-IN"/>
          </a:p>
        </p:txBody>
      </p:sp>
      <p:sp>
        <p:nvSpPr>
          <p:cNvPr id="1048604" name="Content Placeholder 2"/>
          <p:cNvSpPr>
            <a:spLocks noGrp="1"/>
          </p:cNvSpPr>
          <p:nvPr>
            <p:ph idx="1"/>
          </p:nvPr>
        </p:nvSpPr>
        <p:spPr/>
        <p:txBody>
          <a:bodyPr/>
          <a:p>
            <a:pPr algn="l" fontAlgn="base"/>
            <a:r>
              <a:rPr b="0" dirty="0" i="0" lang="en-US">
                <a:solidFill>
                  <a:srgbClr val="333333"/>
                </a:solidFill>
                <a:effectLst/>
                <a:latin typeface="Untitled Sans"/>
              </a:rPr>
              <a:t>As discussed in the previous section, we can find the zeros of different types of polynomials using different ways. For higher degree polynomials, we use the remainder theorem and ultimately come down to a quadratic polynomial for which we use the quadratic formula to find the zeros. So, the formula that we use to find the zeros of a quadratic polynomial ax</a:t>
            </a:r>
            <a:r>
              <a:rPr baseline="30000" b="0" dirty="0" i="0" lang="en-US">
                <a:solidFill>
                  <a:srgbClr val="333333"/>
                </a:solidFill>
                <a:effectLst/>
                <a:latin typeface="inherit"/>
              </a:rPr>
              <a:t>2</a:t>
            </a:r>
            <a:r>
              <a:rPr b="0" dirty="0" i="0" lang="en-US">
                <a:solidFill>
                  <a:srgbClr val="333333"/>
                </a:solidFill>
                <a:effectLst/>
                <a:latin typeface="Untitled Sans"/>
              </a:rPr>
              <a:t>+ bx + c = 0 is:</a:t>
            </a:r>
          </a:p>
          <a:p>
            <a:pPr algn="l" fontAlgn="base"/>
            <a:r>
              <a:rPr b="0" dirty="0" i="0" lang="en-US">
                <a:solidFill>
                  <a:srgbClr val="333333"/>
                </a:solidFill>
                <a:effectLst/>
                <a:latin typeface="Untitled Sans"/>
              </a:rPr>
              <a:t>x = [- b ± √(b</a:t>
            </a:r>
            <a:r>
              <a:rPr baseline="30000" b="0" dirty="0" i="0" lang="en-US">
                <a:solidFill>
                  <a:srgbClr val="333333"/>
                </a:solidFill>
                <a:effectLst/>
                <a:latin typeface="inherit"/>
              </a:rPr>
              <a:t>2</a:t>
            </a:r>
            <a:r>
              <a:rPr b="0" dirty="0" i="0" lang="en-US">
                <a:solidFill>
                  <a:srgbClr val="333333"/>
                </a:solidFill>
                <a:effectLst/>
                <a:latin typeface="Untitled Sans"/>
              </a:rPr>
              <a:t> - 2ac) ] / 2a</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itle 1"/>
          <p:cNvSpPr>
            <a:spLocks noGrp="1"/>
          </p:cNvSpPr>
          <p:nvPr>
            <p:ph type="title"/>
          </p:nvPr>
        </p:nvSpPr>
        <p:spPr>
          <a:xfrm>
            <a:off x="838200" y="509851"/>
            <a:ext cx="10515600" cy="1325563"/>
          </a:xfrm>
        </p:spPr>
        <p:txBody>
          <a:bodyPr>
            <a:normAutofit fontScale="90000"/>
          </a:bodyPr>
          <a:p>
            <a:r>
              <a:rPr b="1" dirty="0" i="0" lang="en-US">
                <a:solidFill>
                  <a:srgbClr val="000000"/>
                </a:solidFill>
                <a:effectLst/>
                <a:latin typeface="Untitled Sans"/>
              </a:rPr>
              <a:t>Sum and Product of Zeros of Polynomial for Quadratic Equation</a:t>
            </a:r>
            <a:br>
              <a:rPr b="1" dirty="0" i="0" lang="en-US">
                <a:solidFill>
                  <a:srgbClr val="000000"/>
                </a:solidFill>
                <a:effectLst/>
                <a:latin typeface="Untitled Sans"/>
              </a:rPr>
            </a:br>
            <a:endParaRPr dirty="0" lang="en-IN"/>
          </a:p>
        </p:txBody>
      </p:sp>
      <p:sp>
        <p:nvSpPr>
          <p:cNvPr id="1048606" name="Content Placeholder 2"/>
          <p:cNvSpPr>
            <a:spLocks noGrp="1"/>
          </p:cNvSpPr>
          <p:nvPr>
            <p:ph idx="1"/>
          </p:nvPr>
        </p:nvSpPr>
        <p:spPr/>
        <p:txBody>
          <a:bodyPr>
            <a:normAutofit/>
          </a:bodyPr>
          <a:p>
            <a:pPr algn="l" fontAlgn="base"/>
            <a:r>
              <a:rPr b="0" dirty="0" i="0" lang="en-US">
                <a:effectLst/>
                <a:latin typeface="Untitled Sans"/>
              </a:rPr>
              <a:t>The </a:t>
            </a:r>
            <a:r>
              <a:rPr b="0" dirty="0" i="0" lang="en-US" strike="noStrike" u="none">
                <a:effectLst/>
                <a:latin typeface="Untitled Sans"/>
              </a:rPr>
              <a:t>sum</a:t>
            </a:r>
            <a:r>
              <a:rPr b="0" dirty="0" i="0" lang="en-US">
                <a:effectLst/>
                <a:latin typeface="Untitled Sans"/>
              </a:rPr>
              <a:t> and product of zeros of a polynomial can be directly calculated from the variables of the </a:t>
            </a:r>
            <a:r>
              <a:rPr b="0" dirty="0" i="0" lang="en-US" strike="noStrike" u="none">
                <a:effectLst/>
                <a:latin typeface="Untitled Sans"/>
              </a:rPr>
              <a:t>quadratic equation</a:t>
            </a:r>
            <a:r>
              <a:rPr b="0" dirty="0" i="0" lang="en-US">
                <a:effectLst/>
                <a:latin typeface="Untitled Sans"/>
              </a:rPr>
              <a:t>, and without finding the zeros of the polynomial. The zeros of the quadratic equation are represented by the symbols α, and β. For a quadratic equation of the form ax</a:t>
            </a:r>
            <a:r>
              <a:rPr baseline="30000" b="0" dirty="0" i="0" lang="en-US">
                <a:effectLst/>
                <a:latin typeface="inherit"/>
              </a:rPr>
              <a:t>2</a:t>
            </a:r>
            <a:r>
              <a:rPr b="0" dirty="0" i="0" lang="en-US">
                <a:effectLst/>
                <a:latin typeface="Untitled Sans"/>
              </a:rPr>
              <a:t> + bx + c = 0 with the coefficient a, b, constant term c, the sum and product of zeros of the polynomial are as follows.</a:t>
            </a:r>
          </a:p>
          <a:p>
            <a:pPr algn="l" fontAlgn="base"/>
            <a:r>
              <a:rPr b="0" dirty="0" i="0" lang="en-US">
                <a:effectLst/>
                <a:latin typeface="Untitled Sans"/>
              </a:rPr>
              <a:t>Sum of Zeros of Polynomial = α + β = -b/a = - coefficient of x/coefficient of x</a:t>
            </a:r>
            <a:r>
              <a:rPr baseline="30000" b="0" dirty="0" i="0" lang="en-US">
                <a:effectLst/>
                <a:latin typeface="inherit"/>
              </a:rPr>
              <a:t>2</a:t>
            </a:r>
            <a:endParaRPr b="0" dirty="0" i="0" lang="en-US">
              <a:effectLst/>
              <a:latin typeface="Untitled Sans"/>
            </a:endParaRPr>
          </a:p>
          <a:p>
            <a:pPr algn="l" fontAlgn="base"/>
            <a:r>
              <a:rPr b="0" dirty="0" i="0" lang="en-US">
                <a:effectLst/>
                <a:latin typeface="Untitled Sans"/>
              </a:rPr>
              <a:t>Product of Zeros of Polynomial = αβ = c/a = constant term/coefficient of x</a:t>
            </a:r>
            <a:r>
              <a:rPr baseline="30000" b="0" dirty="0" i="0" lang="en-US">
                <a:effectLst/>
                <a:latin typeface="inherit"/>
              </a:rPr>
              <a:t>2</a:t>
            </a:r>
            <a:endParaRPr b="0" dirty="0" i="0" lang="en-US">
              <a:effectLst/>
              <a:latin typeface="Untitled Sans"/>
            </a:endParaRP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7" name="Title 1"/>
          <p:cNvSpPr>
            <a:spLocks noGrp="1"/>
          </p:cNvSpPr>
          <p:nvPr>
            <p:ph type="title"/>
          </p:nvPr>
        </p:nvSpPr>
        <p:spPr/>
        <p:txBody>
          <a:bodyPr>
            <a:normAutofit fontScale="90000"/>
          </a:bodyPr>
          <a:p>
            <a:r>
              <a:rPr b="1" dirty="0" i="0" lang="en-US">
                <a:effectLst/>
                <a:latin typeface="Untitled Sans"/>
              </a:rPr>
              <a:t>Forming an Equation from the Zeros of Quadratic Equation</a:t>
            </a:r>
            <a:br>
              <a:rPr b="1" dirty="0" i="0" lang="en-US">
                <a:effectLst/>
                <a:latin typeface="Untitled Sans"/>
              </a:rPr>
            </a:br>
            <a:endParaRPr dirty="0" lang="en-IN"/>
          </a:p>
        </p:txBody>
      </p:sp>
      <p:sp>
        <p:nvSpPr>
          <p:cNvPr id="1048608" name="Content Placeholder 2"/>
          <p:cNvSpPr>
            <a:spLocks noGrp="1"/>
          </p:cNvSpPr>
          <p:nvPr>
            <p:ph idx="1"/>
          </p:nvPr>
        </p:nvSpPr>
        <p:spPr/>
        <p:txBody>
          <a:bodyPr/>
          <a:p>
            <a:pPr algn="l" fontAlgn="base"/>
            <a:r>
              <a:rPr b="0" dirty="0" i="0" lang="en-US">
                <a:solidFill>
                  <a:srgbClr val="333333"/>
                </a:solidFill>
                <a:effectLst/>
                <a:latin typeface="Untitled Sans"/>
              </a:rPr>
              <a:t>For a quadratic equation having the two zeros of the equation as α, β, the factors are (x - α), and (x - β). And the required quadratic equation is x</a:t>
            </a:r>
            <a:r>
              <a:rPr baseline="30000" b="0" dirty="0" i="0" lang="en-US">
                <a:solidFill>
                  <a:srgbClr val="333333"/>
                </a:solidFill>
                <a:effectLst/>
                <a:latin typeface="inherit"/>
              </a:rPr>
              <a:t>2</a:t>
            </a:r>
            <a:r>
              <a:rPr b="0" dirty="0" i="0" lang="en-US">
                <a:solidFill>
                  <a:srgbClr val="333333"/>
                </a:solidFill>
                <a:effectLst/>
                <a:latin typeface="Untitled Sans"/>
              </a:rPr>
              <a:t> - x(α+ β) + α.β = 0.</a:t>
            </a:r>
          </a:p>
          <a:p>
            <a:pPr algn="l" fontAlgn="base"/>
            <a:r>
              <a:rPr b="0" dirty="0" i="0" lang="en-US">
                <a:solidFill>
                  <a:srgbClr val="333333"/>
                </a:solidFill>
                <a:effectLst/>
                <a:latin typeface="Untitled Sans"/>
              </a:rPr>
              <a:t>Also, we can find the equation of higher degree polynomial, by forming the required factors, and by taking a product of the factors to form the required equation.</a:t>
            </a:r>
          </a:p>
          <a:p>
            <a:endParaRPr dirty="0" lang="en-IN"/>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lastClr="FFFFFF" val="window"/>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algn="br" blurRad="38100" dir="2700000" dist="25400" rotWithShape="0">
              <a:srgbClr val="000000">
                <a:alpha val="60000"/>
              </a:srgbClr>
            </a:outerShdw>
          </a:effectLst>
        </a:effectStyle>
        <a:effectStyle>
          <a:effectLst>
            <a:outerShdw algn="br" blurRad="44450" dir="2700000" dist="25400" rotWithShape="0">
              <a:srgbClr val="000000">
                <a:alpha val="60000"/>
              </a:srgbClr>
            </a:outerShdw>
          </a:effectLst>
          <a:scene3d>
            <a:camera prst="orthographicFront">
              <a:rot lat="0" lon="0" rev="0"/>
            </a:camera>
            <a:lightRig dir="t" rig="threeP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Linear Quadratic Equations</dc:title>
  <dc:creator>Ashish Antil</dc:creator>
  <cp:lastModifiedBy>Ankit Kukkar</cp:lastModifiedBy>
  <dcterms:created xsi:type="dcterms:W3CDTF">2023-01-02T06:33:44Z</dcterms:created>
  <dcterms:modified xsi:type="dcterms:W3CDTF">2023-01-03T06:46:27Z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0c44f90acae04948a1a5e646300b6cfd</vt:lpwstr>
  </property>
</Properties>
</file>