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75" r:id="rId24"/>
    <p:sldId id="286" r:id="rId25"/>
    <p:sldId id="276" r:id="rId26"/>
    <p:sldId id="277" r:id="rId27"/>
    <p:sldId id="278" r:id="rId28"/>
    <p:sldId id="293" r:id="rId29"/>
    <p:sldId id="294" r:id="rId30"/>
    <p:sldId id="279" r:id="rId31"/>
    <p:sldId id="280" r:id="rId32"/>
    <p:sldId id="282" r:id="rId33"/>
    <p:sldId id="283" r:id="rId34"/>
    <p:sldId id="295" r:id="rId35"/>
    <p:sldId id="291" r:id="rId36"/>
    <p:sldId id="284" r:id="rId37"/>
    <p:sldId id="285" r:id="rId38"/>
    <p:sldId id="290" r:id="rId39"/>
    <p:sldId id="292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CFF7B-1A58-4771-95F2-9DFFB1B7DCE9}" v="26" dt="2023-05-16T09:09:45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12116032" userId="281b3fb1-178d-4595-a67e-42f3d5782a4e" providerId="ADAL" clId="{34CCFF7B-1A58-4771-95F2-9DFFB1B7DCE9}"/>
    <pc:docChg chg="modSld">
      <pc:chgData name="ayan 12116032" userId="281b3fb1-178d-4595-a67e-42f3d5782a4e" providerId="ADAL" clId="{34CCFF7B-1A58-4771-95F2-9DFFB1B7DCE9}" dt="2023-05-16T09:09:45.763" v="25" actId="20577"/>
      <pc:docMkLst>
        <pc:docMk/>
      </pc:docMkLst>
      <pc:sldChg chg="modSp modAnim">
        <pc:chgData name="ayan 12116032" userId="281b3fb1-178d-4595-a67e-42f3d5782a4e" providerId="ADAL" clId="{34CCFF7B-1A58-4771-95F2-9DFFB1B7DCE9}" dt="2023-05-16T08:18:44.116" v="1" actId="20577"/>
        <pc:sldMkLst>
          <pc:docMk/>
          <pc:sldMk cId="0" sldId="263"/>
        </pc:sldMkLst>
        <pc:spChg chg="mod">
          <ac:chgData name="ayan 12116032" userId="281b3fb1-178d-4595-a67e-42f3d5782a4e" providerId="ADAL" clId="{34CCFF7B-1A58-4771-95F2-9DFFB1B7DCE9}" dt="2023-05-16T08:18:44.116" v="1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ayan 12116032" userId="281b3fb1-178d-4595-a67e-42f3d5782a4e" providerId="ADAL" clId="{34CCFF7B-1A58-4771-95F2-9DFFB1B7DCE9}" dt="2023-05-16T09:09:45.763" v="25" actId="20577"/>
        <pc:sldMkLst>
          <pc:docMk/>
          <pc:sldMk cId="0" sldId="283"/>
        </pc:sldMkLst>
        <pc:spChg chg="mod">
          <ac:chgData name="ayan 12116032" userId="281b3fb1-178d-4595-a67e-42f3d5782a4e" providerId="ADAL" clId="{34CCFF7B-1A58-4771-95F2-9DFFB1B7DCE9}" dt="2023-05-16T09:09:45.763" v="25" actId="20577"/>
          <ac:spMkLst>
            <pc:docMk/>
            <pc:sldMk cId="0" sldId="283"/>
            <ac:spMk id="4" creationId="{00000000-0000-0000-0000-000000000000}"/>
          </ac:spMkLst>
        </pc:spChg>
      </pc:sldChg>
    </pc:docChg>
  </pc:docChgLst>
  <pc:docChgLst>
    <pc:chgData name="Chandrabhushan kumar sinha" userId="bb24abcad1905750" providerId="LiveId" clId="{9D3124E0-04C3-4053-9272-C6793C541B25}"/>
    <pc:docChg chg="undo custSel addSld modSld">
      <pc:chgData name="Chandrabhushan kumar sinha" userId="bb24abcad1905750" providerId="LiveId" clId="{9D3124E0-04C3-4053-9272-C6793C541B25}" dt="2022-05-06T06:30:03.191" v="881" actId="14100"/>
      <pc:docMkLst>
        <pc:docMk/>
      </pc:docMkLst>
      <pc:sldChg chg="modSp mod">
        <pc:chgData name="Chandrabhushan kumar sinha" userId="bb24abcad1905750" providerId="LiveId" clId="{9D3124E0-04C3-4053-9272-C6793C541B25}" dt="2022-05-05T05:29:33.981" v="1" actId="14100"/>
        <pc:sldMkLst>
          <pc:docMk/>
          <pc:sldMk cId="0" sldId="256"/>
        </pc:sldMkLst>
        <pc:spChg chg="mod">
          <ac:chgData name="Chandrabhushan kumar sinha" userId="bb24abcad1905750" providerId="LiveId" clId="{9D3124E0-04C3-4053-9272-C6793C541B25}" dt="2022-05-05T05:29:33.981" v="1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andrabhushan kumar sinha" userId="bb24abcad1905750" providerId="LiveId" clId="{9D3124E0-04C3-4053-9272-C6793C541B25}" dt="2022-05-06T05:46:29.222" v="4"/>
        <pc:sldMkLst>
          <pc:docMk/>
          <pc:sldMk cId="0" sldId="257"/>
        </pc:sldMkLst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9219" creationId="{00000000-0000-0000-0000-000000000000}"/>
          </ac:spMkLst>
        </pc:spChg>
      </pc:sldChg>
      <pc:sldChg chg="addSp delSp modSp mod setBg modClrScheme chgLayout">
        <pc:chgData name="Chandrabhushan kumar sinha" userId="bb24abcad1905750" providerId="LiveId" clId="{9D3124E0-04C3-4053-9272-C6793C541B25}" dt="2022-05-06T05:50:17.994" v="29" actId="14100"/>
        <pc:sldMkLst>
          <pc:docMk/>
          <pc:sldMk cId="0" sldId="259"/>
        </pc:sldMkLst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2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4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6" creationId="{2C7211D9-E545-4D00-9874-641EC7C7BD85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7" creationId="{5DBBC34A-8C43-4368-951E-A04EB7C00E32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19" creationId="{AFF43A89-FF65-44A9-BE4C-DC7389FF9CE1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0" creationId="{3CBC4341-33FB-4D46-A7B4-62039B616233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1" creationId="{89394C5B-B8DE-4221-8CA4-A30237DB3241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3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4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5" creationId="{B76E24C1-2968-40DC-A36E-F6B85F0F0752}"/>
          </ac:spMkLst>
        </pc:spChg>
        <pc:spChg chg="del mod">
          <ac:chgData name="Chandrabhushan kumar sinha" userId="bb24abcad1905750" providerId="LiveId" clId="{9D3124E0-04C3-4053-9272-C6793C541B25}" dt="2022-05-06T05:49:07.315" v="9"/>
          <ac:spMkLst>
            <pc:docMk/>
            <pc:sldMk cId="0" sldId="259"/>
            <ac:spMk id="11266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0.174" v="11" actId="478"/>
          <ac:spMkLst>
            <pc:docMk/>
            <pc:sldMk cId="0" sldId="259"/>
            <ac:spMk id="11267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4.695" v="12" actId="478"/>
          <ac:spMkLst>
            <pc:docMk/>
            <pc:sldMk cId="0" sldId="259"/>
            <ac:spMk id="11268" creationId="{00000000-0000-0000-0000-000000000000}"/>
          </ac:spMkLst>
        </pc:spChg>
        <pc:picChg chg="add mod">
          <ac:chgData name="Chandrabhushan kumar sinha" userId="bb24abcad1905750" providerId="LiveId" clId="{9D3124E0-04C3-4053-9272-C6793C541B25}" dt="2022-05-06T05:50:17.994" v="29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addSp delSp modSp mod">
        <pc:chgData name="Chandrabhushan kumar sinha" userId="bb24abcad1905750" providerId="LiveId" clId="{9D3124E0-04C3-4053-9272-C6793C541B25}" dt="2022-05-06T05:58:37.599" v="221" actId="20577"/>
        <pc:sldMkLst>
          <pc:docMk/>
          <pc:sldMk cId="0" sldId="272"/>
        </pc:sldMkLst>
        <pc:spChg chg="mod">
          <ac:chgData name="Chandrabhushan kumar sinha" userId="bb24abcad1905750" providerId="LiveId" clId="{9D3124E0-04C3-4053-9272-C6793C541B25}" dt="2022-05-06T05:58:37.599" v="221" actId="20577"/>
          <ac:spMkLst>
            <pc:docMk/>
            <pc:sldMk cId="0" sldId="272"/>
            <ac:spMk id="24578" creationId="{00000000-0000-0000-0000-000000000000}"/>
          </ac:spMkLst>
        </pc:spChg>
        <pc:cxnChg chg="add del mod">
          <ac:chgData name="Chandrabhushan kumar sinha" userId="bb24abcad1905750" providerId="LiveId" clId="{9D3124E0-04C3-4053-9272-C6793C541B25}" dt="2022-05-06T05:52:49.342" v="39"/>
          <ac:cxnSpMkLst>
            <pc:docMk/>
            <pc:sldMk cId="0" sldId="272"/>
            <ac:cxnSpMk id="4" creationId="{147D8E7B-33AA-40DF-A228-DB8FB8DF0CED}"/>
          </ac:cxnSpMkLst>
        </pc:cxnChg>
        <pc:cxnChg chg="add mod">
          <ac:chgData name="Chandrabhushan kumar sinha" userId="bb24abcad1905750" providerId="LiveId" clId="{9D3124E0-04C3-4053-9272-C6793C541B25}" dt="2022-05-06T05:54:28.071" v="63" actId="1076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Chandrabhushan kumar sinha" userId="bb24abcad1905750" providerId="LiveId" clId="{9D3124E0-04C3-4053-9272-C6793C541B25}" dt="2022-05-06T05:54:47.932" v="66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">
        <pc:chgData name="Chandrabhushan kumar sinha" userId="bb24abcad1905750" providerId="LiveId" clId="{9D3124E0-04C3-4053-9272-C6793C541B25}" dt="2022-05-06T06:05:09.214" v="346" actId="113"/>
        <pc:sldMkLst>
          <pc:docMk/>
          <pc:sldMk cId="0" sldId="274"/>
        </pc:sldMkLst>
        <pc:spChg chg="mod">
          <ac:chgData name="Chandrabhushan kumar sinha" userId="bb24abcad1905750" providerId="LiveId" clId="{9D3124E0-04C3-4053-9272-C6793C541B25}" dt="2022-05-06T06:05:09.214" v="34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 modAnim">
        <pc:chgData name="Chandrabhushan kumar sinha" userId="bb24abcad1905750" providerId="LiveId" clId="{9D3124E0-04C3-4053-9272-C6793C541B25}" dt="2022-05-06T06:06:23.177" v="364" actId="20577"/>
        <pc:sldMkLst>
          <pc:docMk/>
          <pc:sldMk cId="0" sldId="277"/>
        </pc:sldMkLst>
        <pc:spChg chg="mod">
          <ac:chgData name="Chandrabhushan kumar sinha" userId="bb24abcad1905750" providerId="LiveId" clId="{9D3124E0-04C3-4053-9272-C6793C541B25}" dt="2022-05-06T06:06:23.177" v="364" actId="20577"/>
          <ac:spMkLst>
            <pc:docMk/>
            <pc:sldMk cId="0" sldId="277"/>
            <ac:spMk id="4" creationId="{00000000-0000-0000-0000-000000000000}"/>
          </ac:spMkLst>
        </pc:spChg>
      </pc:sldChg>
      <pc:sldChg chg="modSp new mod">
        <pc:chgData name="Chandrabhushan kumar sinha" userId="bb24abcad1905750" providerId="LiveId" clId="{9D3124E0-04C3-4053-9272-C6793C541B25}" dt="2022-05-06T06:05:40.142" v="350" actId="207"/>
        <pc:sldMkLst>
          <pc:docMk/>
          <pc:sldMk cId="2333759983" sldId="286"/>
        </pc:sldMkLst>
        <pc:spChg chg="mod">
          <ac:chgData name="Chandrabhushan kumar sinha" userId="bb24abcad1905750" providerId="LiveId" clId="{9D3124E0-04C3-4053-9272-C6793C541B25}" dt="2022-05-06T06:05:37.305" v="349" actId="207"/>
          <ac:spMkLst>
            <pc:docMk/>
            <pc:sldMk cId="2333759983" sldId="286"/>
            <ac:spMk id="2" creationId="{55620BD2-38AF-5514-7CBD-8AB0B8773C79}"/>
          </ac:spMkLst>
        </pc:spChg>
        <pc:spChg chg="mod">
          <ac:chgData name="Chandrabhushan kumar sinha" userId="bb24abcad1905750" providerId="LiveId" clId="{9D3124E0-04C3-4053-9272-C6793C541B25}" dt="2022-05-06T06:05:40.142" v="350" actId="207"/>
          <ac:spMkLst>
            <pc:docMk/>
            <pc:sldMk cId="2333759983" sldId="286"/>
            <ac:spMk id="3" creationId="{679A3EA9-D10F-BF71-33CB-1DCEB3FA0722}"/>
          </ac:spMkLst>
        </pc:spChg>
      </pc:sldChg>
      <pc:sldChg chg="modSp new mod">
        <pc:chgData name="Chandrabhushan kumar sinha" userId="bb24abcad1905750" providerId="LiveId" clId="{9D3124E0-04C3-4053-9272-C6793C541B25}" dt="2022-05-06T06:05:29.963" v="348" actId="207"/>
        <pc:sldMkLst>
          <pc:docMk/>
          <pc:sldMk cId="2582293215" sldId="287"/>
        </pc:sldMkLst>
        <pc:spChg chg="mod">
          <ac:chgData name="Chandrabhushan kumar sinha" userId="bb24abcad1905750" providerId="LiveId" clId="{9D3124E0-04C3-4053-9272-C6793C541B25}" dt="2022-05-06T06:05:24.631" v="347" actId="207"/>
          <ac:spMkLst>
            <pc:docMk/>
            <pc:sldMk cId="2582293215" sldId="287"/>
            <ac:spMk id="2" creationId="{EAA96A56-D730-B0C5-7990-E1DBF770EAFC}"/>
          </ac:spMkLst>
        </pc:spChg>
        <pc:spChg chg="mod">
          <ac:chgData name="Chandrabhushan kumar sinha" userId="bb24abcad1905750" providerId="LiveId" clId="{9D3124E0-04C3-4053-9272-C6793C541B25}" dt="2022-05-06T06:05:29.963" v="348" actId="207"/>
          <ac:spMkLst>
            <pc:docMk/>
            <pc:sldMk cId="2582293215" sldId="287"/>
            <ac:spMk id="3" creationId="{E50A8C77-2BC0-95AE-C94C-BDB0A91E2072}"/>
          </ac:spMkLst>
        </pc:spChg>
      </pc:sldChg>
      <pc:sldChg chg="modSp new mod">
        <pc:chgData name="Chandrabhushan kumar sinha" userId="bb24abcad1905750" providerId="LiveId" clId="{9D3124E0-04C3-4053-9272-C6793C541B25}" dt="2022-05-06T06:10:19.910" v="417" actId="207"/>
        <pc:sldMkLst>
          <pc:docMk/>
          <pc:sldMk cId="2460762048" sldId="288"/>
        </pc:sldMkLst>
        <pc:spChg chg="mod">
          <ac:chgData name="Chandrabhushan kumar sinha" userId="bb24abcad1905750" providerId="LiveId" clId="{9D3124E0-04C3-4053-9272-C6793C541B25}" dt="2022-05-06T06:09:30.972" v="381" actId="20577"/>
          <ac:spMkLst>
            <pc:docMk/>
            <pc:sldMk cId="2460762048" sldId="288"/>
            <ac:spMk id="2" creationId="{6136CCB7-6E93-F981-DEED-F2E7FC1C445C}"/>
          </ac:spMkLst>
        </pc:spChg>
        <pc:spChg chg="mod">
          <ac:chgData name="Chandrabhushan kumar sinha" userId="bb24abcad1905750" providerId="LiveId" clId="{9D3124E0-04C3-4053-9272-C6793C541B25}" dt="2022-05-06T06:10:19.910" v="417" actId="207"/>
          <ac:spMkLst>
            <pc:docMk/>
            <pc:sldMk cId="2460762048" sldId="288"/>
            <ac:spMk id="3" creationId="{8A34A7B3-8DC0-369E-9B4A-B2A06A69998A}"/>
          </ac:spMkLst>
        </pc:spChg>
      </pc:sldChg>
      <pc:sldChg chg="modSp new mod">
        <pc:chgData name="Chandrabhushan kumar sinha" userId="bb24abcad1905750" providerId="LiveId" clId="{9D3124E0-04C3-4053-9272-C6793C541B25}" dt="2022-05-06T06:11:52.872" v="476" actId="255"/>
        <pc:sldMkLst>
          <pc:docMk/>
          <pc:sldMk cId="1485782182" sldId="289"/>
        </pc:sldMkLst>
        <pc:spChg chg="mod">
          <ac:chgData name="Chandrabhushan kumar sinha" userId="bb24abcad1905750" providerId="LiveId" clId="{9D3124E0-04C3-4053-9272-C6793C541B25}" dt="2022-05-06T06:11:14.821" v="436" actId="1076"/>
          <ac:spMkLst>
            <pc:docMk/>
            <pc:sldMk cId="1485782182" sldId="289"/>
            <ac:spMk id="2" creationId="{B306E2A3-CADF-CAFF-D71B-91FD718D268E}"/>
          </ac:spMkLst>
        </pc:spChg>
        <pc:spChg chg="mod">
          <ac:chgData name="Chandrabhushan kumar sinha" userId="bb24abcad1905750" providerId="LiveId" clId="{9D3124E0-04C3-4053-9272-C6793C541B25}" dt="2022-05-06T06:11:52.872" v="476" actId="255"/>
          <ac:spMkLst>
            <pc:docMk/>
            <pc:sldMk cId="1485782182" sldId="289"/>
            <ac:spMk id="3" creationId="{22F25C21-959E-2248-29EE-90BDBABB9750}"/>
          </ac:spMkLst>
        </pc:spChg>
      </pc:sldChg>
      <pc:sldChg chg="modSp new mod">
        <pc:chgData name="Chandrabhushan kumar sinha" userId="bb24abcad1905750" providerId="LiveId" clId="{9D3124E0-04C3-4053-9272-C6793C541B25}" dt="2022-05-06T06:18:36.784" v="627" actId="207"/>
        <pc:sldMkLst>
          <pc:docMk/>
          <pc:sldMk cId="2272493068" sldId="290"/>
        </pc:sldMkLst>
        <pc:spChg chg="mod">
          <ac:chgData name="Chandrabhushan kumar sinha" userId="bb24abcad1905750" providerId="LiveId" clId="{9D3124E0-04C3-4053-9272-C6793C541B25}" dt="2022-05-06T06:18:36.784" v="627" actId="207"/>
          <ac:spMkLst>
            <pc:docMk/>
            <pc:sldMk cId="2272493068" sldId="290"/>
            <ac:spMk id="2" creationId="{B8E0EFCD-6A4B-5B33-3BC7-88036EBADE28}"/>
          </ac:spMkLst>
        </pc:spChg>
        <pc:spChg chg="mod">
          <ac:chgData name="Chandrabhushan kumar sinha" userId="bb24abcad1905750" providerId="LiveId" clId="{9D3124E0-04C3-4053-9272-C6793C541B25}" dt="2022-05-06T06:18:30.941" v="626" actId="255"/>
          <ac:spMkLst>
            <pc:docMk/>
            <pc:sldMk cId="2272493068" sldId="290"/>
            <ac:spMk id="3" creationId="{9CA8269A-A203-197E-65E4-057CCC294686}"/>
          </ac:spMkLst>
        </pc:spChg>
      </pc:sldChg>
      <pc:sldChg chg="modSp new mod">
        <pc:chgData name="Chandrabhushan kumar sinha" userId="bb24abcad1905750" providerId="LiveId" clId="{9D3124E0-04C3-4053-9272-C6793C541B25}" dt="2022-05-06T06:15:15.054" v="543" actId="255"/>
        <pc:sldMkLst>
          <pc:docMk/>
          <pc:sldMk cId="3986795096" sldId="291"/>
        </pc:sldMkLst>
        <pc:spChg chg="mod">
          <ac:chgData name="Chandrabhushan kumar sinha" userId="bb24abcad1905750" providerId="LiveId" clId="{9D3124E0-04C3-4053-9272-C6793C541B25}" dt="2022-05-06T06:14:33.504" v="497" actId="20577"/>
          <ac:spMkLst>
            <pc:docMk/>
            <pc:sldMk cId="3986795096" sldId="291"/>
            <ac:spMk id="2" creationId="{05489ABD-5188-AA02-D762-23EE915340F9}"/>
          </ac:spMkLst>
        </pc:spChg>
        <pc:spChg chg="mod">
          <ac:chgData name="Chandrabhushan kumar sinha" userId="bb24abcad1905750" providerId="LiveId" clId="{9D3124E0-04C3-4053-9272-C6793C541B25}" dt="2022-05-06T06:15:15.054" v="543" actId="255"/>
          <ac:spMkLst>
            <pc:docMk/>
            <pc:sldMk cId="3986795096" sldId="291"/>
            <ac:spMk id="3" creationId="{E02C1B37-3AEE-F07C-0B9A-3E037374C90C}"/>
          </ac:spMkLst>
        </pc:spChg>
      </pc:sldChg>
      <pc:sldChg chg="modSp new mod">
        <pc:chgData name="Chandrabhushan kumar sinha" userId="bb24abcad1905750" providerId="LiveId" clId="{9D3124E0-04C3-4053-9272-C6793C541B25}" dt="2022-05-06T06:20:22.334" v="685" actId="207"/>
        <pc:sldMkLst>
          <pc:docMk/>
          <pc:sldMk cId="407353885" sldId="292"/>
        </pc:sldMkLst>
        <pc:spChg chg="mod">
          <ac:chgData name="Chandrabhushan kumar sinha" userId="bb24abcad1905750" providerId="LiveId" clId="{9D3124E0-04C3-4053-9272-C6793C541B25}" dt="2022-05-06T06:19:31.244" v="645" actId="20577"/>
          <ac:spMkLst>
            <pc:docMk/>
            <pc:sldMk cId="407353885" sldId="292"/>
            <ac:spMk id="2" creationId="{272680FA-385E-92CA-6792-4E69CD99828E}"/>
          </ac:spMkLst>
        </pc:spChg>
        <pc:spChg chg="mod">
          <ac:chgData name="Chandrabhushan kumar sinha" userId="bb24abcad1905750" providerId="LiveId" clId="{9D3124E0-04C3-4053-9272-C6793C541B25}" dt="2022-05-06T06:20:22.334" v="685" actId="207"/>
          <ac:spMkLst>
            <pc:docMk/>
            <pc:sldMk cId="407353885" sldId="292"/>
            <ac:spMk id="3" creationId="{02B81641-C9A7-5C4C-9D1D-A03B203BA412}"/>
          </ac:spMkLst>
        </pc:spChg>
      </pc:sldChg>
      <pc:sldChg chg="modSp new mod">
        <pc:chgData name="Chandrabhushan kumar sinha" userId="bb24abcad1905750" providerId="LiveId" clId="{9D3124E0-04C3-4053-9272-C6793C541B25}" dt="2022-05-06T06:22:28.322" v="734" actId="255"/>
        <pc:sldMkLst>
          <pc:docMk/>
          <pc:sldMk cId="4006805590" sldId="293"/>
        </pc:sldMkLst>
        <pc:spChg chg="mod">
          <ac:chgData name="Chandrabhushan kumar sinha" userId="bb24abcad1905750" providerId="LiveId" clId="{9D3124E0-04C3-4053-9272-C6793C541B25}" dt="2022-05-06T06:21:49.882" v="703" actId="20577"/>
          <ac:spMkLst>
            <pc:docMk/>
            <pc:sldMk cId="4006805590" sldId="293"/>
            <ac:spMk id="2" creationId="{898CF953-76AD-E55E-7229-681A0173FF1A}"/>
          </ac:spMkLst>
        </pc:spChg>
        <pc:spChg chg="mod">
          <ac:chgData name="Chandrabhushan kumar sinha" userId="bb24abcad1905750" providerId="LiveId" clId="{9D3124E0-04C3-4053-9272-C6793C541B25}" dt="2022-05-06T06:22:28.322" v="734" actId="255"/>
          <ac:spMkLst>
            <pc:docMk/>
            <pc:sldMk cId="4006805590" sldId="293"/>
            <ac:spMk id="3" creationId="{2D8BC325-BBCE-3352-C35F-6694815A8715}"/>
          </ac:spMkLst>
        </pc:spChg>
      </pc:sldChg>
      <pc:sldChg chg="modSp new mod">
        <pc:chgData name="Chandrabhushan kumar sinha" userId="bb24abcad1905750" providerId="LiveId" clId="{9D3124E0-04C3-4053-9272-C6793C541B25}" dt="2022-05-06T06:24:11.752" v="790" actId="207"/>
        <pc:sldMkLst>
          <pc:docMk/>
          <pc:sldMk cId="4023141589" sldId="294"/>
        </pc:sldMkLst>
        <pc:spChg chg="mod">
          <ac:chgData name="Chandrabhushan kumar sinha" userId="bb24abcad1905750" providerId="LiveId" clId="{9D3124E0-04C3-4053-9272-C6793C541B25}" dt="2022-05-06T06:23:35.981" v="754" actId="20577"/>
          <ac:spMkLst>
            <pc:docMk/>
            <pc:sldMk cId="4023141589" sldId="294"/>
            <ac:spMk id="2" creationId="{DE06BF90-C91F-2EDA-AC32-B31746B2A375}"/>
          </ac:spMkLst>
        </pc:spChg>
        <pc:spChg chg="mod">
          <ac:chgData name="Chandrabhushan kumar sinha" userId="bb24abcad1905750" providerId="LiveId" clId="{9D3124E0-04C3-4053-9272-C6793C541B25}" dt="2022-05-06T06:24:11.752" v="790" actId="207"/>
          <ac:spMkLst>
            <pc:docMk/>
            <pc:sldMk cId="4023141589" sldId="294"/>
            <ac:spMk id="3" creationId="{5ACB1D75-EEE9-9080-2635-08C0D1F13623}"/>
          </ac:spMkLst>
        </pc:spChg>
      </pc:sldChg>
      <pc:sldChg chg="modSp new mod">
        <pc:chgData name="Chandrabhushan kumar sinha" userId="bb24abcad1905750" providerId="LiveId" clId="{9D3124E0-04C3-4053-9272-C6793C541B25}" dt="2022-05-06T06:27:52.204" v="855" actId="1076"/>
        <pc:sldMkLst>
          <pc:docMk/>
          <pc:sldMk cId="1330683807" sldId="295"/>
        </pc:sldMkLst>
        <pc:spChg chg="mod">
          <ac:chgData name="Chandrabhushan kumar sinha" userId="bb24abcad1905750" providerId="LiveId" clId="{9D3124E0-04C3-4053-9272-C6793C541B25}" dt="2022-05-06T06:27:52.204" v="855" actId="1076"/>
          <ac:spMkLst>
            <pc:docMk/>
            <pc:sldMk cId="1330683807" sldId="295"/>
            <ac:spMk id="2" creationId="{B19137A3-FFC5-EBCC-F223-AE353BF03DBC}"/>
          </ac:spMkLst>
        </pc:spChg>
        <pc:spChg chg="mod">
          <ac:chgData name="Chandrabhushan kumar sinha" userId="bb24abcad1905750" providerId="LiveId" clId="{9D3124E0-04C3-4053-9272-C6793C541B25}" dt="2022-05-06T06:27:40.075" v="854" actId="207"/>
          <ac:spMkLst>
            <pc:docMk/>
            <pc:sldMk cId="1330683807" sldId="295"/>
            <ac:spMk id="3" creationId="{9493C68B-3686-B323-BF40-E66D3B2A2CF6}"/>
          </ac:spMkLst>
        </pc:spChg>
      </pc:sldChg>
      <pc:sldChg chg="addSp delSp modSp new mod setBg modClrScheme chgLayout">
        <pc:chgData name="Chandrabhushan kumar sinha" userId="bb24abcad1905750" providerId="LiveId" clId="{9D3124E0-04C3-4053-9272-C6793C541B25}" dt="2022-05-06T06:30:03.191" v="881" actId="14100"/>
        <pc:sldMkLst>
          <pc:docMk/>
          <pc:sldMk cId="2929091018" sldId="296"/>
        </pc:sldMkLst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2" creationId="{80A7EB4D-159D-240E-5000-5BA1FCCA02E9}"/>
          </ac:spMkLst>
        </pc:spChg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3" creationId="{4C9C0A54-0F25-580C-8BF0-4A5A3DDAB1D3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9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1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3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1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3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5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77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1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3" creationId="{BCD2D517-BC35-4439-AC31-06DF764F25FC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4" creationId="{2DD3F846-0483-40F5-A881-0C1AD2A0CAD7}"/>
          </ac:spMkLst>
        </pc:spChg>
        <pc:picChg chg="add mod">
          <ac:chgData name="Chandrabhushan kumar sinha" userId="bb24abcad1905750" providerId="LiveId" clId="{9D3124E0-04C3-4053-9272-C6793C541B25}" dt="2022-05-06T06:30:03.191" v="881" actId="14100"/>
          <ac:picMkLst>
            <pc:docMk/>
            <pc:sldMk cId="2929091018" sldId="296"/>
            <ac:picMk id="4" creationId="{3F248201-09BD-68F5-1F35-FBBCA1AEC781}"/>
          </ac:picMkLst>
        </pc:picChg>
        <pc:picChg chg="add del mod">
          <ac:chgData name="Chandrabhushan kumar sinha" userId="bb24abcad1905750" providerId="LiveId" clId="{9D3124E0-04C3-4053-9272-C6793C541B25}" dt="2022-05-06T06:29:15.842" v="865"/>
          <ac:picMkLst>
            <pc:docMk/>
            <pc:sldMk cId="2929091018" sldId="296"/>
            <ac:picMk id="1026" creationId="{D18B14AD-41C8-100C-8244-848FC44B9C7B}"/>
          </ac:picMkLst>
        </pc:picChg>
        <pc:picChg chg="add del mod">
          <ac:chgData name="Chandrabhushan kumar sinha" userId="bb24abcad1905750" providerId="LiveId" clId="{9D3124E0-04C3-4053-9272-C6793C541B25}" dt="2022-05-06T06:29:51.414" v="875"/>
          <ac:picMkLst>
            <pc:docMk/>
            <pc:sldMk cId="2929091018" sldId="296"/>
            <ac:picMk id="1028" creationId="{3CF3F399-CAC0-E187-AFDB-967D1D0E3C89}"/>
          </ac:picMkLst>
        </pc:picChg>
      </pc:sldChg>
    </pc:docChg>
  </pc:docChgLst>
  <pc:docChgLst>
    <pc:chgData name="pradeep panwar" userId="d519ddcd2cf65a96" providerId="LiveId" clId="{B80229B4-7548-4906-AABE-A887BDAD129C}"/>
    <pc:docChg chg="undo custSel modSld modMainMaster">
      <pc:chgData name="pradeep panwar" userId="d519ddcd2cf65a96" providerId="LiveId" clId="{B80229B4-7548-4906-AABE-A887BDAD129C}" dt="2022-05-10T04:11:31.314" v="376" actId="14100"/>
      <pc:docMkLst>
        <pc:docMk/>
      </pc:docMkLst>
      <pc:sldChg chg="modSp mod">
        <pc:chgData name="pradeep panwar" userId="d519ddcd2cf65a96" providerId="LiveId" clId="{B80229B4-7548-4906-AABE-A887BDAD129C}" dt="2022-05-09T10:56:03.591" v="8" actId="1076"/>
        <pc:sldMkLst>
          <pc:docMk/>
          <pc:sldMk cId="0" sldId="256"/>
        </pc:sldMkLst>
        <pc:spChg chg="mod">
          <ac:chgData name="pradeep panwar" userId="d519ddcd2cf65a96" providerId="LiveId" clId="{B80229B4-7548-4906-AABE-A887BDAD129C}" dt="2022-05-09T10:56:03.591" v="8" actId="107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6:33.471" v="12" actId="1076"/>
        <pc:sldMkLst>
          <pc:docMk/>
          <pc:sldMk cId="0" sldId="257"/>
        </pc:sldMkLst>
        <pc:spChg chg="mod">
          <ac:chgData name="pradeep panwar" userId="d519ddcd2cf65a96" providerId="LiveId" clId="{B80229B4-7548-4906-AABE-A887BDAD129C}" dt="2022-05-09T10:56:33.471" v="1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6:19.551" v="9" actId="207"/>
          <ac:spMkLst>
            <pc:docMk/>
            <pc:sldMk cId="0" sldId="257"/>
            <ac:spMk id="9219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7:30.057" v="17" actId="255"/>
        <pc:sldMkLst>
          <pc:docMk/>
          <pc:sldMk cId="0" sldId="258"/>
        </pc:sldMkLst>
        <pc:spChg chg="mod">
          <ac:chgData name="pradeep panwar" userId="d519ddcd2cf65a96" providerId="LiveId" clId="{B80229B4-7548-4906-AABE-A887BDAD129C}" dt="2022-05-09T10:57:30.057" v="17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delDesignElem">
        <pc:chgData name="pradeep panwar" userId="d519ddcd2cf65a96" providerId="LiveId" clId="{B80229B4-7548-4906-AABE-A887BDAD129C}" dt="2022-05-09T10:57:50.712" v="20" actId="14100"/>
        <pc:sldMkLst>
          <pc:docMk/>
          <pc:sldMk cId="0" sldId="259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3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4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5" creationId="{B76E24C1-2968-40DC-A36E-F6B85F0F0752}"/>
          </ac:spMkLst>
        </pc:spChg>
        <pc:picChg chg="mod">
          <ac:chgData name="pradeep panwar" userId="d519ddcd2cf65a96" providerId="LiveId" clId="{B80229B4-7548-4906-AABE-A887BDAD129C}" dt="2022-05-09T10:57:50.712" v="20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modSp mod modAnim">
        <pc:chgData name="pradeep panwar" userId="d519ddcd2cf65a96" providerId="LiveId" clId="{B80229B4-7548-4906-AABE-A887BDAD129C}" dt="2022-05-09T10:58:44.503" v="25" actId="20577"/>
        <pc:sldMkLst>
          <pc:docMk/>
          <pc:sldMk cId="0" sldId="260"/>
        </pc:sldMkLst>
        <pc:spChg chg="mod">
          <ac:chgData name="pradeep panwar" userId="d519ddcd2cf65a96" providerId="LiveId" clId="{B80229B4-7548-4906-AABE-A887BDAD129C}" dt="2022-05-09T10:58:44.503" v="2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14.940" v="29" actId="255"/>
        <pc:sldMkLst>
          <pc:docMk/>
          <pc:sldMk cId="0" sldId="261"/>
        </pc:sldMkLst>
        <pc:spChg chg="mod">
          <ac:chgData name="pradeep panwar" userId="d519ddcd2cf65a96" providerId="LiveId" clId="{B80229B4-7548-4906-AABE-A887BDAD129C}" dt="2022-05-09T10:59:14.940" v="29" actId="255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53.707" v="36" actId="1076"/>
        <pc:sldMkLst>
          <pc:docMk/>
          <pc:sldMk cId="0" sldId="262"/>
        </pc:sldMkLst>
        <pc:spChg chg="mod">
          <ac:chgData name="pradeep panwar" userId="d519ddcd2cf65a96" providerId="LiveId" clId="{B80229B4-7548-4906-AABE-A887BDAD129C}" dt="2022-05-09T10:59:53.707" v="36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0:10.080" v="39" actId="1076"/>
        <pc:sldMkLst>
          <pc:docMk/>
          <pc:sldMk cId="0" sldId="263"/>
        </pc:sldMkLst>
        <pc:spChg chg="mod">
          <ac:chgData name="pradeep panwar" userId="d519ddcd2cf65a96" providerId="LiveId" clId="{B80229B4-7548-4906-AABE-A887BDAD129C}" dt="2022-05-09T11:00:10.080" v="39" actId="107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2:56.483" v="43" actId="14100"/>
        <pc:sldMkLst>
          <pc:docMk/>
          <pc:sldMk cId="0" sldId="264"/>
        </pc:sldMkLst>
        <pc:spChg chg="mod">
          <ac:chgData name="pradeep panwar" userId="d519ddcd2cf65a96" providerId="LiveId" clId="{B80229B4-7548-4906-AABE-A887BDAD129C}" dt="2022-05-09T11:02:56.483" v="43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3:25.544" v="46" actId="1076"/>
        <pc:sldMkLst>
          <pc:docMk/>
          <pc:sldMk cId="0" sldId="265"/>
        </pc:sldMkLst>
        <pc:spChg chg="mod">
          <ac:chgData name="pradeep panwar" userId="d519ddcd2cf65a96" providerId="LiveId" clId="{B80229B4-7548-4906-AABE-A887BDAD129C}" dt="2022-05-09T11:03:25.544" v="46" actId="1076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pradeep panwar" userId="d519ddcd2cf65a96" providerId="LiveId" clId="{B80229B4-7548-4906-AABE-A887BDAD129C}" dt="2022-05-09T10:55:34.621" v="2"/>
        <pc:sldMkLst>
          <pc:docMk/>
          <pc:sldMk cId="0" sldId="266"/>
        </pc:sldMkLst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2:58.424" v="88" actId="1076"/>
        <pc:sldMkLst>
          <pc:docMk/>
          <pc:sldMk cId="0" sldId="267"/>
        </pc:sldMkLst>
        <pc:spChg chg="mod">
          <ac:chgData name="pradeep panwar" userId="d519ddcd2cf65a96" providerId="LiveId" clId="{B80229B4-7548-4906-AABE-A887BDAD129C}" dt="2022-05-09T11:22:58.424" v="88" actId="1076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03.104" v="96" actId="2710"/>
        <pc:sldMkLst>
          <pc:docMk/>
          <pc:sldMk cId="0" sldId="268"/>
        </pc:sldMkLst>
        <pc:spChg chg="mod">
          <ac:chgData name="pradeep panwar" userId="d519ddcd2cf65a96" providerId="LiveId" clId="{B80229B4-7548-4906-AABE-A887BDAD129C}" dt="2022-05-09T11:24:03.104" v="96" actId="271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50.923" v="102" actId="1076"/>
        <pc:sldMkLst>
          <pc:docMk/>
          <pc:sldMk cId="0" sldId="269"/>
        </pc:sldMkLst>
        <pc:spChg chg="mod">
          <ac:chgData name="pradeep panwar" userId="d519ddcd2cf65a96" providerId="LiveId" clId="{B80229B4-7548-4906-AABE-A887BDAD129C}" dt="2022-05-09T11:24:50.923" v="102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10.925" v="105" actId="1076"/>
        <pc:sldMkLst>
          <pc:docMk/>
          <pc:sldMk cId="0" sldId="270"/>
        </pc:sldMkLst>
        <pc:spChg chg="mod">
          <ac:chgData name="pradeep panwar" userId="d519ddcd2cf65a96" providerId="LiveId" clId="{B80229B4-7548-4906-AABE-A887BDAD129C}" dt="2022-05-10T03:43:10.925" v="105" actId="107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24.224" v="108" actId="1076"/>
        <pc:sldMkLst>
          <pc:docMk/>
          <pc:sldMk cId="0" sldId="271"/>
        </pc:sldMkLst>
        <pc:spChg chg="mod">
          <ac:chgData name="pradeep panwar" userId="d519ddcd2cf65a96" providerId="LiveId" clId="{B80229B4-7548-4906-AABE-A887BDAD129C}" dt="2022-05-10T03:43:24.224" v="108" actId="107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0:34.159" v="155" actId="14100"/>
        <pc:sldMkLst>
          <pc:docMk/>
          <pc:sldMk cId="0" sldId="272"/>
        </pc:sldMkLst>
        <pc:spChg chg="mod">
          <ac:chgData name="pradeep panwar" userId="d519ddcd2cf65a96" providerId="LiveId" clId="{B80229B4-7548-4906-AABE-A887BDAD129C}" dt="2022-05-10T03:50:12.254" v="151" actId="6549"/>
          <ac:spMkLst>
            <pc:docMk/>
            <pc:sldMk cId="0" sldId="272"/>
            <ac:spMk id="24578" creationId="{00000000-0000-0000-0000-000000000000}"/>
          </ac:spMkLst>
        </pc:spChg>
        <pc:cxnChg chg="mod">
          <ac:chgData name="pradeep panwar" userId="d519ddcd2cf65a96" providerId="LiveId" clId="{B80229B4-7548-4906-AABE-A887BDAD129C}" dt="2022-05-10T03:50:34.159" v="155" actId="14100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pradeep panwar" userId="d519ddcd2cf65a96" providerId="LiveId" clId="{B80229B4-7548-4906-AABE-A887BDAD129C}" dt="2022-05-10T03:50:25.840" v="153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 mod">
        <pc:chgData name="pradeep panwar" userId="d519ddcd2cf65a96" providerId="LiveId" clId="{B80229B4-7548-4906-AABE-A887BDAD129C}" dt="2022-05-10T03:51:06.244" v="158" actId="1076"/>
        <pc:sldMkLst>
          <pc:docMk/>
          <pc:sldMk cId="0" sldId="273"/>
        </pc:sldMkLst>
        <pc:spChg chg="mod">
          <ac:chgData name="pradeep panwar" userId="d519ddcd2cf65a96" providerId="LiveId" clId="{B80229B4-7548-4906-AABE-A887BDAD129C}" dt="2022-05-10T03:51:06.244" v="158" actId="1076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1:38.864" v="161" actId="1076"/>
        <pc:sldMkLst>
          <pc:docMk/>
          <pc:sldMk cId="0" sldId="274"/>
        </pc:sldMkLst>
        <pc:spChg chg="mod">
          <ac:chgData name="pradeep panwar" userId="d519ddcd2cf65a96" providerId="LiveId" clId="{B80229B4-7548-4906-AABE-A887BDAD129C}" dt="2022-05-10T03:51:38.864" v="161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5:25.566" v="199" actId="14100"/>
        <pc:sldMkLst>
          <pc:docMk/>
          <pc:sldMk cId="0" sldId="275"/>
        </pc:sldMkLst>
        <pc:spChg chg="mod">
          <ac:chgData name="pradeep panwar" userId="d519ddcd2cf65a96" providerId="LiveId" clId="{B80229B4-7548-4906-AABE-A887BDAD129C}" dt="2022-05-10T03:55:25.566" v="199" actId="14100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05.498" v="213" actId="14100"/>
        <pc:sldMkLst>
          <pc:docMk/>
          <pc:sldMk cId="0" sldId="276"/>
        </pc:sldMkLst>
        <pc:spChg chg="mod">
          <ac:chgData name="pradeep panwar" userId="d519ddcd2cf65a96" providerId="LiveId" clId="{B80229B4-7548-4906-AABE-A887BDAD129C}" dt="2022-05-10T03:57:05.498" v="213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31.942" v="217" actId="14100"/>
        <pc:sldMkLst>
          <pc:docMk/>
          <pc:sldMk cId="0" sldId="277"/>
        </pc:sldMkLst>
        <pc:spChg chg="mod">
          <ac:chgData name="pradeep panwar" userId="d519ddcd2cf65a96" providerId="LiveId" clId="{B80229B4-7548-4906-AABE-A887BDAD129C}" dt="2022-05-10T03:57:31.942" v="217" actId="14100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58.783" v="221" actId="14100"/>
        <pc:sldMkLst>
          <pc:docMk/>
          <pc:sldMk cId="0" sldId="278"/>
        </pc:sldMkLst>
        <pc:spChg chg="mod">
          <ac:chgData name="pradeep panwar" userId="d519ddcd2cf65a96" providerId="LiveId" clId="{B80229B4-7548-4906-AABE-A887BDAD129C}" dt="2022-05-10T03:57:58.783" v="221" actId="14100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02.570" v="269" actId="1076"/>
        <pc:sldMkLst>
          <pc:docMk/>
          <pc:sldMk cId="0" sldId="279"/>
        </pc:sldMkLst>
        <pc:spChg chg="mod">
          <ac:chgData name="pradeep panwar" userId="d519ddcd2cf65a96" providerId="LiveId" clId="{B80229B4-7548-4906-AABE-A887BDAD129C}" dt="2022-05-10T04:02:02.570" v="269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25.816" v="272" actId="1076"/>
        <pc:sldMkLst>
          <pc:docMk/>
          <pc:sldMk cId="0" sldId="280"/>
        </pc:sldMkLst>
        <pc:spChg chg="mod">
          <ac:chgData name="pradeep panwar" userId="d519ddcd2cf65a96" providerId="LiveId" clId="{B80229B4-7548-4906-AABE-A887BDAD129C}" dt="2022-05-10T04:02:25.816" v="272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42.983" v="275" actId="1076"/>
        <pc:sldMkLst>
          <pc:docMk/>
          <pc:sldMk cId="0" sldId="282"/>
        </pc:sldMkLst>
        <pc:spChg chg="mod">
          <ac:chgData name="pradeep panwar" userId="d519ddcd2cf65a96" providerId="LiveId" clId="{B80229B4-7548-4906-AABE-A887BDAD129C}" dt="2022-05-10T04:02:42.983" v="275" actId="1076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57.886" v="278" actId="1076"/>
        <pc:sldMkLst>
          <pc:docMk/>
          <pc:sldMk cId="0" sldId="283"/>
        </pc:sldMkLst>
        <pc:spChg chg="mod">
          <ac:chgData name="pradeep panwar" userId="d519ddcd2cf65a96" providerId="LiveId" clId="{B80229B4-7548-4906-AABE-A887BDAD129C}" dt="2022-05-10T04:02:57.886" v="278" actId="1076"/>
          <ac:spMkLst>
            <pc:docMk/>
            <pc:sldMk cId="0" sldId="28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5:37.918" v="305" actId="1076"/>
        <pc:sldMkLst>
          <pc:docMk/>
          <pc:sldMk cId="0" sldId="284"/>
        </pc:sldMkLst>
        <pc:spChg chg="mod">
          <ac:chgData name="pradeep panwar" userId="d519ddcd2cf65a96" providerId="LiveId" clId="{B80229B4-7548-4906-AABE-A887BDAD129C}" dt="2022-05-10T04:05:37.918" v="305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6:11.279" v="310" actId="1076"/>
        <pc:sldMkLst>
          <pc:docMk/>
          <pc:sldMk cId="0" sldId="285"/>
        </pc:sldMkLst>
        <pc:spChg chg="mod">
          <ac:chgData name="pradeep panwar" userId="d519ddcd2cf65a96" providerId="LiveId" clId="{B80229B4-7548-4906-AABE-A887BDAD129C}" dt="2022-05-10T04:06:11.279" v="310" actId="1076"/>
          <ac:spMkLst>
            <pc:docMk/>
            <pc:sldMk cId="0" sldId="285"/>
            <ac:spMk id="4" creationId="{00000000-0000-0000-0000-000000000000}"/>
          </ac:spMkLst>
        </pc:spChg>
      </pc:sldChg>
      <pc:sldChg chg="addSp delSp modSp mod">
        <pc:chgData name="pradeep panwar" userId="d519ddcd2cf65a96" providerId="LiveId" clId="{B80229B4-7548-4906-AABE-A887BDAD129C}" dt="2022-05-10T03:56:42.919" v="209" actId="2710"/>
        <pc:sldMkLst>
          <pc:docMk/>
          <pc:sldMk cId="2333759983" sldId="286"/>
        </pc:sldMkLst>
        <pc:spChg chg="mod">
          <ac:chgData name="pradeep panwar" userId="d519ddcd2cf65a96" providerId="LiveId" clId="{B80229B4-7548-4906-AABE-A887BDAD129C}" dt="2022-05-10T03:55:41.935" v="200" actId="21"/>
          <ac:spMkLst>
            <pc:docMk/>
            <pc:sldMk cId="2333759983" sldId="286"/>
            <ac:spMk id="2" creationId="{55620BD2-38AF-5514-7CBD-8AB0B8773C79}"/>
          </ac:spMkLst>
        </pc:spChg>
        <pc:spChg chg="del mod">
          <ac:chgData name="pradeep panwar" userId="d519ddcd2cf65a96" providerId="LiveId" clId="{B80229B4-7548-4906-AABE-A887BDAD129C}" dt="2022-05-10T03:56:09.853" v="202" actId="478"/>
          <ac:spMkLst>
            <pc:docMk/>
            <pc:sldMk cId="2333759983" sldId="286"/>
            <ac:spMk id="3" creationId="{679A3EA9-D10F-BF71-33CB-1DCEB3FA0722}"/>
          </ac:spMkLst>
        </pc:spChg>
        <pc:spChg chg="add mod">
          <ac:chgData name="pradeep panwar" userId="d519ddcd2cf65a96" providerId="LiveId" clId="{B80229B4-7548-4906-AABE-A887BDAD129C}" dt="2022-05-10T03:56:42.919" v="209" actId="2710"/>
          <ac:spMkLst>
            <pc:docMk/>
            <pc:sldMk cId="2333759983" sldId="286"/>
            <ac:spMk id="4" creationId="{A6957794-7A57-6DE5-394E-D8EC74EF8CCD}"/>
          </ac:spMkLst>
        </pc:spChg>
      </pc:sldChg>
      <pc:sldChg chg="addSp delSp modSp mod">
        <pc:chgData name="pradeep panwar" userId="d519ddcd2cf65a96" providerId="LiveId" clId="{B80229B4-7548-4906-AABE-A887BDAD129C}" dt="2022-05-10T03:55:01.575" v="195" actId="2710"/>
        <pc:sldMkLst>
          <pc:docMk/>
          <pc:sldMk cId="2582293215" sldId="287"/>
        </pc:sldMkLst>
        <pc:spChg chg="add del mod">
          <ac:chgData name="pradeep panwar" userId="d519ddcd2cf65a96" providerId="LiveId" clId="{B80229B4-7548-4906-AABE-A887BDAD129C}" dt="2022-05-10T03:54:02.988" v="184" actId="478"/>
          <ac:spMkLst>
            <pc:docMk/>
            <pc:sldMk cId="2582293215" sldId="287"/>
            <ac:spMk id="2" creationId="{EAA96A56-D730-B0C5-7990-E1DBF770EAFC}"/>
          </ac:spMkLst>
        </pc:spChg>
        <pc:spChg chg="del mod">
          <ac:chgData name="pradeep panwar" userId="d519ddcd2cf65a96" providerId="LiveId" clId="{B80229B4-7548-4906-AABE-A887BDAD129C}" dt="2022-05-10T03:52:19.719" v="165" actId="478"/>
          <ac:spMkLst>
            <pc:docMk/>
            <pc:sldMk cId="2582293215" sldId="287"/>
            <ac:spMk id="3" creationId="{E50A8C77-2BC0-95AE-C94C-BDB0A91E2072}"/>
          </ac:spMkLst>
        </pc:spChg>
        <pc:spChg chg="add del mod">
          <ac:chgData name="pradeep panwar" userId="d519ddcd2cf65a96" providerId="LiveId" clId="{B80229B4-7548-4906-AABE-A887BDAD129C}" dt="2022-05-10T03:52:26.112" v="167" actId="478"/>
          <ac:spMkLst>
            <pc:docMk/>
            <pc:sldMk cId="2582293215" sldId="287"/>
            <ac:spMk id="5" creationId="{D0B812FD-E541-5F83-F98D-664EDB2E0545}"/>
          </ac:spMkLst>
        </pc:spChg>
        <pc:spChg chg="add mod">
          <ac:chgData name="pradeep panwar" userId="d519ddcd2cf65a96" providerId="LiveId" clId="{B80229B4-7548-4906-AABE-A887BDAD129C}" dt="2022-05-10T03:55:01.575" v="195" actId="2710"/>
          <ac:spMkLst>
            <pc:docMk/>
            <pc:sldMk cId="2582293215" sldId="287"/>
            <ac:spMk id="6" creationId="{9FE2BCA6-2EAE-BAE1-C941-08359E009059}"/>
          </ac:spMkLst>
        </pc:spChg>
      </pc:sldChg>
      <pc:sldChg chg="delSp modSp mod">
        <pc:chgData name="pradeep panwar" userId="d519ddcd2cf65a96" providerId="LiveId" clId="{B80229B4-7548-4906-AABE-A887BDAD129C}" dt="2022-05-09T11:20:25.567" v="67" actId="14100"/>
        <pc:sldMkLst>
          <pc:docMk/>
          <pc:sldMk cId="2460762048" sldId="288"/>
        </pc:sldMkLst>
        <pc:spChg chg="mod">
          <ac:chgData name="pradeep panwar" userId="d519ddcd2cf65a96" providerId="LiveId" clId="{B80229B4-7548-4906-AABE-A887BDAD129C}" dt="2022-05-09T11:20:25.567" v="67" actId="14100"/>
          <ac:spMkLst>
            <pc:docMk/>
            <pc:sldMk cId="2460762048" sldId="288"/>
            <ac:spMk id="2" creationId="{6136CCB7-6E93-F981-DEED-F2E7FC1C445C}"/>
          </ac:spMkLst>
        </pc:spChg>
        <pc:spChg chg="del mod">
          <ac:chgData name="pradeep panwar" userId="d519ddcd2cf65a96" providerId="LiveId" clId="{B80229B4-7548-4906-AABE-A887BDAD129C}" dt="2022-05-09T11:18:12.231" v="50" actId="478"/>
          <ac:spMkLst>
            <pc:docMk/>
            <pc:sldMk cId="2460762048" sldId="288"/>
            <ac:spMk id="3" creationId="{8A34A7B3-8DC0-369E-9B4A-B2A06A69998A}"/>
          </ac:spMkLst>
        </pc:spChg>
      </pc:sldChg>
      <pc:sldChg chg="delSp modSp mod">
        <pc:chgData name="pradeep panwar" userId="d519ddcd2cf65a96" providerId="LiveId" clId="{B80229B4-7548-4906-AABE-A887BDAD129C}" dt="2022-05-09T11:21:44.707" v="85" actId="14100"/>
        <pc:sldMkLst>
          <pc:docMk/>
          <pc:sldMk cId="1485782182" sldId="289"/>
        </pc:sldMkLst>
        <pc:spChg chg="mod">
          <ac:chgData name="pradeep panwar" userId="d519ddcd2cf65a96" providerId="LiveId" clId="{B80229B4-7548-4906-AABE-A887BDAD129C}" dt="2022-05-09T11:21:44.707" v="85" actId="14100"/>
          <ac:spMkLst>
            <pc:docMk/>
            <pc:sldMk cId="1485782182" sldId="289"/>
            <ac:spMk id="2" creationId="{B306E2A3-CADF-CAFF-D71B-91FD718D268E}"/>
          </ac:spMkLst>
        </pc:spChg>
        <pc:spChg chg="del mod">
          <ac:chgData name="pradeep panwar" userId="d519ddcd2cf65a96" providerId="LiveId" clId="{B80229B4-7548-4906-AABE-A887BDAD129C}" dt="2022-05-09T11:20:52.456" v="72" actId="478"/>
          <ac:spMkLst>
            <pc:docMk/>
            <pc:sldMk cId="1485782182" sldId="289"/>
            <ac:spMk id="3" creationId="{22F25C21-959E-2248-29EE-90BDBABB9750}"/>
          </ac:spMkLst>
        </pc:spChg>
      </pc:sldChg>
      <pc:sldChg chg="addSp delSp modSp mod">
        <pc:chgData name="pradeep panwar" userId="d519ddcd2cf65a96" providerId="LiveId" clId="{B80229B4-7548-4906-AABE-A887BDAD129C}" dt="2022-05-10T04:07:29.551" v="330" actId="1036"/>
        <pc:sldMkLst>
          <pc:docMk/>
          <pc:sldMk cId="2272493068" sldId="290"/>
        </pc:sldMkLst>
        <pc:spChg chg="del mod">
          <ac:chgData name="pradeep panwar" userId="d519ddcd2cf65a96" providerId="LiveId" clId="{B80229B4-7548-4906-AABE-A887BDAD129C}" dt="2022-05-10T04:06:51.428" v="313" actId="478"/>
          <ac:spMkLst>
            <pc:docMk/>
            <pc:sldMk cId="2272493068" sldId="290"/>
            <ac:spMk id="2" creationId="{B8E0EFCD-6A4B-5B33-3BC7-88036EBADE28}"/>
          </ac:spMkLst>
        </pc:spChg>
        <pc:spChg chg="del mod">
          <ac:chgData name="pradeep panwar" userId="d519ddcd2cf65a96" providerId="LiveId" clId="{B80229B4-7548-4906-AABE-A887BDAD129C}" dt="2022-05-10T04:06:54.849" v="314" actId="478"/>
          <ac:spMkLst>
            <pc:docMk/>
            <pc:sldMk cId="2272493068" sldId="290"/>
            <ac:spMk id="3" creationId="{9CA8269A-A203-197E-65E4-057CCC294686}"/>
          </ac:spMkLst>
        </pc:spChg>
        <pc:spChg chg="add mod">
          <ac:chgData name="pradeep panwar" userId="d519ddcd2cf65a96" providerId="LiveId" clId="{B80229B4-7548-4906-AABE-A887BDAD129C}" dt="2022-05-10T04:07:29.551" v="330" actId="1036"/>
          <ac:spMkLst>
            <pc:docMk/>
            <pc:sldMk cId="2272493068" sldId="290"/>
            <ac:spMk id="4" creationId="{89C64124-6300-4DAE-CF74-301F1D96EFD3}"/>
          </ac:spMkLst>
        </pc:spChg>
      </pc:sldChg>
      <pc:sldChg chg="addSp delSp modSp mod">
        <pc:chgData name="pradeep panwar" userId="d519ddcd2cf65a96" providerId="LiveId" clId="{B80229B4-7548-4906-AABE-A887BDAD129C}" dt="2022-05-10T04:05:44.998" v="307" actId="20577"/>
        <pc:sldMkLst>
          <pc:docMk/>
          <pc:sldMk cId="3986795096" sldId="291"/>
        </pc:sldMkLst>
        <pc:spChg chg="del mod">
          <ac:chgData name="pradeep panwar" userId="d519ddcd2cf65a96" providerId="LiveId" clId="{B80229B4-7548-4906-AABE-A887BDAD129C}" dt="2022-05-10T04:04:40.018" v="294" actId="478"/>
          <ac:spMkLst>
            <pc:docMk/>
            <pc:sldMk cId="3986795096" sldId="291"/>
            <ac:spMk id="2" creationId="{05489ABD-5188-AA02-D762-23EE915340F9}"/>
          </ac:spMkLst>
        </pc:spChg>
        <pc:spChg chg="del mod">
          <ac:chgData name="pradeep panwar" userId="d519ddcd2cf65a96" providerId="LiveId" clId="{B80229B4-7548-4906-AABE-A887BDAD129C}" dt="2022-05-10T04:04:37.642" v="293" actId="478"/>
          <ac:spMkLst>
            <pc:docMk/>
            <pc:sldMk cId="3986795096" sldId="291"/>
            <ac:spMk id="3" creationId="{E02C1B37-3AEE-F07C-0B9A-3E037374C90C}"/>
          </ac:spMkLst>
        </pc:spChg>
        <pc:spChg chg="add mod">
          <ac:chgData name="pradeep panwar" userId="d519ddcd2cf65a96" providerId="LiveId" clId="{B80229B4-7548-4906-AABE-A887BDAD129C}" dt="2022-05-10T04:05:44.998" v="307" actId="20577"/>
          <ac:spMkLst>
            <pc:docMk/>
            <pc:sldMk cId="3986795096" sldId="291"/>
            <ac:spMk id="4" creationId="{22B88689-D368-0D9E-A120-D49A8267C554}"/>
          </ac:spMkLst>
        </pc:spChg>
      </pc:sldChg>
      <pc:sldChg chg="addSp delSp modSp mod">
        <pc:chgData name="pradeep panwar" userId="d519ddcd2cf65a96" providerId="LiveId" clId="{B80229B4-7548-4906-AABE-A887BDAD129C}" dt="2022-05-10T04:08:57.047" v="343" actId="2710"/>
        <pc:sldMkLst>
          <pc:docMk/>
          <pc:sldMk cId="407353885" sldId="292"/>
        </pc:sldMkLst>
        <pc:spChg chg="del mod">
          <ac:chgData name="pradeep panwar" userId="d519ddcd2cf65a96" providerId="LiveId" clId="{B80229B4-7548-4906-AABE-A887BDAD129C}" dt="2022-05-10T04:08:20.954" v="334" actId="478"/>
          <ac:spMkLst>
            <pc:docMk/>
            <pc:sldMk cId="407353885" sldId="292"/>
            <ac:spMk id="2" creationId="{272680FA-385E-92CA-6792-4E69CD99828E}"/>
          </ac:spMkLst>
        </pc:spChg>
        <pc:spChg chg="del mod">
          <ac:chgData name="pradeep panwar" userId="d519ddcd2cf65a96" providerId="LiveId" clId="{B80229B4-7548-4906-AABE-A887BDAD129C}" dt="2022-05-10T04:08:18.265" v="333" actId="478"/>
          <ac:spMkLst>
            <pc:docMk/>
            <pc:sldMk cId="407353885" sldId="292"/>
            <ac:spMk id="3" creationId="{02B81641-C9A7-5C4C-9D1D-A03B203BA412}"/>
          </ac:spMkLst>
        </pc:spChg>
        <pc:spChg chg="add mod">
          <ac:chgData name="pradeep panwar" userId="d519ddcd2cf65a96" providerId="LiveId" clId="{B80229B4-7548-4906-AABE-A887BDAD129C}" dt="2022-05-10T04:08:57.047" v="343" actId="2710"/>
          <ac:spMkLst>
            <pc:docMk/>
            <pc:sldMk cId="407353885" sldId="292"/>
            <ac:spMk id="4" creationId="{41DED601-B47A-0CEE-EDB1-4D80F98B505A}"/>
          </ac:spMkLst>
        </pc:spChg>
      </pc:sldChg>
      <pc:sldChg chg="addSp delSp modSp mod">
        <pc:chgData name="pradeep panwar" userId="d519ddcd2cf65a96" providerId="LiveId" clId="{B80229B4-7548-4906-AABE-A887BDAD129C}" dt="2022-05-10T03:59:45.441" v="246" actId="123"/>
        <pc:sldMkLst>
          <pc:docMk/>
          <pc:sldMk cId="4006805590" sldId="293"/>
        </pc:sldMkLst>
        <pc:spChg chg="del mod">
          <ac:chgData name="pradeep panwar" userId="d519ddcd2cf65a96" providerId="LiveId" clId="{B80229B4-7548-4906-AABE-A887BDAD129C}" dt="2022-05-10T03:58:37.995" v="226" actId="478"/>
          <ac:spMkLst>
            <pc:docMk/>
            <pc:sldMk cId="4006805590" sldId="293"/>
            <ac:spMk id="2" creationId="{898CF953-76AD-E55E-7229-681A0173FF1A}"/>
          </ac:spMkLst>
        </pc:spChg>
        <pc:spChg chg="del mod">
          <ac:chgData name="pradeep panwar" userId="d519ddcd2cf65a96" providerId="LiveId" clId="{B80229B4-7548-4906-AABE-A887BDAD129C}" dt="2022-05-10T03:58:34.804" v="225" actId="478"/>
          <ac:spMkLst>
            <pc:docMk/>
            <pc:sldMk cId="4006805590" sldId="293"/>
            <ac:spMk id="3" creationId="{2D8BC325-BBCE-3352-C35F-6694815A8715}"/>
          </ac:spMkLst>
        </pc:spChg>
        <pc:spChg chg="add mod">
          <ac:chgData name="pradeep panwar" userId="d519ddcd2cf65a96" providerId="LiveId" clId="{B80229B4-7548-4906-AABE-A887BDAD129C}" dt="2022-05-10T03:59:45.441" v="246" actId="123"/>
          <ac:spMkLst>
            <pc:docMk/>
            <pc:sldMk cId="4006805590" sldId="293"/>
            <ac:spMk id="4" creationId="{94C3A40B-935C-0216-908E-0B2D598FD012}"/>
          </ac:spMkLst>
        </pc:spChg>
      </pc:sldChg>
      <pc:sldChg chg="addSp delSp modSp mod">
        <pc:chgData name="pradeep panwar" userId="d519ddcd2cf65a96" providerId="LiveId" clId="{B80229B4-7548-4906-AABE-A887BDAD129C}" dt="2022-05-10T04:01:46.829" v="266" actId="1076"/>
        <pc:sldMkLst>
          <pc:docMk/>
          <pc:sldMk cId="4023141589" sldId="294"/>
        </pc:sldMkLst>
        <pc:spChg chg="del mod">
          <ac:chgData name="pradeep panwar" userId="d519ddcd2cf65a96" providerId="LiveId" clId="{B80229B4-7548-4906-AABE-A887BDAD129C}" dt="2022-05-10T04:00:37.984" v="250" actId="478"/>
          <ac:spMkLst>
            <pc:docMk/>
            <pc:sldMk cId="4023141589" sldId="294"/>
            <ac:spMk id="2" creationId="{DE06BF90-C91F-2EDA-AC32-B31746B2A375}"/>
          </ac:spMkLst>
        </pc:spChg>
        <pc:spChg chg="del mod">
          <ac:chgData name="pradeep panwar" userId="d519ddcd2cf65a96" providerId="LiveId" clId="{B80229B4-7548-4906-AABE-A887BDAD129C}" dt="2022-05-10T04:00:34.754" v="249" actId="478"/>
          <ac:spMkLst>
            <pc:docMk/>
            <pc:sldMk cId="4023141589" sldId="294"/>
            <ac:spMk id="3" creationId="{5ACB1D75-EEE9-9080-2635-08C0D1F13623}"/>
          </ac:spMkLst>
        </pc:spChg>
        <pc:spChg chg="add mod">
          <ac:chgData name="pradeep panwar" userId="d519ddcd2cf65a96" providerId="LiveId" clId="{B80229B4-7548-4906-AABE-A887BDAD129C}" dt="2022-05-10T04:01:46.829" v="266" actId="1076"/>
          <ac:spMkLst>
            <pc:docMk/>
            <pc:sldMk cId="4023141589" sldId="294"/>
            <ac:spMk id="4" creationId="{4445CE68-4AD2-2424-BAFC-884849DBFA4D}"/>
          </ac:spMkLst>
        </pc:spChg>
      </pc:sldChg>
      <pc:sldChg chg="addSp delSp modSp mod">
        <pc:chgData name="pradeep panwar" userId="d519ddcd2cf65a96" providerId="LiveId" clId="{B80229B4-7548-4906-AABE-A887BDAD129C}" dt="2022-05-10T04:04:10.543" v="290" actId="2710"/>
        <pc:sldMkLst>
          <pc:docMk/>
          <pc:sldMk cId="1330683807" sldId="295"/>
        </pc:sldMkLst>
        <pc:spChg chg="del mod">
          <ac:chgData name="pradeep panwar" userId="d519ddcd2cf65a96" providerId="LiveId" clId="{B80229B4-7548-4906-AABE-A887BDAD129C}" dt="2022-05-10T04:03:26.636" v="281" actId="478"/>
          <ac:spMkLst>
            <pc:docMk/>
            <pc:sldMk cId="1330683807" sldId="295"/>
            <ac:spMk id="2" creationId="{B19137A3-FFC5-EBCC-F223-AE353BF03DBC}"/>
          </ac:spMkLst>
        </pc:spChg>
        <pc:spChg chg="del mod">
          <ac:chgData name="pradeep panwar" userId="d519ddcd2cf65a96" providerId="LiveId" clId="{B80229B4-7548-4906-AABE-A887BDAD129C}" dt="2022-05-10T04:03:28.168" v="282" actId="478"/>
          <ac:spMkLst>
            <pc:docMk/>
            <pc:sldMk cId="1330683807" sldId="295"/>
            <ac:spMk id="3" creationId="{9493C68B-3686-B323-BF40-E66D3B2A2CF6}"/>
          </ac:spMkLst>
        </pc:spChg>
        <pc:spChg chg="add mod">
          <ac:chgData name="pradeep panwar" userId="d519ddcd2cf65a96" providerId="LiveId" clId="{B80229B4-7548-4906-AABE-A887BDAD129C}" dt="2022-05-10T04:04:10.543" v="290" actId="2710"/>
          <ac:spMkLst>
            <pc:docMk/>
            <pc:sldMk cId="1330683807" sldId="295"/>
            <ac:spMk id="4" creationId="{F322176E-06B9-E5F9-C2E8-22E2D980152C}"/>
          </ac:spMkLst>
        </pc:spChg>
      </pc:sldChg>
      <pc:sldChg chg="delSp modSp delDesignElem">
        <pc:chgData name="pradeep panwar" userId="d519ddcd2cf65a96" providerId="LiveId" clId="{B80229B4-7548-4906-AABE-A887BDAD129C}" dt="2022-05-10T04:11:31.314" v="376" actId="14100"/>
        <pc:sldMkLst>
          <pc:docMk/>
          <pc:sldMk cId="2929091018" sldId="296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9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1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3" creationId="{B76E24C1-2968-40DC-A36E-F6B85F0F0752}"/>
          </ac:spMkLst>
        </pc:spChg>
        <pc:picChg chg="mod">
          <ac:chgData name="pradeep panwar" userId="d519ddcd2cf65a96" providerId="LiveId" clId="{B80229B4-7548-4906-AABE-A887BDAD129C}" dt="2022-05-10T04:11:31.314" v="376" actId="14100"/>
          <ac:picMkLst>
            <pc:docMk/>
            <pc:sldMk cId="2929091018" sldId="296"/>
            <ac:picMk id="4" creationId="{3F248201-09BD-68F5-1F35-FBBCA1AEC781}"/>
          </ac:picMkLst>
        </pc:picChg>
      </pc:sldChg>
      <pc:sldMasterChg chg="modSp modSldLayout">
        <pc:chgData name="pradeep panwar" userId="d519ddcd2cf65a96" providerId="LiveId" clId="{B80229B4-7548-4906-AABE-A887BDAD129C}" dt="2022-05-09T10:55:34.621" v="2"/>
        <pc:sldMasterMkLst>
          <pc:docMk/>
          <pc:sldMasterMk cId="1327084714" sldId="2147483823"/>
        </pc:sldMasterMkLst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3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5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6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7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9" creationId="{00000000-0000-0000-0000-000000000000}"/>
          </ac:spMkLst>
        </pc:spChg>
        <pc:cxnChg chg="mod">
          <ac:chgData name="pradeep panwar" userId="d519ddcd2cf65a96" providerId="LiveId" clId="{B80229B4-7548-4906-AABE-A887BDAD129C}" dt="2022-05-09T10:55:34.621" v="2"/>
          <ac:cxnSpMkLst>
            <pc:docMk/>
            <pc:sldMasterMk cId="1327084714" sldId="2147483823"/>
            <ac:cxnSpMk id="10" creationId="{00000000-0000-0000-0000-000000000000}"/>
          </ac:cxnSpMkLst>
        </pc:cxn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108703837" sldId="214748382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1108703837" sldId="2147483824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4223769739" sldId="2147483826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4223769739" sldId="2147483826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12233160" sldId="2147483827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8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388849509" sldId="2147483828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10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657634718" sldId="2147483830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6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02182604" sldId="2147483831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613623997" sldId="2147483832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756440928" sldId="214748383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1980-4576-4AF0-B9EB-9D150046AAAE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88608-87EF-4FD0-9C7B-D2B526DC9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9D0CD-93FD-4AA7-A016-11FDE00CBCE3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C3F9B-929C-4111-A0CE-3F26E47417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408D7-7DF0-44B4-BF3D-1B5DF5DD0E8C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1AF88-6C98-4A79-A308-5E45955A42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38901-650A-4FEC-955B-5AA7D4685A03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85EBC-5A3E-4AD1-9442-EE6512C402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0AD76-F1EF-4CA7-8DA5-41EDDEF49BF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039B5-D9E5-48B1-8EB9-A0CB9A3C63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8447"/>
            <a:ext cx="7543800" cy="10803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Percentage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31920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16(2/3) % of a number is added to itself the number becomes 700. Find original number.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CB7-6E93-F981-DEED-F2E7FC1C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7" y="279133"/>
            <a:ext cx="8542422" cy="4316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>Question: A student multiplied a number by 3/5 instead of  5/3 What is the percentage error in the calculation?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(d) 60%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6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E2A3-CADF-CAFF-D71B-91FD71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19764"/>
            <a:ext cx="8460607" cy="393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Question: The number was being multiplied by 5/6. By mistake it is divided by 5/6. Find percentage error in result.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(d) 60%</a:t>
            </a:r>
            <a:br>
              <a:rPr lang="en-IN" sz="2400" dirty="0"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8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Demand of a car went down by 25 % in 2016 and 20 % in 2017. What is net % decrease in demand?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28 %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ook Antiqua" panose="02040602050305030304" pitchFamily="18" charset="0"/>
                  </a:rPr>
                  <a:t>We know , </a:t>
                </a:r>
                <a:r>
                  <a:rPr lang="en-IN" sz="2400" b="1" dirty="0">
                    <a:latin typeface="Book Antiqua" panose="02040602050305030304" pitchFamily="18" charset="0"/>
                  </a:rPr>
                  <a:t>Expenditure = Price × Consumption</a:t>
                </a:r>
              </a:p>
              <a:p>
                <a:endParaRPr lang="en-IN" sz="2400" b="1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Convert  given % into fraction (a/n)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ook Antiqua" panose="02040602050305030304" pitchFamily="18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1/6 = 100/6 % = 16.66 %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ook Antiqua" panose="02040602050305030304" pitchFamily="18" charset="0"/>
                  </a:rPr>
                  <a:t>	</a:t>
                </a:r>
                <a:r>
                  <a:rPr lang="en-IN" sz="2400" dirty="0">
                    <a:latin typeface="Book Antiqua" panose="02040602050305030304" pitchFamily="18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9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15479"/>
            <a:ext cx="7543800" cy="926179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Concept to discuss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Conversion of percentage to fraction and vice versa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X % of Y = Y% of X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change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Increase and decrease concept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Successive increase and decrease 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Consumption and Expenditure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Examination , election and population</a:t>
            </a: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decreased by 12.5% then the percentage by which one household  must increase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14.28 %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12.5 %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increase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9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16 per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78 kg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5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94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0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410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70% candidates passed in English, 65% in mathematics and 27% failed in both. If 248 candidates was pass in both the subjects, then What was the total number of students?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400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600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195" y="252802"/>
            <a:ext cx="867370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b="1" dirty="0">
                <a:latin typeface="Book Antiqua" panose="02040602050305030304" pitchFamily="18" charset="0"/>
              </a:rPr>
              <a:t>Percentage:</a:t>
            </a:r>
            <a:r>
              <a:rPr lang="en-IN" sz="2400" dirty="0">
                <a:latin typeface="Book Antiqua" panose="02040602050305030304" pitchFamily="18" charset="0"/>
              </a:rPr>
              <a:t> </a:t>
            </a:r>
            <a:r>
              <a:rPr lang="en-IN" sz="2000" dirty="0">
                <a:latin typeface="Book Antiqua" panose="02040602050305030304" pitchFamily="18" charset="0"/>
              </a:rPr>
              <a:t>    Per means divided and cent means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To convert any value on the base of hundred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percentage to fraction</a:t>
            </a:r>
            <a:r>
              <a:rPr lang="en-IN" sz="2000" dirty="0">
                <a:latin typeface="Book Antiqua" panose="02040602050305030304" pitchFamily="18" charset="0"/>
              </a:rPr>
              <a:t>: To convert percentage to fraction, divide that percent value by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E.G. 50% = 50/100 = ½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       25% = 25/100 = ¼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fraction to percentage</a:t>
            </a:r>
            <a:r>
              <a:rPr lang="en-IN" sz="2000" dirty="0">
                <a:latin typeface="Book Antiqua" panose="02040602050305030304" pitchFamily="18" charset="0"/>
              </a:rPr>
              <a:t>: To convert fraction to percentage multiply the fraction by 100.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For e.g. 3/8 = (3/8)*100 = 37.5 %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84600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invest 65% of his investment in a machine and 20% of his investment on raw material. If he has Rs. 6000 balance. Find the total money he had. 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spend 40% of his salary on house rent. On the remaining 10% spend on travel. On remaining 16(2/3) % spend on food and remaining is saved . If </a:t>
            </a:r>
            <a:r>
              <a:rPr lang="en-IN" sz="2400">
                <a:latin typeface="Book Antiqua" panose="02040602050305030304" pitchFamily="18" charset="0"/>
              </a:rPr>
              <a:t>he saved 2250, find </a:t>
            </a:r>
            <a:r>
              <a:rPr lang="en-IN" sz="2400" dirty="0">
                <a:latin typeface="Book Antiqua" panose="02040602050305030304" pitchFamily="18" charset="0"/>
              </a:rPr>
              <a:t>the money he spent on food.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15000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8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Question: In an Election between two candidates one got 65% of the votes and won by 300 votes. Find total no. of votes.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1000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9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the candidate who gets 40% of the total votes rejected by 80 votes. Find total number of votes.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Question: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35000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4500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D432B7-131C-4434-9B21-7926D860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" y="182881"/>
            <a:ext cx="8715499" cy="53670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30 Best Ways to Say Thank You for Your Response | FutureofWorking.com">
            <a:extLst>
              <a:ext uri="{FF2B5EF4-FFF2-40B4-BE49-F238E27FC236}">
                <a16:creationId xmlns:a16="http://schemas.microsoft.com/office/drawing/2014/main" id="{3F248201-09BD-68F5-1F35-FBBCA1AE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69" y="616014"/>
            <a:ext cx="8259894" cy="5178393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38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861" y="117082"/>
            <a:ext cx="87022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55.55 % of 45.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45.45 % of 44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03" y="183758"/>
            <a:ext cx="8712994" cy="56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Book Antiqua" panose="02040602050305030304" pitchFamily="18" charset="0"/>
              </a:rPr>
              <a:t>X % of Y = Y% of X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Question : Find 45% of 133.33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Answer : 45% of 133.33 = 133.33 %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(100+33.33)%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(1+1/3)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4/3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34" y="492556"/>
            <a:ext cx="8818960" cy="5081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  <a:r>
              <a:rPr lang="en-IN" sz="2800" b="1" dirty="0">
                <a:latin typeface="Book Antiqua" panose="02040602050305030304" pitchFamily="18" charset="0"/>
              </a:rPr>
              <a:t>Percentage Change</a:t>
            </a:r>
          </a:p>
          <a:p>
            <a:pPr>
              <a:lnSpc>
                <a:spcPct val="150000"/>
              </a:lnSpc>
              <a:defRPr/>
            </a:pPr>
            <a:endParaRPr lang="en-IN" sz="2800" b="1" dirty="0">
              <a:latin typeface="Book Antiqua" panose="0204060205030503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what percent of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60 is how much percent greater than 40?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how much percent lesser than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30" y="204286"/>
            <a:ext cx="8741569" cy="3915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salary is 20 % more than B, then by how much Percent B’s salary is less than A.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25%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16.66%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21" y="404261"/>
            <a:ext cx="8844350" cy="411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marks in an exam is 40 % less than B then by how much % B’s marks are more than 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1724</Words>
  <Application>Microsoft Office PowerPoint</Application>
  <PresentationFormat>On-screen Show (4:3)</PresentationFormat>
  <Paragraphs>308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Cambria Math</vt:lpstr>
      <vt:lpstr>Retrospect</vt:lpstr>
      <vt:lpstr>Percentage</vt:lpstr>
      <vt:lpstr>Concept to discuss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A student multiplied a number by 3/5 instead of  5/3 What is the percentage error in the calculation?  (a) 44% (b) 64% (c) 40% (d) 60% </vt:lpstr>
      <vt:lpstr>Question: The number was being multiplied by 5/6. By mistake it is divided by 5/6. Find percentage error in result. (a) 44% (b) 64% (c) 40% (d) 60%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md asif</dc:creator>
  <cp:lastModifiedBy>Ayan Ruzdan</cp:lastModifiedBy>
  <cp:revision>70</cp:revision>
  <dcterms:created xsi:type="dcterms:W3CDTF">2019-08-11T12:51:04Z</dcterms:created>
  <dcterms:modified xsi:type="dcterms:W3CDTF">2023-05-16T09:09:46Z</dcterms:modified>
</cp:coreProperties>
</file>