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 id="2147483792" r:id="rId2"/>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315" r:id="rId33"/>
    <p:sldId id="316" r:id="rId34"/>
    <p:sldId id="286" r:id="rId35"/>
    <p:sldId id="287" r:id="rId36"/>
    <p:sldId id="317" r:id="rId37"/>
    <p:sldId id="318"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10" r:id="rId52"/>
    <p:sldId id="309" r:id="rId53"/>
    <p:sldId id="311" r:id="rId54"/>
    <p:sldId id="312" r:id="rId55"/>
    <p:sldId id="313" r:id="rId56"/>
    <p:sldId id="31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0A740F5B-BD9F-479A-9541-A5FA85866C42}"/>
    <pc:docChg chg="undo redo custSel addSld delSld modSld sldOrd">
      <pc:chgData name="pradeep panwar" userId="d519ddcd2cf65a96" providerId="LiveId" clId="{0A740F5B-BD9F-479A-9541-A5FA85866C42}" dt="2022-03-05T17:55:14.299" v="3141" actId="9405"/>
      <pc:docMkLst>
        <pc:docMk/>
      </pc:docMkLst>
      <pc:sldChg chg="addSp delSp modSp mod">
        <pc:chgData name="pradeep panwar" userId="d519ddcd2cf65a96" providerId="LiveId" clId="{0A740F5B-BD9F-479A-9541-A5FA85866C42}" dt="2022-02-20T15:39:44.714" v="80" actId="2711"/>
        <pc:sldMkLst>
          <pc:docMk/>
          <pc:sldMk cId="509911561" sldId="257"/>
        </pc:sldMkLst>
        <pc:spChg chg="del">
          <ac:chgData name="pradeep panwar" userId="d519ddcd2cf65a96" providerId="LiveId" clId="{0A740F5B-BD9F-479A-9541-A5FA85866C42}" dt="2022-02-20T15:32:50.914" v="0" actId="478"/>
          <ac:spMkLst>
            <pc:docMk/>
            <pc:sldMk cId="509911561" sldId="257"/>
            <ac:spMk id="2" creationId="{82F48E82-80E3-4E1A-94B2-69D0F53E12AA}"/>
          </ac:spMkLst>
        </pc:spChg>
        <pc:spChg chg="del">
          <ac:chgData name="pradeep panwar" userId="d519ddcd2cf65a96" providerId="LiveId" clId="{0A740F5B-BD9F-479A-9541-A5FA85866C42}" dt="2022-02-20T15:32:56.663" v="1" actId="478"/>
          <ac:spMkLst>
            <pc:docMk/>
            <pc:sldMk cId="509911561" sldId="257"/>
            <ac:spMk id="3" creationId="{1C3E340D-A734-4240-858B-9B9440917456}"/>
          </ac:spMkLst>
        </pc:spChg>
        <pc:spChg chg="add mod">
          <ac:chgData name="pradeep panwar" userId="d519ddcd2cf65a96" providerId="LiveId" clId="{0A740F5B-BD9F-479A-9541-A5FA85866C42}" dt="2022-02-20T15:39:44.714" v="80" actId="2711"/>
          <ac:spMkLst>
            <pc:docMk/>
            <pc:sldMk cId="509911561" sldId="257"/>
            <ac:spMk id="4" creationId="{D95581C8-3F20-42CC-82EE-71D6D4DD7D5D}"/>
          </ac:spMkLst>
        </pc:spChg>
      </pc:sldChg>
      <pc:sldChg chg="addSp delSp modSp new mod">
        <pc:chgData name="pradeep panwar" userId="d519ddcd2cf65a96" providerId="LiveId" clId="{0A740F5B-BD9F-479A-9541-A5FA85866C42}" dt="2022-02-20T15:38:34.462" v="79" actId="255"/>
        <pc:sldMkLst>
          <pc:docMk/>
          <pc:sldMk cId="1929071984" sldId="258"/>
        </pc:sldMkLst>
        <pc:spChg chg="del">
          <ac:chgData name="pradeep panwar" userId="d519ddcd2cf65a96" providerId="LiveId" clId="{0A740F5B-BD9F-479A-9541-A5FA85866C42}" dt="2022-02-20T15:35:06.438" v="24" actId="478"/>
          <ac:spMkLst>
            <pc:docMk/>
            <pc:sldMk cId="1929071984" sldId="258"/>
            <ac:spMk id="2" creationId="{665E3DCB-F788-47BD-AF61-BE050AF49862}"/>
          </ac:spMkLst>
        </pc:spChg>
        <pc:spChg chg="del">
          <ac:chgData name="pradeep panwar" userId="d519ddcd2cf65a96" providerId="LiveId" clId="{0A740F5B-BD9F-479A-9541-A5FA85866C42}" dt="2022-02-20T15:35:09.043" v="25" actId="478"/>
          <ac:spMkLst>
            <pc:docMk/>
            <pc:sldMk cId="1929071984" sldId="258"/>
            <ac:spMk id="3" creationId="{0C3C61D4-9BA2-4695-A104-B8B1E8E534FD}"/>
          </ac:spMkLst>
        </pc:spChg>
        <pc:spChg chg="add mod">
          <ac:chgData name="pradeep panwar" userId="d519ddcd2cf65a96" providerId="LiveId" clId="{0A740F5B-BD9F-479A-9541-A5FA85866C42}" dt="2022-02-20T15:38:34.462" v="79" actId="255"/>
          <ac:spMkLst>
            <pc:docMk/>
            <pc:sldMk cId="1929071984" sldId="258"/>
            <ac:spMk id="4" creationId="{C046276F-894B-496E-A913-7EC2BE0B9B36}"/>
          </ac:spMkLst>
        </pc:spChg>
      </pc:sldChg>
      <pc:sldChg chg="modSp add mod">
        <pc:chgData name="pradeep panwar" userId="d519ddcd2cf65a96" providerId="LiveId" clId="{0A740F5B-BD9F-479A-9541-A5FA85866C42}" dt="2022-02-20T15:41:50.701" v="165" actId="20577"/>
        <pc:sldMkLst>
          <pc:docMk/>
          <pc:sldMk cId="2776985306" sldId="259"/>
        </pc:sldMkLst>
        <pc:spChg chg="mod">
          <ac:chgData name="pradeep panwar" userId="d519ddcd2cf65a96" providerId="LiveId" clId="{0A740F5B-BD9F-479A-9541-A5FA85866C42}" dt="2022-02-20T15:41:50.701" v="165" actId="20577"/>
          <ac:spMkLst>
            <pc:docMk/>
            <pc:sldMk cId="2776985306" sldId="259"/>
            <ac:spMk id="4" creationId="{C046276F-894B-496E-A913-7EC2BE0B9B36}"/>
          </ac:spMkLst>
        </pc:spChg>
      </pc:sldChg>
      <pc:sldChg chg="modSp add mod">
        <pc:chgData name="pradeep panwar" userId="d519ddcd2cf65a96" providerId="LiveId" clId="{0A740F5B-BD9F-479A-9541-A5FA85866C42}" dt="2022-02-20T15:45:34.964" v="242" actId="113"/>
        <pc:sldMkLst>
          <pc:docMk/>
          <pc:sldMk cId="2972443541" sldId="260"/>
        </pc:sldMkLst>
        <pc:spChg chg="mod">
          <ac:chgData name="pradeep panwar" userId="d519ddcd2cf65a96" providerId="LiveId" clId="{0A740F5B-BD9F-479A-9541-A5FA85866C42}" dt="2022-02-20T15:45:34.964" v="242" actId="113"/>
          <ac:spMkLst>
            <pc:docMk/>
            <pc:sldMk cId="2972443541" sldId="260"/>
            <ac:spMk id="4" creationId="{C046276F-894B-496E-A913-7EC2BE0B9B36}"/>
          </ac:spMkLst>
        </pc:spChg>
      </pc:sldChg>
      <pc:sldChg chg="modSp add mod">
        <pc:chgData name="pradeep panwar" userId="d519ddcd2cf65a96" providerId="LiveId" clId="{0A740F5B-BD9F-479A-9541-A5FA85866C42}" dt="2022-02-20T15:47:53.384" v="285" actId="20577"/>
        <pc:sldMkLst>
          <pc:docMk/>
          <pc:sldMk cId="706409893" sldId="261"/>
        </pc:sldMkLst>
        <pc:spChg chg="mod">
          <ac:chgData name="pradeep panwar" userId="d519ddcd2cf65a96" providerId="LiveId" clId="{0A740F5B-BD9F-479A-9541-A5FA85866C42}" dt="2022-02-20T15:47:53.384" v="285" actId="20577"/>
          <ac:spMkLst>
            <pc:docMk/>
            <pc:sldMk cId="706409893" sldId="261"/>
            <ac:spMk id="4" creationId="{C046276F-894B-496E-A913-7EC2BE0B9B36}"/>
          </ac:spMkLst>
        </pc:spChg>
      </pc:sldChg>
      <pc:sldChg chg="modSp add mod">
        <pc:chgData name="pradeep panwar" userId="d519ddcd2cf65a96" providerId="LiveId" clId="{0A740F5B-BD9F-479A-9541-A5FA85866C42}" dt="2022-02-20T15:50:44.282" v="307" actId="20577"/>
        <pc:sldMkLst>
          <pc:docMk/>
          <pc:sldMk cId="818368229" sldId="262"/>
        </pc:sldMkLst>
        <pc:spChg chg="mod">
          <ac:chgData name="pradeep panwar" userId="d519ddcd2cf65a96" providerId="LiveId" clId="{0A740F5B-BD9F-479A-9541-A5FA85866C42}" dt="2022-02-20T15:50:44.282" v="307" actId="20577"/>
          <ac:spMkLst>
            <pc:docMk/>
            <pc:sldMk cId="818368229" sldId="262"/>
            <ac:spMk id="4" creationId="{C046276F-894B-496E-A913-7EC2BE0B9B36}"/>
          </ac:spMkLst>
        </pc:spChg>
      </pc:sldChg>
      <pc:sldChg chg="modSp add mod">
        <pc:chgData name="pradeep panwar" userId="d519ddcd2cf65a96" providerId="LiveId" clId="{0A740F5B-BD9F-479A-9541-A5FA85866C42}" dt="2022-02-20T15:53:58.527" v="328" actId="20577"/>
        <pc:sldMkLst>
          <pc:docMk/>
          <pc:sldMk cId="3230865197" sldId="263"/>
        </pc:sldMkLst>
        <pc:spChg chg="mod">
          <ac:chgData name="pradeep panwar" userId="d519ddcd2cf65a96" providerId="LiveId" clId="{0A740F5B-BD9F-479A-9541-A5FA85866C42}" dt="2022-02-20T15:53:58.527" v="328" actId="20577"/>
          <ac:spMkLst>
            <pc:docMk/>
            <pc:sldMk cId="3230865197" sldId="263"/>
            <ac:spMk id="4" creationId="{C046276F-894B-496E-A913-7EC2BE0B9B36}"/>
          </ac:spMkLst>
        </pc:spChg>
      </pc:sldChg>
      <pc:sldChg chg="modSp add mod">
        <pc:chgData name="pradeep panwar" userId="d519ddcd2cf65a96" providerId="LiveId" clId="{0A740F5B-BD9F-479A-9541-A5FA85866C42}" dt="2022-02-20T16:15:59.262" v="591" actId="20577"/>
        <pc:sldMkLst>
          <pc:docMk/>
          <pc:sldMk cId="924190746" sldId="264"/>
        </pc:sldMkLst>
        <pc:spChg chg="mod">
          <ac:chgData name="pradeep panwar" userId="d519ddcd2cf65a96" providerId="LiveId" clId="{0A740F5B-BD9F-479A-9541-A5FA85866C42}" dt="2022-02-20T16:15:59.262" v="591" actId="20577"/>
          <ac:spMkLst>
            <pc:docMk/>
            <pc:sldMk cId="924190746" sldId="264"/>
            <ac:spMk id="4" creationId="{C046276F-894B-496E-A913-7EC2BE0B9B36}"/>
          </ac:spMkLst>
        </pc:spChg>
      </pc:sldChg>
      <pc:sldChg chg="modSp add mod">
        <pc:chgData name="pradeep panwar" userId="d519ddcd2cf65a96" providerId="LiveId" clId="{0A740F5B-BD9F-479A-9541-A5FA85866C42}" dt="2022-02-20T16:16:10.723" v="592" actId="2710"/>
        <pc:sldMkLst>
          <pc:docMk/>
          <pc:sldMk cId="3560509233" sldId="265"/>
        </pc:sldMkLst>
        <pc:spChg chg="mod">
          <ac:chgData name="pradeep panwar" userId="d519ddcd2cf65a96" providerId="LiveId" clId="{0A740F5B-BD9F-479A-9541-A5FA85866C42}" dt="2022-02-20T16:16:10.723" v="592" actId="2710"/>
          <ac:spMkLst>
            <pc:docMk/>
            <pc:sldMk cId="3560509233" sldId="265"/>
            <ac:spMk id="4" creationId="{C046276F-894B-496E-A913-7EC2BE0B9B36}"/>
          </ac:spMkLst>
        </pc:spChg>
      </pc:sldChg>
      <pc:sldChg chg="modSp add mod">
        <pc:chgData name="pradeep panwar" userId="d519ddcd2cf65a96" providerId="LiveId" clId="{0A740F5B-BD9F-479A-9541-A5FA85866C42}" dt="2022-02-20T16:16:41.853" v="594" actId="113"/>
        <pc:sldMkLst>
          <pc:docMk/>
          <pc:sldMk cId="1272024017" sldId="266"/>
        </pc:sldMkLst>
        <pc:spChg chg="mod">
          <ac:chgData name="pradeep panwar" userId="d519ddcd2cf65a96" providerId="LiveId" clId="{0A740F5B-BD9F-479A-9541-A5FA85866C42}" dt="2022-02-20T16:16:41.853" v="594" actId="113"/>
          <ac:spMkLst>
            <pc:docMk/>
            <pc:sldMk cId="1272024017" sldId="266"/>
            <ac:spMk id="4" creationId="{C046276F-894B-496E-A913-7EC2BE0B9B36}"/>
          </ac:spMkLst>
        </pc:spChg>
      </pc:sldChg>
      <pc:sldChg chg="modSp add mod">
        <pc:chgData name="pradeep panwar" userId="d519ddcd2cf65a96" providerId="LiveId" clId="{0A740F5B-BD9F-479A-9541-A5FA85866C42}" dt="2022-02-20T16:19:42.283" v="638" actId="20577"/>
        <pc:sldMkLst>
          <pc:docMk/>
          <pc:sldMk cId="2763181489" sldId="267"/>
        </pc:sldMkLst>
        <pc:spChg chg="mod">
          <ac:chgData name="pradeep panwar" userId="d519ddcd2cf65a96" providerId="LiveId" clId="{0A740F5B-BD9F-479A-9541-A5FA85866C42}" dt="2022-02-20T16:19:42.283" v="638" actId="20577"/>
          <ac:spMkLst>
            <pc:docMk/>
            <pc:sldMk cId="2763181489" sldId="267"/>
            <ac:spMk id="4" creationId="{C046276F-894B-496E-A913-7EC2BE0B9B36}"/>
          </ac:spMkLst>
        </pc:spChg>
      </pc:sldChg>
      <pc:sldChg chg="modSp add mod">
        <pc:chgData name="pradeep panwar" userId="d519ddcd2cf65a96" providerId="LiveId" clId="{0A740F5B-BD9F-479A-9541-A5FA85866C42}" dt="2022-02-20T16:23:34.193" v="690" actId="20577"/>
        <pc:sldMkLst>
          <pc:docMk/>
          <pc:sldMk cId="3868948283" sldId="268"/>
        </pc:sldMkLst>
        <pc:spChg chg="mod">
          <ac:chgData name="pradeep panwar" userId="d519ddcd2cf65a96" providerId="LiveId" clId="{0A740F5B-BD9F-479A-9541-A5FA85866C42}" dt="2022-02-20T16:23:34.193" v="690" actId="20577"/>
          <ac:spMkLst>
            <pc:docMk/>
            <pc:sldMk cId="3868948283" sldId="268"/>
            <ac:spMk id="4" creationId="{C046276F-894B-496E-A913-7EC2BE0B9B36}"/>
          </ac:spMkLst>
        </pc:spChg>
      </pc:sldChg>
      <pc:sldChg chg="modSp add mod">
        <pc:chgData name="pradeep panwar" userId="d519ddcd2cf65a96" providerId="LiveId" clId="{0A740F5B-BD9F-479A-9541-A5FA85866C42}" dt="2022-02-20T16:26:25.526" v="712" actId="20577"/>
        <pc:sldMkLst>
          <pc:docMk/>
          <pc:sldMk cId="953939044" sldId="269"/>
        </pc:sldMkLst>
        <pc:spChg chg="mod">
          <ac:chgData name="pradeep panwar" userId="d519ddcd2cf65a96" providerId="LiveId" clId="{0A740F5B-BD9F-479A-9541-A5FA85866C42}" dt="2022-02-20T16:26:25.526" v="712" actId="20577"/>
          <ac:spMkLst>
            <pc:docMk/>
            <pc:sldMk cId="953939044" sldId="269"/>
            <ac:spMk id="4" creationId="{C046276F-894B-496E-A913-7EC2BE0B9B36}"/>
          </ac:spMkLst>
        </pc:spChg>
      </pc:sldChg>
      <pc:sldChg chg="modSp add mod">
        <pc:chgData name="pradeep panwar" userId="d519ddcd2cf65a96" providerId="LiveId" clId="{0A740F5B-BD9F-479A-9541-A5FA85866C42}" dt="2022-02-20T16:28:39.988" v="730" actId="20577"/>
        <pc:sldMkLst>
          <pc:docMk/>
          <pc:sldMk cId="843586678" sldId="270"/>
        </pc:sldMkLst>
        <pc:spChg chg="mod">
          <ac:chgData name="pradeep panwar" userId="d519ddcd2cf65a96" providerId="LiveId" clId="{0A740F5B-BD9F-479A-9541-A5FA85866C42}" dt="2022-02-20T16:28:39.988" v="730" actId="20577"/>
          <ac:spMkLst>
            <pc:docMk/>
            <pc:sldMk cId="843586678" sldId="270"/>
            <ac:spMk id="4" creationId="{C046276F-894B-496E-A913-7EC2BE0B9B36}"/>
          </ac:spMkLst>
        </pc:spChg>
      </pc:sldChg>
      <pc:sldChg chg="modSp add mod">
        <pc:chgData name="pradeep panwar" userId="d519ddcd2cf65a96" providerId="LiveId" clId="{0A740F5B-BD9F-479A-9541-A5FA85866C42}" dt="2022-02-20T16:31:01.894" v="748" actId="20577"/>
        <pc:sldMkLst>
          <pc:docMk/>
          <pc:sldMk cId="1650466583" sldId="271"/>
        </pc:sldMkLst>
        <pc:spChg chg="mod">
          <ac:chgData name="pradeep panwar" userId="d519ddcd2cf65a96" providerId="LiveId" clId="{0A740F5B-BD9F-479A-9541-A5FA85866C42}" dt="2022-02-20T16:31:01.894" v="748" actId="20577"/>
          <ac:spMkLst>
            <pc:docMk/>
            <pc:sldMk cId="1650466583" sldId="271"/>
            <ac:spMk id="4" creationId="{C046276F-894B-496E-A913-7EC2BE0B9B36}"/>
          </ac:spMkLst>
        </pc:spChg>
      </pc:sldChg>
      <pc:sldChg chg="addSp delSp modSp new mod">
        <pc:chgData name="pradeep panwar" userId="d519ddcd2cf65a96" providerId="LiveId" clId="{0A740F5B-BD9F-479A-9541-A5FA85866C42}" dt="2022-02-20T16:46:58.232" v="796" actId="20577"/>
        <pc:sldMkLst>
          <pc:docMk/>
          <pc:sldMk cId="3146252387" sldId="272"/>
        </pc:sldMkLst>
        <pc:spChg chg="mod">
          <ac:chgData name="pradeep panwar" userId="d519ddcd2cf65a96" providerId="LiveId" clId="{0A740F5B-BD9F-479A-9541-A5FA85866C42}" dt="2022-02-20T16:45:40.531" v="788" actId="1037"/>
          <ac:spMkLst>
            <pc:docMk/>
            <pc:sldMk cId="3146252387" sldId="272"/>
            <ac:spMk id="2" creationId="{A200CEEE-7BF0-432D-B287-8466F6A8DA22}"/>
          </ac:spMkLst>
        </pc:spChg>
        <pc:spChg chg="del">
          <ac:chgData name="pradeep panwar" userId="d519ddcd2cf65a96" providerId="LiveId" clId="{0A740F5B-BD9F-479A-9541-A5FA85866C42}" dt="2022-02-20T16:45:25.231" v="751" actId="478"/>
          <ac:spMkLst>
            <pc:docMk/>
            <pc:sldMk cId="3146252387" sldId="272"/>
            <ac:spMk id="3" creationId="{A7743907-D461-4DC1-8660-EBCDD28D6CC9}"/>
          </ac:spMkLst>
        </pc:spChg>
        <pc:spChg chg="add mod">
          <ac:chgData name="pradeep panwar" userId="d519ddcd2cf65a96" providerId="LiveId" clId="{0A740F5B-BD9F-479A-9541-A5FA85866C42}" dt="2022-02-20T16:46:58.232" v="796" actId="20577"/>
          <ac:spMkLst>
            <pc:docMk/>
            <pc:sldMk cId="3146252387" sldId="272"/>
            <ac:spMk id="4" creationId="{7BC4FDFB-FB55-4D99-80C9-78C2FFBCCBA6}"/>
          </ac:spMkLst>
        </pc:spChg>
      </pc:sldChg>
      <pc:sldChg chg="addSp delSp modSp new mod">
        <pc:chgData name="pradeep panwar" userId="d519ddcd2cf65a96" providerId="LiveId" clId="{0A740F5B-BD9F-479A-9541-A5FA85866C42}" dt="2022-02-20T16:51:55.084" v="831" actId="123"/>
        <pc:sldMkLst>
          <pc:docMk/>
          <pc:sldMk cId="1752380940" sldId="273"/>
        </pc:sldMkLst>
        <pc:spChg chg="del">
          <ac:chgData name="pradeep panwar" userId="d519ddcd2cf65a96" providerId="LiveId" clId="{0A740F5B-BD9F-479A-9541-A5FA85866C42}" dt="2022-02-20T16:48:43.086" v="799" actId="478"/>
          <ac:spMkLst>
            <pc:docMk/>
            <pc:sldMk cId="1752380940" sldId="273"/>
            <ac:spMk id="2" creationId="{D20FAF17-C473-4503-A6C0-D95B01C81BAD}"/>
          </ac:spMkLst>
        </pc:spChg>
        <pc:spChg chg="del">
          <ac:chgData name="pradeep panwar" userId="d519ddcd2cf65a96" providerId="LiveId" clId="{0A740F5B-BD9F-479A-9541-A5FA85866C42}" dt="2022-02-20T16:48:39.883" v="798" actId="478"/>
          <ac:spMkLst>
            <pc:docMk/>
            <pc:sldMk cId="1752380940" sldId="273"/>
            <ac:spMk id="3" creationId="{F5E3198D-23EC-4712-AA20-C0858C4B3759}"/>
          </ac:spMkLst>
        </pc:spChg>
        <pc:spChg chg="add mod">
          <ac:chgData name="pradeep panwar" userId="d519ddcd2cf65a96" providerId="LiveId" clId="{0A740F5B-BD9F-479A-9541-A5FA85866C42}" dt="2022-02-20T16:51:55.084" v="831" actId="123"/>
          <ac:spMkLst>
            <pc:docMk/>
            <pc:sldMk cId="1752380940" sldId="273"/>
            <ac:spMk id="4" creationId="{A5CAC7E4-76D2-4610-950D-C63A3D51C81F}"/>
          </ac:spMkLst>
        </pc:spChg>
      </pc:sldChg>
      <pc:sldChg chg="addSp delSp modSp new mod">
        <pc:chgData name="pradeep panwar" userId="d519ddcd2cf65a96" providerId="LiveId" clId="{0A740F5B-BD9F-479A-9541-A5FA85866C42}" dt="2022-02-20T16:56:00.887" v="922" actId="2710"/>
        <pc:sldMkLst>
          <pc:docMk/>
          <pc:sldMk cId="1864863424" sldId="274"/>
        </pc:sldMkLst>
        <pc:spChg chg="del">
          <ac:chgData name="pradeep panwar" userId="d519ddcd2cf65a96" providerId="LiveId" clId="{0A740F5B-BD9F-479A-9541-A5FA85866C42}" dt="2022-02-20T16:52:31.861" v="833" actId="478"/>
          <ac:spMkLst>
            <pc:docMk/>
            <pc:sldMk cId="1864863424" sldId="274"/>
            <ac:spMk id="2" creationId="{24639BF7-8F12-43EF-BB57-F2E228D77D2C}"/>
          </ac:spMkLst>
        </pc:spChg>
        <pc:spChg chg="del">
          <ac:chgData name="pradeep panwar" userId="d519ddcd2cf65a96" providerId="LiveId" clId="{0A740F5B-BD9F-479A-9541-A5FA85866C42}" dt="2022-02-20T16:52:36.966" v="834" actId="478"/>
          <ac:spMkLst>
            <pc:docMk/>
            <pc:sldMk cId="1864863424" sldId="274"/>
            <ac:spMk id="3" creationId="{547F3C7C-E5CC-4B02-8B29-85C1B66D8F88}"/>
          </ac:spMkLst>
        </pc:spChg>
        <pc:spChg chg="add mod">
          <ac:chgData name="pradeep panwar" userId="d519ddcd2cf65a96" providerId="LiveId" clId="{0A740F5B-BD9F-479A-9541-A5FA85866C42}" dt="2022-02-20T16:56:00.887" v="922" actId="2710"/>
          <ac:spMkLst>
            <pc:docMk/>
            <pc:sldMk cId="1864863424" sldId="274"/>
            <ac:spMk id="4" creationId="{D83D069E-4E17-43AC-95B0-94EE923BB198}"/>
          </ac:spMkLst>
        </pc:spChg>
      </pc:sldChg>
      <pc:sldChg chg="modSp add mod">
        <pc:chgData name="pradeep panwar" userId="d519ddcd2cf65a96" providerId="LiveId" clId="{0A740F5B-BD9F-479A-9541-A5FA85866C42}" dt="2022-02-21T04:38:50.328" v="949" actId="20577"/>
        <pc:sldMkLst>
          <pc:docMk/>
          <pc:sldMk cId="2487069399" sldId="275"/>
        </pc:sldMkLst>
        <pc:spChg chg="mod">
          <ac:chgData name="pradeep panwar" userId="d519ddcd2cf65a96" providerId="LiveId" clId="{0A740F5B-BD9F-479A-9541-A5FA85866C42}" dt="2022-02-21T04:38:50.328" v="949" actId="20577"/>
          <ac:spMkLst>
            <pc:docMk/>
            <pc:sldMk cId="2487069399" sldId="275"/>
            <ac:spMk id="4" creationId="{D83D069E-4E17-43AC-95B0-94EE923BB198}"/>
          </ac:spMkLst>
        </pc:spChg>
      </pc:sldChg>
      <pc:sldChg chg="modSp add mod">
        <pc:chgData name="pradeep panwar" userId="d519ddcd2cf65a96" providerId="LiveId" clId="{0A740F5B-BD9F-479A-9541-A5FA85866C42}" dt="2022-02-21T04:40:09.582" v="974" actId="20577"/>
        <pc:sldMkLst>
          <pc:docMk/>
          <pc:sldMk cId="97355372" sldId="276"/>
        </pc:sldMkLst>
        <pc:spChg chg="mod">
          <ac:chgData name="pradeep panwar" userId="d519ddcd2cf65a96" providerId="LiveId" clId="{0A740F5B-BD9F-479A-9541-A5FA85866C42}" dt="2022-02-21T04:40:09.582" v="974" actId="20577"/>
          <ac:spMkLst>
            <pc:docMk/>
            <pc:sldMk cId="97355372" sldId="276"/>
            <ac:spMk id="4" creationId="{D83D069E-4E17-43AC-95B0-94EE923BB198}"/>
          </ac:spMkLst>
        </pc:spChg>
      </pc:sldChg>
      <pc:sldChg chg="modSp add mod">
        <pc:chgData name="pradeep panwar" userId="d519ddcd2cf65a96" providerId="LiveId" clId="{0A740F5B-BD9F-479A-9541-A5FA85866C42}" dt="2022-02-21T04:41:28.894" v="999" actId="20577"/>
        <pc:sldMkLst>
          <pc:docMk/>
          <pc:sldMk cId="3248268791" sldId="277"/>
        </pc:sldMkLst>
        <pc:spChg chg="mod">
          <ac:chgData name="pradeep panwar" userId="d519ddcd2cf65a96" providerId="LiveId" clId="{0A740F5B-BD9F-479A-9541-A5FA85866C42}" dt="2022-02-21T04:41:28.894" v="999" actId="20577"/>
          <ac:spMkLst>
            <pc:docMk/>
            <pc:sldMk cId="3248268791" sldId="277"/>
            <ac:spMk id="4" creationId="{D83D069E-4E17-43AC-95B0-94EE923BB198}"/>
          </ac:spMkLst>
        </pc:spChg>
      </pc:sldChg>
      <pc:sldChg chg="modSp add mod">
        <pc:chgData name="pradeep panwar" userId="d519ddcd2cf65a96" providerId="LiveId" clId="{0A740F5B-BD9F-479A-9541-A5FA85866C42}" dt="2022-02-21T05:28:59.951" v="1029" actId="20577"/>
        <pc:sldMkLst>
          <pc:docMk/>
          <pc:sldMk cId="691146599" sldId="278"/>
        </pc:sldMkLst>
        <pc:spChg chg="mod">
          <ac:chgData name="pradeep panwar" userId="d519ddcd2cf65a96" providerId="LiveId" clId="{0A740F5B-BD9F-479A-9541-A5FA85866C42}" dt="2022-02-21T05:28:59.951" v="1029" actId="20577"/>
          <ac:spMkLst>
            <pc:docMk/>
            <pc:sldMk cId="691146599" sldId="278"/>
            <ac:spMk id="4" creationId="{D83D069E-4E17-43AC-95B0-94EE923BB198}"/>
          </ac:spMkLst>
        </pc:spChg>
      </pc:sldChg>
      <pc:sldChg chg="modSp add mod">
        <pc:chgData name="pradeep panwar" userId="d519ddcd2cf65a96" providerId="LiveId" clId="{0A740F5B-BD9F-479A-9541-A5FA85866C42}" dt="2022-02-21T05:31:10.776" v="1058" actId="20577"/>
        <pc:sldMkLst>
          <pc:docMk/>
          <pc:sldMk cId="4234609412" sldId="279"/>
        </pc:sldMkLst>
        <pc:spChg chg="mod">
          <ac:chgData name="pradeep panwar" userId="d519ddcd2cf65a96" providerId="LiveId" clId="{0A740F5B-BD9F-479A-9541-A5FA85866C42}" dt="2022-02-21T05:31:10.776" v="1058" actId="20577"/>
          <ac:spMkLst>
            <pc:docMk/>
            <pc:sldMk cId="4234609412" sldId="279"/>
            <ac:spMk id="4" creationId="{D83D069E-4E17-43AC-95B0-94EE923BB198}"/>
          </ac:spMkLst>
        </pc:spChg>
      </pc:sldChg>
      <pc:sldChg chg="modSp add mod">
        <pc:chgData name="pradeep panwar" userId="d519ddcd2cf65a96" providerId="LiveId" clId="{0A740F5B-BD9F-479A-9541-A5FA85866C42}" dt="2022-02-21T16:56:01.188" v="1086" actId="20577"/>
        <pc:sldMkLst>
          <pc:docMk/>
          <pc:sldMk cId="2287616180" sldId="280"/>
        </pc:sldMkLst>
        <pc:spChg chg="mod">
          <ac:chgData name="pradeep panwar" userId="d519ddcd2cf65a96" providerId="LiveId" clId="{0A740F5B-BD9F-479A-9541-A5FA85866C42}" dt="2022-02-21T16:56:01.188" v="1086" actId="20577"/>
          <ac:spMkLst>
            <pc:docMk/>
            <pc:sldMk cId="2287616180" sldId="280"/>
            <ac:spMk id="4" creationId="{D83D069E-4E17-43AC-95B0-94EE923BB198}"/>
          </ac:spMkLst>
        </pc:spChg>
      </pc:sldChg>
      <pc:sldChg chg="modSp add mod">
        <pc:chgData name="pradeep panwar" userId="d519ddcd2cf65a96" providerId="LiveId" clId="{0A740F5B-BD9F-479A-9541-A5FA85866C42}" dt="2022-02-21T16:57:53.905" v="1118" actId="20577"/>
        <pc:sldMkLst>
          <pc:docMk/>
          <pc:sldMk cId="221093307" sldId="281"/>
        </pc:sldMkLst>
        <pc:spChg chg="mod">
          <ac:chgData name="pradeep panwar" userId="d519ddcd2cf65a96" providerId="LiveId" clId="{0A740F5B-BD9F-479A-9541-A5FA85866C42}" dt="2022-02-21T16:57:53.905" v="1118" actId="20577"/>
          <ac:spMkLst>
            <pc:docMk/>
            <pc:sldMk cId="221093307" sldId="281"/>
            <ac:spMk id="4" creationId="{D83D069E-4E17-43AC-95B0-94EE923BB198}"/>
          </ac:spMkLst>
        </pc:spChg>
      </pc:sldChg>
      <pc:sldChg chg="modSp add mod">
        <pc:chgData name="pradeep panwar" userId="d519ddcd2cf65a96" providerId="LiveId" clId="{0A740F5B-BD9F-479A-9541-A5FA85866C42}" dt="2022-02-21T16:59:16.822" v="1141" actId="20577"/>
        <pc:sldMkLst>
          <pc:docMk/>
          <pc:sldMk cId="3193521038" sldId="282"/>
        </pc:sldMkLst>
        <pc:spChg chg="mod">
          <ac:chgData name="pradeep panwar" userId="d519ddcd2cf65a96" providerId="LiveId" clId="{0A740F5B-BD9F-479A-9541-A5FA85866C42}" dt="2022-02-21T16:59:16.822" v="1141" actId="20577"/>
          <ac:spMkLst>
            <pc:docMk/>
            <pc:sldMk cId="3193521038" sldId="282"/>
            <ac:spMk id="4" creationId="{D83D069E-4E17-43AC-95B0-94EE923BB198}"/>
          </ac:spMkLst>
        </pc:spChg>
      </pc:sldChg>
      <pc:sldChg chg="modSp add mod">
        <pc:chgData name="pradeep panwar" userId="d519ddcd2cf65a96" providerId="LiveId" clId="{0A740F5B-BD9F-479A-9541-A5FA85866C42}" dt="2022-02-21T17:00:12.149" v="1153" actId="20577"/>
        <pc:sldMkLst>
          <pc:docMk/>
          <pc:sldMk cId="299266336" sldId="283"/>
        </pc:sldMkLst>
        <pc:spChg chg="mod">
          <ac:chgData name="pradeep panwar" userId="d519ddcd2cf65a96" providerId="LiveId" clId="{0A740F5B-BD9F-479A-9541-A5FA85866C42}" dt="2022-02-21T17:00:12.149" v="1153" actId="20577"/>
          <ac:spMkLst>
            <pc:docMk/>
            <pc:sldMk cId="299266336" sldId="283"/>
            <ac:spMk id="4" creationId="{D83D069E-4E17-43AC-95B0-94EE923BB198}"/>
          </ac:spMkLst>
        </pc:spChg>
      </pc:sldChg>
      <pc:sldChg chg="modSp add mod">
        <pc:chgData name="pradeep panwar" userId="d519ddcd2cf65a96" providerId="LiveId" clId="{0A740F5B-BD9F-479A-9541-A5FA85866C42}" dt="2022-02-21T17:01:24.494" v="1173" actId="20577"/>
        <pc:sldMkLst>
          <pc:docMk/>
          <pc:sldMk cId="3866082768" sldId="284"/>
        </pc:sldMkLst>
        <pc:spChg chg="mod">
          <ac:chgData name="pradeep panwar" userId="d519ddcd2cf65a96" providerId="LiveId" clId="{0A740F5B-BD9F-479A-9541-A5FA85866C42}" dt="2022-02-21T17:01:24.494" v="1173" actId="20577"/>
          <ac:spMkLst>
            <pc:docMk/>
            <pc:sldMk cId="3866082768" sldId="284"/>
            <ac:spMk id="4" creationId="{D83D069E-4E17-43AC-95B0-94EE923BB198}"/>
          </ac:spMkLst>
        </pc:spChg>
      </pc:sldChg>
      <pc:sldChg chg="modSp add mod">
        <pc:chgData name="pradeep panwar" userId="d519ddcd2cf65a96" providerId="LiveId" clId="{0A740F5B-BD9F-479A-9541-A5FA85866C42}" dt="2022-02-21T17:02:26.369" v="1203" actId="20577"/>
        <pc:sldMkLst>
          <pc:docMk/>
          <pc:sldMk cId="596622246" sldId="285"/>
        </pc:sldMkLst>
        <pc:spChg chg="mod">
          <ac:chgData name="pradeep panwar" userId="d519ddcd2cf65a96" providerId="LiveId" clId="{0A740F5B-BD9F-479A-9541-A5FA85866C42}" dt="2022-02-21T17:02:26.369" v="1203" actId="20577"/>
          <ac:spMkLst>
            <pc:docMk/>
            <pc:sldMk cId="596622246" sldId="285"/>
            <ac:spMk id="4" creationId="{D83D069E-4E17-43AC-95B0-94EE923BB198}"/>
          </ac:spMkLst>
        </pc:spChg>
      </pc:sldChg>
      <pc:sldChg chg="modSp add mod">
        <pc:chgData name="pradeep panwar" userId="d519ddcd2cf65a96" providerId="LiveId" clId="{0A740F5B-BD9F-479A-9541-A5FA85866C42}" dt="2022-02-21T17:04:47.111" v="1239" actId="20577"/>
        <pc:sldMkLst>
          <pc:docMk/>
          <pc:sldMk cId="3091752700" sldId="286"/>
        </pc:sldMkLst>
        <pc:spChg chg="mod">
          <ac:chgData name="pradeep panwar" userId="d519ddcd2cf65a96" providerId="LiveId" clId="{0A740F5B-BD9F-479A-9541-A5FA85866C42}" dt="2022-02-21T17:04:47.111" v="1239" actId="20577"/>
          <ac:spMkLst>
            <pc:docMk/>
            <pc:sldMk cId="3091752700" sldId="286"/>
            <ac:spMk id="4" creationId="{D83D069E-4E17-43AC-95B0-94EE923BB198}"/>
          </ac:spMkLst>
        </pc:spChg>
      </pc:sldChg>
      <pc:sldChg chg="modSp add mod">
        <pc:chgData name="pradeep panwar" userId="d519ddcd2cf65a96" providerId="LiveId" clId="{0A740F5B-BD9F-479A-9541-A5FA85866C42}" dt="2022-02-21T17:07:12.366" v="1271" actId="20577"/>
        <pc:sldMkLst>
          <pc:docMk/>
          <pc:sldMk cId="436216208" sldId="287"/>
        </pc:sldMkLst>
        <pc:spChg chg="mod">
          <ac:chgData name="pradeep panwar" userId="d519ddcd2cf65a96" providerId="LiveId" clId="{0A740F5B-BD9F-479A-9541-A5FA85866C42}" dt="2022-02-21T17:07:12.366" v="1271" actId="20577"/>
          <ac:spMkLst>
            <pc:docMk/>
            <pc:sldMk cId="436216208" sldId="287"/>
            <ac:spMk id="4" creationId="{D83D069E-4E17-43AC-95B0-94EE923BB198}"/>
          </ac:spMkLst>
        </pc:spChg>
      </pc:sldChg>
      <pc:sldChg chg="modSp add mod">
        <pc:chgData name="pradeep panwar" userId="d519ddcd2cf65a96" providerId="LiveId" clId="{0A740F5B-BD9F-479A-9541-A5FA85866C42}" dt="2022-02-21T17:18:40.249" v="1317" actId="123"/>
        <pc:sldMkLst>
          <pc:docMk/>
          <pc:sldMk cId="2295303549" sldId="288"/>
        </pc:sldMkLst>
        <pc:spChg chg="mod">
          <ac:chgData name="pradeep panwar" userId="d519ddcd2cf65a96" providerId="LiveId" clId="{0A740F5B-BD9F-479A-9541-A5FA85866C42}" dt="2022-02-21T17:18:40.249" v="1317" actId="123"/>
          <ac:spMkLst>
            <pc:docMk/>
            <pc:sldMk cId="2295303549" sldId="288"/>
            <ac:spMk id="4" creationId="{D83D069E-4E17-43AC-95B0-94EE923BB198}"/>
          </ac:spMkLst>
        </pc:spChg>
      </pc:sldChg>
      <pc:sldChg chg="modSp add mod">
        <pc:chgData name="pradeep panwar" userId="d519ddcd2cf65a96" providerId="LiveId" clId="{0A740F5B-BD9F-479A-9541-A5FA85866C42}" dt="2022-02-21T17:20:50.106" v="1371" actId="20577"/>
        <pc:sldMkLst>
          <pc:docMk/>
          <pc:sldMk cId="2956489657" sldId="289"/>
        </pc:sldMkLst>
        <pc:spChg chg="mod">
          <ac:chgData name="pradeep panwar" userId="d519ddcd2cf65a96" providerId="LiveId" clId="{0A740F5B-BD9F-479A-9541-A5FA85866C42}" dt="2022-02-21T17:20:50.106" v="1371" actId="20577"/>
          <ac:spMkLst>
            <pc:docMk/>
            <pc:sldMk cId="2956489657" sldId="289"/>
            <ac:spMk id="4" creationId="{D83D069E-4E17-43AC-95B0-94EE923BB198}"/>
          </ac:spMkLst>
        </pc:spChg>
      </pc:sldChg>
      <pc:sldChg chg="modSp add mod">
        <pc:chgData name="pradeep panwar" userId="d519ddcd2cf65a96" providerId="LiveId" clId="{0A740F5B-BD9F-479A-9541-A5FA85866C42}" dt="2022-02-21T17:23:03.392" v="1392"/>
        <pc:sldMkLst>
          <pc:docMk/>
          <pc:sldMk cId="976180687" sldId="290"/>
        </pc:sldMkLst>
        <pc:spChg chg="mod">
          <ac:chgData name="pradeep panwar" userId="d519ddcd2cf65a96" providerId="LiveId" clId="{0A740F5B-BD9F-479A-9541-A5FA85866C42}" dt="2022-02-21T17:23:03.392" v="1392"/>
          <ac:spMkLst>
            <pc:docMk/>
            <pc:sldMk cId="976180687" sldId="290"/>
            <ac:spMk id="4" creationId="{D83D069E-4E17-43AC-95B0-94EE923BB198}"/>
          </ac:spMkLst>
        </pc:spChg>
      </pc:sldChg>
      <pc:sldChg chg="modSp add mod">
        <pc:chgData name="pradeep panwar" userId="d519ddcd2cf65a96" providerId="LiveId" clId="{0A740F5B-BD9F-479A-9541-A5FA85866C42}" dt="2022-02-21T17:25:24.384" v="1423" actId="20577"/>
        <pc:sldMkLst>
          <pc:docMk/>
          <pc:sldMk cId="3769493292" sldId="291"/>
        </pc:sldMkLst>
        <pc:spChg chg="mod">
          <ac:chgData name="pradeep panwar" userId="d519ddcd2cf65a96" providerId="LiveId" clId="{0A740F5B-BD9F-479A-9541-A5FA85866C42}" dt="2022-02-21T17:25:24.384" v="1423" actId="20577"/>
          <ac:spMkLst>
            <pc:docMk/>
            <pc:sldMk cId="3769493292" sldId="291"/>
            <ac:spMk id="4" creationId="{D83D069E-4E17-43AC-95B0-94EE923BB198}"/>
          </ac:spMkLst>
        </pc:spChg>
      </pc:sldChg>
      <pc:sldChg chg="modSp add mod">
        <pc:chgData name="pradeep panwar" userId="d519ddcd2cf65a96" providerId="LiveId" clId="{0A740F5B-BD9F-479A-9541-A5FA85866C42}" dt="2022-02-21T17:26:48.679" v="1451" actId="20577"/>
        <pc:sldMkLst>
          <pc:docMk/>
          <pc:sldMk cId="1653070342" sldId="292"/>
        </pc:sldMkLst>
        <pc:spChg chg="mod">
          <ac:chgData name="pradeep panwar" userId="d519ddcd2cf65a96" providerId="LiveId" clId="{0A740F5B-BD9F-479A-9541-A5FA85866C42}" dt="2022-02-21T17:26:48.679" v="1451" actId="20577"/>
          <ac:spMkLst>
            <pc:docMk/>
            <pc:sldMk cId="1653070342" sldId="292"/>
            <ac:spMk id="4" creationId="{D83D069E-4E17-43AC-95B0-94EE923BB198}"/>
          </ac:spMkLst>
        </pc:spChg>
      </pc:sldChg>
      <pc:sldChg chg="modSp add mod">
        <pc:chgData name="pradeep panwar" userId="d519ddcd2cf65a96" providerId="LiveId" clId="{0A740F5B-BD9F-479A-9541-A5FA85866C42}" dt="2022-02-21T17:33:43.670" v="1618" actId="313"/>
        <pc:sldMkLst>
          <pc:docMk/>
          <pc:sldMk cId="2892533228" sldId="293"/>
        </pc:sldMkLst>
        <pc:spChg chg="mod">
          <ac:chgData name="pradeep panwar" userId="d519ddcd2cf65a96" providerId="LiveId" clId="{0A740F5B-BD9F-479A-9541-A5FA85866C42}" dt="2022-02-21T17:33:43.670" v="1618" actId="313"/>
          <ac:spMkLst>
            <pc:docMk/>
            <pc:sldMk cId="2892533228" sldId="293"/>
            <ac:spMk id="4" creationId="{D83D069E-4E17-43AC-95B0-94EE923BB198}"/>
          </ac:spMkLst>
        </pc:spChg>
      </pc:sldChg>
      <pc:sldChg chg="modSp add mod">
        <pc:chgData name="pradeep panwar" userId="d519ddcd2cf65a96" providerId="LiveId" clId="{0A740F5B-BD9F-479A-9541-A5FA85866C42}" dt="2022-02-21T17:33:37.351" v="1617" actId="20577"/>
        <pc:sldMkLst>
          <pc:docMk/>
          <pc:sldMk cId="1882563402" sldId="294"/>
        </pc:sldMkLst>
        <pc:spChg chg="mod">
          <ac:chgData name="pradeep panwar" userId="d519ddcd2cf65a96" providerId="LiveId" clId="{0A740F5B-BD9F-479A-9541-A5FA85866C42}" dt="2022-02-21T17:33:37.351" v="1617" actId="20577"/>
          <ac:spMkLst>
            <pc:docMk/>
            <pc:sldMk cId="1882563402" sldId="294"/>
            <ac:spMk id="4" creationId="{D83D069E-4E17-43AC-95B0-94EE923BB198}"/>
          </ac:spMkLst>
        </pc:spChg>
      </pc:sldChg>
      <pc:sldChg chg="modSp add mod">
        <pc:chgData name="pradeep panwar" userId="d519ddcd2cf65a96" providerId="LiveId" clId="{0A740F5B-BD9F-479A-9541-A5FA85866C42}" dt="2022-02-21T17:35:16.173" v="1670" actId="20577"/>
        <pc:sldMkLst>
          <pc:docMk/>
          <pc:sldMk cId="3502163482" sldId="295"/>
        </pc:sldMkLst>
        <pc:spChg chg="mod">
          <ac:chgData name="pradeep panwar" userId="d519ddcd2cf65a96" providerId="LiveId" clId="{0A740F5B-BD9F-479A-9541-A5FA85866C42}" dt="2022-02-21T17:35:16.173" v="1670" actId="20577"/>
          <ac:spMkLst>
            <pc:docMk/>
            <pc:sldMk cId="3502163482" sldId="295"/>
            <ac:spMk id="4" creationId="{D83D069E-4E17-43AC-95B0-94EE923BB198}"/>
          </ac:spMkLst>
        </pc:spChg>
      </pc:sldChg>
      <pc:sldChg chg="delSp modSp new mod">
        <pc:chgData name="pradeep panwar" userId="d519ddcd2cf65a96" providerId="LiveId" clId="{0A740F5B-BD9F-479A-9541-A5FA85866C42}" dt="2022-02-21T17:35:58.545" v="1687" actId="478"/>
        <pc:sldMkLst>
          <pc:docMk/>
          <pc:sldMk cId="1076676070" sldId="296"/>
        </pc:sldMkLst>
        <pc:spChg chg="mod">
          <ac:chgData name="pradeep panwar" userId="d519ddcd2cf65a96" providerId="LiveId" clId="{0A740F5B-BD9F-479A-9541-A5FA85866C42}" dt="2022-02-21T17:35:52.672" v="1686" actId="20577"/>
          <ac:spMkLst>
            <pc:docMk/>
            <pc:sldMk cId="1076676070" sldId="296"/>
            <ac:spMk id="2" creationId="{20164EB5-FB08-4461-B506-387F1000C7CC}"/>
          </ac:spMkLst>
        </pc:spChg>
        <pc:spChg chg="del">
          <ac:chgData name="pradeep panwar" userId="d519ddcd2cf65a96" providerId="LiveId" clId="{0A740F5B-BD9F-479A-9541-A5FA85866C42}" dt="2022-02-21T17:35:58.545" v="1687" actId="478"/>
          <ac:spMkLst>
            <pc:docMk/>
            <pc:sldMk cId="1076676070" sldId="296"/>
            <ac:spMk id="3" creationId="{E88E4C0C-C075-4220-8B92-F7C2474C5DEE}"/>
          </ac:spMkLst>
        </pc:spChg>
      </pc:sldChg>
      <pc:sldChg chg="addSp delSp modSp new mod">
        <pc:chgData name="pradeep panwar" userId="d519ddcd2cf65a96" providerId="LiveId" clId="{0A740F5B-BD9F-479A-9541-A5FA85866C42}" dt="2022-02-22T05:31:32.787" v="1726" actId="1076"/>
        <pc:sldMkLst>
          <pc:docMk/>
          <pc:sldMk cId="3620920281" sldId="297"/>
        </pc:sldMkLst>
        <pc:spChg chg="del">
          <ac:chgData name="pradeep panwar" userId="d519ddcd2cf65a96" providerId="LiveId" clId="{0A740F5B-BD9F-479A-9541-A5FA85866C42}" dt="2022-02-22T05:25:59.477" v="1690" actId="478"/>
          <ac:spMkLst>
            <pc:docMk/>
            <pc:sldMk cId="3620920281" sldId="297"/>
            <ac:spMk id="2" creationId="{EA0A461D-4569-4F42-B33B-B369ECFB4111}"/>
          </ac:spMkLst>
        </pc:spChg>
        <pc:spChg chg="del">
          <ac:chgData name="pradeep panwar" userId="d519ddcd2cf65a96" providerId="LiveId" clId="{0A740F5B-BD9F-479A-9541-A5FA85866C42}" dt="2022-02-22T05:25:58.101" v="1689" actId="478"/>
          <ac:spMkLst>
            <pc:docMk/>
            <pc:sldMk cId="3620920281" sldId="297"/>
            <ac:spMk id="3" creationId="{1F26793F-42A2-44CE-BA47-58150DA132A9}"/>
          </ac:spMkLst>
        </pc:spChg>
        <pc:spChg chg="add del">
          <ac:chgData name="pradeep panwar" userId="d519ddcd2cf65a96" providerId="LiveId" clId="{0A740F5B-BD9F-479A-9541-A5FA85866C42}" dt="2022-02-22T05:26:24.223" v="1692" actId="22"/>
          <ac:spMkLst>
            <pc:docMk/>
            <pc:sldMk cId="3620920281" sldId="297"/>
            <ac:spMk id="5" creationId="{245D267D-E05E-4CF7-B34B-9C3EA261C18B}"/>
          </ac:spMkLst>
        </pc:spChg>
        <pc:spChg chg="add mod">
          <ac:chgData name="pradeep panwar" userId="d519ddcd2cf65a96" providerId="LiveId" clId="{0A740F5B-BD9F-479A-9541-A5FA85866C42}" dt="2022-02-22T05:30:08.502" v="1709" actId="255"/>
          <ac:spMkLst>
            <pc:docMk/>
            <pc:sldMk cId="3620920281" sldId="297"/>
            <ac:spMk id="6" creationId="{D4F84364-A5F2-47BA-8529-C0E3AA8A430F}"/>
          </ac:spMkLst>
        </pc:spChg>
        <pc:spChg chg="add mod">
          <ac:chgData name="pradeep panwar" userId="d519ddcd2cf65a96" providerId="LiveId" clId="{0A740F5B-BD9F-479A-9541-A5FA85866C42}" dt="2022-02-22T05:30:39.093" v="1716" actId="1076"/>
          <ac:spMkLst>
            <pc:docMk/>
            <pc:sldMk cId="3620920281" sldId="297"/>
            <ac:spMk id="9" creationId="{438480DF-5B88-4486-8FD8-6D9404F075CF}"/>
          </ac:spMkLst>
        </pc:spChg>
        <pc:graphicFrameChg chg="add mod modGraphic">
          <ac:chgData name="pradeep panwar" userId="d519ddcd2cf65a96" providerId="LiveId" clId="{0A740F5B-BD9F-479A-9541-A5FA85866C42}" dt="2022-02-22T05:30:47.281" v="1718" actId="14100"/>
          <ac:graphicFrameMkLst>
            <pc:docMk/>
            <pc:sldMk cId="3620920281" sldId="297"/>
            <ac:graphicFrameMk id="7" creationId="{27EC69A2-057E-4EDA-8722-58EA23FAEC0F}"/>
          </ac:graphicFrameMkLst>
        </pc:graphicFrameChg>
        <pc:graphicFrameChg chg="add mod modGraphic">
          <ac:chgData name="pradeep panwar" userId="d519ddcd2cf65a96" providerId="LiveId" clId="{0A740F5B-BD9F-479A-9541-A5FA85866C42}" dt="2022-02-22T05:31:32.787" v="1726" actId="1076"/>
          <ac:graphicFrameMkLst>
            <pc:docMk/>
            <pc:sldMk cId="3620920281" sldId="297"/>
            <ac:graphicFrameMk id="10" creationId="{F42E7C9B-D82D-4BB1-B05A-4E686AE51CE1}"/>
          </ac:graphicFrameMkLst>
        </pc:graphicFrameChg>
      </pc:sldChg>
      <pc:sldChg chg="add del">
        <pc:chgData name="pradeep panwar" userId="d519ddcd2cf65a96" providerId="LiveId" clId="{0A740F5B-BD9F-479A-9541-A5FA85866C42}" dt="2022-02-22T05:32:18.469" v="1728" actId="47"/>
        <pc:sldMkLst>
          <pc:docMk/>
          <pc:sldMk cId="387186185" sldId="298"/>
        </pc:sldMkLst>
      </pc:sldChg>
      <pc:sldChg chg="addSp delSp modSp new mod">
        <pc:chgData name="pradeep panwar" userId="d519ddcd2cf65a96" providerId="LiveId" clId="{0A740F5B-BD9F-479A-9541-A5FA85866C42}" dt="2022-02-22T05:33:47.232" v="1747" actId="14100"/>
        <pc:sldMkLst>
          <pc:docMk/>
          <pc:sldMk cId="1094723496" sldId="298"/>
        </pc:sldMkLst>
        <pc:spChg chg="del">
          <ac:chgData name="pradeep panwar" userId="d519ddcd2cf65a96" providerId="LiveId" clId="{0A740F5B-BD9F-479A-9541-A5FA85866C42}" dt="2022-02-22T05:32:24.208" v="1730" actId="478"/>
          <ac:spMkLst>
            <pc:docMk/>
            <pc:sldMk cId="1094723496" sldId="298"/>
            <ac:spMk id="2" creationId="{4F0D5ACD-E2E4-4ED8-B988-72197B9042AC}"/>
          </ac:spMkLst>
        </pc:spChg>
        <pc:spChg chg="del">
          <ac:chgData name="pradeep panwar" userId="d519ddcd2cf65a96" providerId="LiveId" clId="{0A740F5B-BD9F-479A-9541-A5FA85866C42}" dt="2022-02-22T05:32:27.323" v="1731" actId="478"/>
          <ac:spMkLst>
            <pc:docMk/>
            <pc:sldMk cId="1094723496" sldId="298"/>
            <ac:spMk id="3" creationId="{77E0400B-3A24-45E3-9E4D-A74E4532E27A}"/>
          </ac:spMkLst>
        </pc:spChg>
        <pc:spChg chg="add mod">
          <ac:chgData name="pradeep panwar" userId="d519ddcd2cf65a96" providerId="LiveId" clId="{0A740F5B-BD9F-479A-9541-A5FA85866C42}" dt="2022-02-22T05:33:13.371" v="1743" actId="1035"/>
          <ac:spMkLst>
            <pc:docMk/>
            <pc:sldMk cId="1094723496" sldId="298"/>
            <ac:spMk id="5" creationId="{9E1F2FF6-29EA-41CD-A994-4B461B2CC005}"/>
          </ac:spMkLst>
        </pc:spChg>
        <pc:graphicFrameChg chg="add mod modGraphic">
          <ac:chgData name="pradeep panwar" userId="d519ddcd2cf65a96" providerId="LiveId" clId="{0A740F5B-BD9F-479A-9541-A5FA85866C42}" dt="2022-02-22T05:33:47.232" v="1747" actId="14100"/>
          <ac:graphicFrameMkLst>
            <pc:docMk/>
            <pc:sldMk cId="1094723496" sldId="298"/>
            <ac:graphicFrameMk id="6" creationId="{8623CB20-871F-404E-86F2-F7E0FB8FBC8D}"/>
          </ac:graphicFrameMkLst>
        </pc:graphicFrameChg>
      </pc:sldChg>
      <pc:sldChg chg="addSp delSp modSp new mod">
        <pc:chgData name="pradeep panwar" userId="d519ddcd2cf65a96" providerId="LiveId" clId="{0A740F5B-BD9F-479A-9541-A5FA85866C42}" dt="2022-02-22T05:36:37.846" v="1813" actId="2710"/>
        <pc:sldMkLst>
          <pc:docMk/>
          <pc:sldMk cId="2044301151" sldId="299"/>
        </pc:sldMkLst>
        <pc:spChg chg="mod">
          <ac:chgData name="pradeep panwar" userId="d519ddcd2cf65a96" providerId="LiveId" clId="{0A740F5B-BD9F-479A-9541-A5FA85866C42}" dt="2022-02-22T05:34:51.450" v="1767" actId="113"/>
          <ac:spMkLst>
            <pc:docMk/>
            <pc:sldMk cId="2044301151" sldId="299"/>
            <ac:spMk id="2" creationId="{2FCF846F-903E-44E4-B730-8CF9632896CB}"/>
          </ac:spMkLst>
        </pc:spChg>
        <pc:spChg chg="del">
          <ac:chgData name="pradeep panwar" userId="d519ddcd2cf65a96" providerId="LiveId" clId="{0A740F5B-BD9F-479A-9541-A5FA85866C42}" dt="2022-02-22T05:34:55.889" v="1768" actId="478"/>
          <ac:spMkLst>
            <pc:docMk/>
            <pc:sldMk cId="2044301151" sldId="299"/>
            <ac:spMk id="3" creationId="{F959C614-A0C0-4ADD-B5BE-01F0E1B8AB17}"/>
          </ac:spMkLst>
        </pc:spChg>
        <pc:spChg chg="add mod">
          <ac:chgData name="pradeep panwar" userId="d519ddcd2cf65a96" providerId="LiveId" clId="{0A740F5B-BD9F-479A-9541-A5FA85866C42}" dt="2022-02-22T05:36:37.846" v="1813" actId="2710"/>
          <ac:spMkLst>
            <pc:docMk/>
            <pc:sldMk cId="2044301151" sldId="299"/>
            <ac:spMk id="4" creationId="{6E81B840-538F-4573-AAA0-2DD8EC730336}"/>
          </ac:spMkLst>
        </pc:spChg>
      </pc:sldChg>
      <pc:sldChg chg="addSp delSp modSp add mod">
        <pc:chgData name="pradeep panwar" userId="d519ddcd2cf65a96" providerId="LiveId" clId="{0A740F5B-BD9F-479A-9541-A5FA85866C42}" dt="2022-02-22T05:53:09.438" v="2051" actId="20577"/>
        <pc:sldMkLst>
          <pc:docMk/>
          <pc:sldMk cId="1757651703" sldId="300"/>
        </pc:sldMkLst>
        <pc:spChg chg="del">
          <ac:chgData name="pradeep panwar" userId="d519ddcd2cf65a96" providerId="LiveId" clId="{0A740F5B-BD9F-479A-9541-A5FA85866C42}" dt="2022-02-22T05:37:05.667" v="1815" actId="478"/>
          <ac:spMkLst>
            <pc:docMk/>
            <pc:sldMk cId="1757651703" sldId="300"/>
            <ac:spMk id="2" creationId="{2FCF846F-903E-44E4-B730-8CF9632896CB}"/>
          </ac:spMkLst>
        </pc:spChg>
        <pc:spChg chg="mod">
          <ac:chgData name="pradeep panwar" userId="d519ddcd2cf65a96" providerId="LiveId" clId="{0A740F5B-BD9F-479A-9541-A5FA85866C42}" dt="2022-02-22T05:53:09.438" v="2051" actId="20577"/>
          <ac:spMkLst>
            <pc:docMk/>
            <pc:sldMk cId="1757651703" sldId="300"/>
            <ac:spMk id="4" creationId="{6E81B840-538F-4573-AAA0-2DD8EC730336}"/>
          </ac:spMkLst>
        </pc:spChg>
        <pc:spChg chg="add del mod">
          <ac:chgData name="pradeep panwar" userId="d519ddcd2cf65a96" providerId="LiveId" clId="{0A740F5B-BD9F-479A-9541-A5FA85866C42}" dt="2022-02-22T05:37:09.212" v="1816" actId="478"/>
          <ac:spMkLst>
            <pc:docMk/>
            <pc:sldMk cId="1757651703" sldId="300"/>
            <ac:spMk id="5" creationId="{BE1D5117-A629-4DDC-A76A-9DE3BF6EC645}"/>
          </ac:spMkLst>
        </pc:spChg>
      </pc:sldChg>
      <pc:sldChg chg="modSp add mod">
        <pc:chgData name="pradeep panwar" userId="d519ddcd2cf65a96" providerId="LiveId" clId="{0A740F5B-BD9F-479A-9541-A5FA85866C42}" dt="2022-02-22T05:53:01.907" v="2050" actId="20577"/>
        <pc:sldMkLst>
          <pc:docMk/>
          <pc:sldMk cId="2478348715" sldId="301"/>
        </pc:sldMkLst>
        <pc:spChg chg="mod">
          <ac:chgData name="pradeep panwar" userId="d519ddcd2cf65a96" providerId="LiveId" clId="{0A740F5B-BD9F-479A-9541-A5FA85866C42}" dt="2022-02-22T05:53:01.907" v="2050" actId="20577"/>
          <ac:spMkLst>
            <pc:docMk/>
            <pc:sldMk cId="2478348715" sldId="301"/>
            <ac:spMk id="4" creationId="{6E81B840-538F-4573-AAA0-2DD8EC730336}"/>
          </ac:spMkLst>
        </pc:spChg>
      </pc:sldChg>
      <pc:sldChg chg="modSp add mod">
        <pc:chgData name="pradeep panwar" userId="d519ddcd2cf65a96" providerId="LiveId" clId="{0A740F5B-BD9F-479A-9541-A5FA85866C42}" dt="2022-02-22T05:44:04.408" v="1905" actId="113"/>
        <pc:sldMkLst>
          <pc:docMk/>
          <pc:sldMk cId="3968148046" sldId="302"/>
        </pc:sldMkLst>
        <pc:spChg chg="mod">
          <ac:chgData name="pradeep panwar" userId="d519ddcd2cf65a96" providerId="LiveId" clId="{0A740F5B-BD9F-479A-9541-A5FA85866C42}" dt="2022-02-22T05:44:04.408" v="1905" actId="113"/>
          <ac:spMkLst>
            <pc:docMk/>
            <pc:sldMk cId="3968148046" sldId="302"/>
            <ac:spMk id="4" creationId="{6E81B840-538F-4573-AAA0-2DD8EC730336}"/>
          </ac:spMkLst>
        </pc:spChg>
      </pc:sldChg>
      <pc:sldChg chg="addSp modSp add mod">
        <pc:chgData name="pradeep panwar" userId="d519ddcd2cf65a96" providerId="LiveId" clId="{0A740F5B-BD9F-479A-9541-A5FA85866C42}" dt="2022-02-22T05:52:51.006" v="2048" actId="20577"/>
        <pc:sldMkLst>
          <pc:docMk/>
          <pc:sldMk cId="1950864477" sldId="303"/>
        </pc:sldMkLst>
        <pc:spChg chg="add mod">
          <ac:chgData name="pradeep panwar" userId="d519ddcd2cf65a96" providerId="LiveId" clId="{0A740F5B-BD9F-479A-9541-A5FA85866C42}" dt="2022-02-22T05:46:03.609" v="1950" actId="20577"/>
          <ac:spMkLst>
            <pc:docMk/>
            <pc:sldMk cId="1950864477" sldId="303"/>
            <ac:spMk id="2" creationId="{B63C4900-B7A6-46C1-893E-B869EF12B892}"/>
          </ac:spMkLst>
        </pc:spChg>
        <pc:spChg chg="mod">
          <ac:chgData name="pradeep panwar" userId="d519ddcd2cf65a96" providerId="LiveId" clId="{0A740F5B-BD9F-479A-9541-A5FA85866C42}" dt="2022-02-22T05:52:51.006" v="2048" actId="20577"/>
          <ac:spMkLst>
            <pc:docMk/>
            <pc:sldMk cId="1950864477" sldId="303"/>
            <ac:spMk id="4" creationId="{6E81B840-538F-4573-AAA0-2DD8EC730336}"/>
          </ac:spMkLst>
        </pc:spChg>
      </pc:sldChg>
      <pc:sldChg chg="delSp modSp add mod">
        <pc:chgData name="pradeep panwar" userId="d519ddcd2cf65a96" providerId="LiveId" clId="{0A740F5B-BD9F-479A-9541-A5FA85866C42}" dt="2022-02-22T05:52:55.643" v="2049" actId="20577"/>
        <pc:sldMkLst>
          <pc:docMk/>
          <pc:sldMk cId="641011952" sldId="304"/>
        </pc:sldMkLst>
        <pc:spChg chg="del">
          <ac:chgData name="pradeep panwar" userId="d519ddcd2cf65a96" providerId="LiveId" clId="{0A740F5B-BD9F-479A-9541-A5FA85866C42}" dt="2022-02-22T05:50:37.484" v="2022" actId="478"/>
          <ac:spMkLst>
            <pc:docMk/>
            <pc:sldMk cId="641011952" sldId="304"/>
            <ac:spMk id="2" creationId="{B63C4900-B7A6-46C1-893E-B869EF12B892}"/>
          </ac:spMkLst>
        </pc:spChg>
        <pc:spChg chg="mod">
          <ac:chgData name="pradeep panwar" userId="d519ddcd2cf65a96" providerId="LiveId" clId="{0A740F5B-BD9F-479A-9541-A5FA85866C42}" dt="2022-02-22T05:52:55.643" v="2049" actId="20577"/>
          <ac:spMkLst>
            <pc:docMk/>
            <pc:sldMk cId="641011952" sldId="304"/>
            <ac:spMk id="4" creationId="{6E81B840-538F-4573-AAA0-2DD8EC730336}"/>
          </ac:spMkLst>
        </pc:spChg>
      </pc:sldChg>
      <pc:sldChg chg="modSp add mod">
        <pc:chgData name="pradeep panwar" userId="d519ddcd2cf65a96" providerId="LiveId" clId="{0A740F5B-BD9F-479A-9541-A5FA85866C42}" dt="2022-02-22T05:54:58.799" v="2079" actId="6549"/>
        <pc:sldMkLst>
          <pc:docMk/>
          <pc:sldMk cId="1336373079" sldId="305"/>
        </pc:sldMkLst>
        <pc:spChg chg="mod">
          <ac:chgData name="pradeep panwar" userId="d519ddcd2cf65a96" providerId="LiveId" clId="{0A740F5B-BD9F-479A-9541-A5FA85866C42}" dt="2022-02-22T05:54:58.799" v="2079" actId="6549"/>
          <ac:spMkLst>
            <pc:docMk/>
            <pc:sldMk cId="1336373079" sldId="305"/>
            <ac:spMk id="4" creationId="{6E81B840-538F-4573-AAA0-2DD8EC730336}"/>
          </ac:spMkLst>
        </pc:spChg>
      </pc:sldChg>
      <pc:sldChg chg="modSp add mod">
        <pc:chgData name="pradeep panwar" userId="d519ddcd2cf65a96" providerId="LiveId" clId="{0A740F5B-BD9F-479A-9541-A5FA85866C42}" dt="2022-02-22T05:57:05.378" v="2101" actId="6549"/>
        <pc:sldMkLst>
          <pc:docMk/>
          <pc:sldMk cId="1129641629" sldId="306"/>
        </pc:sldMkLst>
        <pc:spChg chg="mod">
          <ac:chgData name="pradeep panwar" userId="d519ddcd2cf65a96" providerId="LiveId" clId="{0A740F5B-BD9F-479A-9541-A5FA85866C42}" dt="2022-02-22T05:57:05.378" v="2101" actId="6549"/>
          <ac:spMkLst>
            <pc:docMk/>
            <pc:sldMk cId="1129641629" sldId="306"/>
            <ac:spMk id="4" creationId="{6E81B840-538F-4573-AAA0-2DD8EC730336}"/>
          </ac:spMkLst>
        </pc:spChg>
      </pc:sldChg>
      <pc:sldChg chg="modSp add mod">
        <pc:chgData name="pradeep panwar" userId="d519ddcd2cf65a96" providerId="LiveId" clId="{0A740F5B-BD9F-479A-9541-A5FA85866C42}" dt="2022-02-22T06:01:18.677" v="2161" actId="113"/>
        <pc:sldMkLst>
          <pc:docMk/>
          <pc:sldMk cId="2474710258" sldId="307"/>
        </pc:sldMkLst>
        <pc:spChg chg="mod">
          <ac:chgData name="pradeep panwar" userId="d519ddcd2cf65a96" providerId="LiveId" clId="{0A740F5B-BD9F-479A-9541-A5FA85866C42}" dt="2022-02-22T06:01:18.677" v="2161" actId="113"/>
          <ac:spMkLst>
            <pc:docMk/>
            <pc:sldMk cId="2474710258" sldId="307"/>
            <ac:spMk id="4" creationId="{6E81B840-538F-4573-AAA0-2DD8EC730336}"/>
          </ac:spMkLst>
        </pc:spChg>
      </pc:sldChg>
      <pc:sldChg chg="modSp add mod ord">
        <pc:chgData name="pradeep panwar" userId="d519ddcd2cf65a96" providerId="LiveId" clId="{0A740F5B-BD9F-479A-9541-A5FA85866C42}" dt="2022-02-22T06:06:01.261" v="2309" actId="20577"/>
        <pc:sldMkLst>
          <pc:docMk/>
          <pc:sldMk cId="2231530621" sldId="308"/>
        </pc:sldMkLst>
        <pc:spChg chg="mod">
          <ac:chgData name="pradeep panwar" userId="d519ddcd2cf65a96" providerId="LiveId" clId="{0A740F5B-BD9F-479A-9541-A5FA85866C42}" dt="2022-02-22T06:02:41.205" v="2175" actId="20577"/>
          <ac:spMkLst>
            <pc:docMk/>
            <pc:sldMk cId="2231530621" sldId="308"/>
            <ac:spMk id="2" creationId="{B63C4900-B7A6-46C1-893E-B869EF12B892}"/>
          </ac:spMkLst>
        </pc:spChg>
        <pc:spChg chg="mod">
          <ac:chgData name="pradeep panwar" userId="d519ddcd2cf65a96" providerId="LiveId" clId="{0A740F5B-BD9F-479A-9541-A5FA85866C42}" dt="2022-02-22T06:06:01.261" v="2309" actId="20577"/>
          <ac:spMkLst>
            <pc:docMk/>
            <pc:sldMk cId="2231530621" sldId="308"/>
            <ac:spMk id="4" creationId="{6E81B840-538F-4573-AAA0-2DD8EC730336}"/>
          </ac:spMkLst>
        </pc:spChg>
      </pc:sldChg>
      <pc:sldChg chg="delSp modSp add mod">
        <pc:chgData name="pradeep panwar" userId="d519ddcd2cf65a96" providerId="LiveId" clId="{0A740F5B-BD9F-479A-9541-A5FA85866C42}" dt="2022-02-22T06:10:21.032" v="2411" actId="113"/>
        <pc:sldMkLst>
          <pc:docMk/>
          <pc:sldMk cId="2705541742" sldId="309"/>
        </pc:sldMkLst>
        <pc:spChg chg="del">
          <ac:chgData name="pradeep panwar" userId="d519ddcd2cf65a96" providerId="LiveId" clId="{0A740F5B-BD9F-479A-9541-A5FA85866C42}" dt="2022-02-22T06:06:19.520" v="2311" actId="478"/>
          <ac:spMkLst>
            <pc:docMk/>
            <pc:sldMk cId="2705541742" sldId="309"/>
            <ac:spMk id="2" creationId="{B63C4900-B7A6-46C1-893E-B869EF12B892}"/>
          </ac:spMkLst>
        </pc:spChg>
        <pc:spChg chg="mod">
          <ac:chgData name="pradeep panwar" userId="d519ddcd2cf65a96" providerId="LiveId" clId="{0A740F5B-BD9F-479A-9541-A5FA85866C42}" dt="2022-02-22T06:10:21.032" v="2411" actId="113"/>
          <ac:spMkLst>
            <pc:docMk/>
            <pc:sldMk cId="2705541742" sldId="309"/>
            <ac:spMk id="4" creationId="{6E81B840-538F-4573-AAA0-2DD8EC730336}"/>
          </ac:spMkLst>
        </pc:spChg>
      </pc:sldChg>
      <pc:sldChg chg="modSp add mod ord">
        <pc:chgData name="pradeep panwar" userId="d519ddcd2cf65a96" providerId="LiveId" clId="{0A740F5B-BD9F-479A-9541-A5FA85866C42}" dt="2022-02-27T14:06:41.969" v="2587"/>
        <pc:sldMkLst>
          <pc:docMk/>
          <pc:sldMk cId="4135960615" sldId="310"/>
        </pc:sldMkLst>
        <pc:spChg chg="mod">
          <ac:chgData name="pradeep panwar" userId="d519ddcd2cf65a96" providerId="LiveId" clId="{0A740F5B-BD9F-479A-9541-A5FA85866C42}" dt="2022-02-27T14:04:42.055" v="2580" actId="20577"/>
          <ac:spMkLst>
            <pc:docMk/>
            <pc:sldMk cId="4135960615" sldId="310"/>
            <ac:spMk id="4" creationId="{6E81B840-538F-4573-AAA0-2DD8EC730336}"/>
          </ac:spMkLst>
        </pc:spChg>
      </pc:sldChg>
      <pc:sldChg chg="modSp add mod">
        <pc:chgData name="pradeep panwar" userId="d519ddcd2cf65a96" providerId="LiveId" clId="{0A740F5B-BD9F-479A-9541-A5FA85866C42}" dt="2022-02-27T14:10:03.217" v="2685" actId="20577"/>
        <pc:sldMkLst>
          <pc:docMk/>
          <pc:sldMk cId="367943626" sldId="311"/>
        </pc:sldMkLst>
        <pc:spChg chg="mod">
          <ac:chgData name="pradeep panwar" userId="d519ddcd2cf65a96" providerId="LiveId" clId="{0A740F5B-BD9F-479A-9541-A5FA85866C42}" dt="2022-02-27T14:10:03.217" v="2685" actId="20577"/>
          <ac:spMkLst>
            <pc:docMk/>
            <pc:sldMk cId="367943626" sldId="311"/>
            <ac:spMk id="4" creationId="{6E81B840-538F-4573-AAA0-2DD8EC730336}"/>
          </ac:spMkLst>
        </pc:spChg>
      </pc:sldChg>
      <pc:sldChg chg="delSp new del mod">
        <pc:chgData name="pradeep panwar" userId="d519ddcd2cf65a96" providerId="LiveId" clId="{0A740F5B-BD9F-479A-9541-A5FA85866C42}" dt="2022-02-27T14:05:45.292" v="2583" actId="47"/>
        <pc:sldMkLst>
          <pc:docMk/>
          <pc:sldMk cId="1969037225" sldId="311"/>
        </pc:sldMkLst>
        <pc:spChg chg="del">
          <ac:chgData name="pradeep panwar" userId="d519ddcd2cf65a96" providerId="LiveId" clId="{0A740F5B-BD9F-479A-9541-A5FA85866C42}" dt="2022-02-27T14:05:43.328" v="2582" actId="478"/>
          <ac:spMkLst>
            <pc:docMk/>
            <pc:sldMk cId="1969037225" sldId="311"/>
            <ac:spMk id="2" creationId="{04FF7274-D227-4314-AF5B-45FFFA652053}"/>
          </ac:spMkLst>
        </pc:spChg>
      </pc:sldChg>
      <pc:sldChg chg="add del">
        <pc:chgData name="pradeep panwar" userId="d519ddcd2cf65a96" providerId="LiveId" clId="{0A740F5B-BD9F-479A-9541-A5FA85866C42}" dt="2022-02-27T14:06:19.469" v="2585" actId="47"/>
        <pc:sldMkLst>
          <pc:docMk/>
          <pc:sldMk cId="4196033504" sldId="311"/>
        </pc:sldMkLst>
      </pc:sldChg>
      <pc:sldChg chg="modSp add mod">
        <pc:chgData name="pradeep panwar" userId="d519ddcd2cf65a96" providerId="LiveId" clId="{0A740F5B-BD9F-479A-9541-A5FA85866C42}" dt="2022-02-27T14:13:33.962" v="2734" actId="123"/>
        <pc:sldMkLst>
          <pc:docMk/>
          <pc:sldMk cId="2401822333" sldId="312"/>
        </pc:sldMkLst>
        <pc:spChg chg="mod">
          <ac:chgData name="pradeep panwar" userId="d519ddcd2cf65a96" providerId="LiveId" clId="{0A740F5B-BD9F-479A-9541-A5FA85866C42}" dt="2022-02-27T14:13:33.962" v="2734" actId="123"/>
          <ac:spMkLst>
            <pc:docMk/>
            <pc:sldMk cId="2401822333" sldId="312"/>
            <ac:spMk id="4" creationId="{6E81B840-538F-4573-AAA0-2DD8EC730336}"/>
          </ac:spMkLst>
        </pc:spChg>
      </pc:sldChg>
      <pc:sldChg chg="modSp add mod">
        <pc:chgData name="pradeep panwar" userId="d519ddcd2cf65a96" providerId="LiveId" clId="{0A740F5B-BD9F-479A-9541-A5FA85866C42}" dt="2022-02-27T14:16:06.032" v="2797" actId="123"/>
        <pc:sldMkLst>
          <pc:docMk/>
          <pc:sldMk cId="1692536626" sldId="313"/>
        </pc:sldMkLst>
        <pc:spChg chg="mod">
          <ac:chgData name="pradeep panwar" userId="d519ddcd2cf65a96" providerId="LiveId" clId="{0A740F5B-BD9F-479A-9541-A5FA85866C42}" dt="2022-02-27T14:16:06.032" v="2797" actId="123"/>
          <ac:spMkLst>
            <pc:docMk/>
            <pc:sldMk cId="1692536626" sldId="313"/>
            <ac:spMk id="4" creationId="{6E81B840-538F-4573-AAA0-2DD8EC730336}"/>
          </ac:spMkLst>
        </pc:spChg>
      </pc:sldChg>
      <pc:sldChg chg="delSp modSp new mod">
        <pc:chgData name="pradeep panwar" userId="d519ddcd2cf65a96" providerId="LiveId" clId="{0A740F5B-BD9F-479A-9541-A5FA85866C42}" dt="2022-02-27T14:18:55.377" v="2820" actId="12788"/>
        <pc:sldMkLst>
          <pc:docMk/>
          <pc:sldMk cId="2332643577" sldId="314"/>
        </pc:sldMkLst>
        <pc:spChg chg="mod">
          <ac:chgData name="pradeep panwar" userId="d519ddcd2cf65a96" providerId="LiveId" clId="{0A740F5B-BD9F-479A-9541-A5FA85866C42}" dt="2022-02-27T14:18:55.377" v="2820" actId="12788"/>
          <ac:spMkLst>
            <pc:docMk/>
            <pc:sldMk cId="2332643577" sldId="314"/>
            <ac:spMk id="2" creationId="{86A75910-FCDF-4FD5-A62C-774051E18EA5}"/>
          </ac:spMkLst>
        </pc:spChg>
        <pc:spChg chg="del mod">
          <ac:chgData name="pradeep panwar" userId="d519ddcd2cf65a96" providerId="LiveId" clId="{0A740F5B-BD9F-479A-9541-A5FA85866C42}" dt="2022-02-27T14:16:48.818" v="2808" actId="478"/>
          <ac:spMkLst>
            <pc:docMk/>
            <pc:sldMk cId="2332643577" sldId="314"/>
            <ac:spMk id="3" creationId="{9D16F4ED-9CD9-47C6-91EA-B69BF7BACA56}"/>
          </ac:spMkLst>
        </pc:spChg>
      </pc:sldChg>
      <pc:sldChg chg="new del">
        <pc:chgData name="pradeep panwar" userId="d519ddcd2cf65a96" providerId="LiveId" clId="{0A740F5B-BD9F-479A-9541-A5FA85866C42}" dt="2022-02-28T07:13:55.428" v="2828" actId="47"/>
        <pc:sldMkLst>
          <pc:docMk/>
          <pc:sldMk cId="2263242210" sldId="315"/>
        </pc:sldMkLst>
      </pc:sldChg>
      <pc:sldChg chg="modSp add mod setBg">
        <pc:chgData name="pradeep panwar" userId="d519ddcd2cf65a96" providerId="LiveId" clId="{0A740F5B-BD9F-479A-9541-A5FA85866C42}" dt="2022-02-28T07:15:17.756" v="2868" actId="20577"/>
        <pc:sldMkLst>
          <pc:docMk/>
          <pc:sldMk cId="2540887654" sldId="316"/>
        </pc:sldMkLst>
        <pc:spChg chg="mod">
          <ac:chgData name="pradeep panwar" userId="d519ddcd2cf65a96" providerId="LiveId" clId="{0A740F5B-BD9F-479A-9541-A5FA85866C42}" dt="2022-02-28T07:15:17.756" v="2868" actId="20577"/>
          <ac:spMkLst>
            <pc:docMk/>
            <pc:sldMk cId="2540887654" sldId="316"/>
            <ac:spMk id="3" creationId="{00000000-0000-0000-0000-000000000000}"/>
          </ac:spMkLst>
        </pc:spChg>
      </pc:sldChg>
      <pc:sldChg chg="add del">
        <pc:chgData name="pradeep panwar" userId="d519ddcd2cf65a96" providerId="LiveId" clId="{0A740F5B-BD9F-479A-9541-A5FA85866C42}" dt="2022-02-28T07:14:53.334" v="2833" actId="47"/>
        <pc:sldMkLst>
          <pc:docMk/>
          <pc:sldMk cId="4235729219" sldId="317"/>
        </pc:sldMkLst>
      </pc:sldChg>
      <pc:sldChg chg="add del">
        <pc:chgData name="pradeep panwar" userId="d519ddcd2cf65a96" providerId="LiveId" clId="{0A740F5B-BD9F-479A-9541-A5FA85866C42}" dt="2022-02-28T07:15:09.512" v="2834" actId="47"/>
        <pc:sldMkLst>
          <pc:docMk/>
          <pc:sldMk cId="2095420941" sldId="318"/>
        </pc:sldMkLst>
      </pc:sldChg>
      <pc:sldChg chg="modSp add mod">
        <pc:chgData name="pradeep panwar" userId="d519ddcd2cf65a96" providerId="LiveId" clId="{0A740F5B-BD9F-479A-9541-A5FA85866C42}" dt="2022-02-28T07:32:00.447" v="3025" actId="123"/>
        <pc:sldMkLst>
          <pc:docMk/>
          <pc:sldMk cId="0" sldId="319"/>
        </pc:sldMkLst>
        <pc:spChg chg="mod">
          <ac:chgData name="pradeep panwar" userId="d519ddcd2cf65a96" providerId="LiveId" clId="{0A740F5B-BD9F-479A-9541-A5FA85866C42}" dt="2022-02-28T07:32:00.447" v="3025" actId="123"/>
          <ac:spMkLst>
            <pc:docMk/>
            <pc:sldMk cId="0" sldId="319"/>
            <ac:spMk id="3" creationId="{00000000-0000-0000-0000-000000000000}"/>
          </ac:spMkLst>
        </pc:spChg>
        <pc:spChg chg="mod">
          <ac:chgData name="pradeep panwar" userId="d519ddcd2cf65a96" providerId="LiveId" clId="{0A740F5B-BD9F-479A-9541-A5FA85866C42}" dt="2022-02-28T07:31:43.047" v="3023" actId="1076"/>
          <ac:spMkLst>
            <pc:docMk/>
            <pc:sldMk cId="0" sldId="319"/>
            <ac:spMk id="4" creationId="{00000000-0000-0000-0000-000000000000}"/>
          </ac:spMkLst>
        </pc:spChg>
      </pc:sldChg>
      <pc:sldChg chg="add">
        <pc:chgData name="pradeep panwar" userId="d519ddcd2cf65a96" providerId="LiveId" clId="{0A740F5B-BD9F-479A-9541-A5FA85866C42}" dt="2022-02-28T07:13:31.609" v="2822"/>
        <pc:sldMkLst>
          <pc:docMk/>
          <pc:sldMk cId="0" sldId="320"/>
        </pc:sldMkLst>
      </pc:sldChg>
      <pc:sldChg chg="modSp add mod">
        <pc:chgData name="pradeep panwar" userId="d519ddcd2cf65a96" providerId="LiveId" clId="{0A740F5B-BD9F-479A-9541-A5FA85866C42}" dt="2022-02-28T07:32:40.789" v="3031" actId="14100"/>
        <pc:sldMkLst>
          <pc:docMk/>
          <pc:sldMk cId="0" sldId="321"/>
        </pc:sldMkLst>
        <pc:spChg chg="mod">
          <ac:chgData name="pradeep panwar" userId="d519ddcd2cf65a96" providerId="LiveId" clId="{0A740F5B-BD9F-479A-9541-A5FA85866C42}" dt="2022-02-28T07:32:40.789" v="3031" actId="14100"/>
          <ac:spMkLst>
            <pc:docMk/>
            <pc:sldMk cId="0" sldId="321"/>
            <ac:spMk id="3" creationId="{00000000-0000-0000-0000-000000000000}"/>
          </ac:spMkLst>
        </pc:spChg>
      </pc:sldChg>
      <pc:sldChg chg="modSp add mod">
        <pc:chgData name="pradeep panwar" userId="d519ddcd2cf65a96" providerId="LiveId" clId="{0A740F5B-BD9F-479A-9541-A5FA85866C42}" dt="2022-02-28T07:32:56.787" v="3032" actId="14100"/>
        <pc:sldMkLst>
          <pc:docMk/>
          <pc:sldMk cId="0" sldId="322"/>
        </pc:sldMkLst>
        <pc:spChg chg="mod">
          <ac:chgData name="pradeep panwar" userId="d519ddcd2cf65a96" providerId="LiveId" clId="{0A740F5B-BD9F-479A-9541-A5FA85866C42}" dt="2022-02-28T07:32:56.787" v="3032" actId="14100"/>
          <ac:spMkLst>
            <pc:docMk/>
            <pc:sldMk cId="0" sldId="322"/>
            <ac:spMk id="9219" creationId="{00000000-0000-0000-0000-000000000000}"/>
          </ac:spMkLst>
        </pc:spChg>
      </pc:sldChg>
      <pc:sldChg chg="modSp add mod">
        <pc:chgData name="pradeep panwar" userId="d519ddcd2cf65a96" providerId="LiveId" clId="{0A740F5B-BD9F-479A-9541-A5FA85866C42}" dt="2022-02-28T07:33:25.589" v="3039" actId="123"/>
        <pc:sldMkLst>
          <pc:docMk/>
          <pc:sldMk cId="0" sldId="323"/>
        </pc:sldMkLst>
        <pc:spChg chg="mod">
          <ac:chgData name="pradeep panwar" userId="d519ddcd2cf65a96" providerId="LiveId" clId="{0A740F5B-BD9F-479A-9541-A5FA85866C42}" dt="2022-02-28T07:33:25.589" v="3039" actId="123"/>
          <ac:spMkLst>
            <pc:docMk/>
            <pc:sldMk cId="0" sldId="323"/>
            <ac:spMk id="3" creationId="{00000000-0000-0000-0000-000000000000}"/>
          </ac:spMkLst>
        </pc:spChg>
      </pc:sldChg>
      <pc:sldChg chg="modSp add mod">
        <pc:chgData name="pradeep panwar" userId="d519ddcd2cf65a96" providerId="LiveId" clId="{0A740F5B-BD9F-479A-9541-A5FA85866C42}" dt="2022-02-28T07:33:42.085" v="3042" actId="14100"/>
        <pc:sldMkLst>
          <pc:docMk/>
          <pc:sldMk cId="0" sldId="324"/>
        </pc:sldMkLst>
        <pc:spChg chg="mod">
          <ac:chgData name="pradeep panwar" userId="d519ddcd2cf65a96" providerId="LiveId" clId="{0A740F5B-BD9F-479A-9541-A5FA85866C42}" dt="2022-02-28T07:33:33.712" v="3040" actId="1076"/>
          <ac:spMkLst>
            <pc:docMk/>
            <pc:sldMk cId="0" sldId="324"/>
            <ac:spMk id="3" creationId="{00000000-0000-0000-0000-000000000000}"/>
          </ac:spMkLst>
        </pc:spChg>
        <pc:spChg chg="mod">
          <ac:chgData name="pradeep panwar" userId="d519ddcd2cf65a96" providerId="LiveId" clId="{0A740F5B-BD9F-479A-9541-A5FA85866C42}" dt="2022-02-28T07:33:42.085" v="3042" actId="14100"/>
          <ac:spMkLst>
            <pc:docMk/>
            <pc:sldMk cId="0" sldId="324"/>
            <ac:spMk id="11267" creationId="{00000000-0000-0000-0000-000000000000}"/>
          </ac:spMkLst>
        </pc:spChg>
      </pc:sldChg>
      <pc:sldChg chg="add">
        <pc:chgData name="pradeep panwar" userId="d519ddcd2cf65a96" providerId="LiveId" clId="{0A740F5B-BD9F-479A-9541-A5FA85866C42}" dt="2022-02-28T07:13:31.609" v="2822"/>
        <pc:sldMkLst>
          <pc:docMk/>
          <pc:sldMk cId="0" sldId="331"/>
        </pc:sldMkLst>
      </pc:sldChg>
      <pc:sldChg chg="modSp add mod">
        <pc:chgData name="pradeep panwar" userId="d519ddcd2cf65a96" providerId="LiveId" clId="{0A740F5B-BD9F-479A-9541-A5FA85866C42}" dt="2022-02-28T07:34:09.848" v="3048" actId="14100"/>
        <pc:sldMkLst>
          <pc:docMk/>
          <pc:sldMk cId="0" sldId="340"/>
        </pc:sldMkLst>
        <pc:spChg chg="mod">
          <ac:chgData name="pradeep panwar" userId="d519ddcd2cf65a96" providerId="LiveId" clId="{0A740F5B-BD9F-479A-9541-A5FA85866C42}" dt="2022-02-28T07:34:09.848" v="3048" actId="14100"/>
          <ac:spMkLst>
            <pc:docMk/>
            <pc:sldMk cId="0" sldId="340"/>
            <ac:spMk id="4" creationId="{00000000-0000-0000-0000-000000000000}"/>
          </ac:spMkLst>
        </pc:spChg>
        <pc:graphicFrameChg chg="mod modGraphic">
          <ac:chgData name="pradeep panwar" userId="d519ddcd2cf65a96" providerId="LiveId" clId="{0A740F5B-BD9F-479A-9541-A5FA85866C42}" dt="2022-02-28T07:33:52.799" v="3044" actId="14100"/>
          <ac:graphicFrameMkLst>
            <pc:docMk/>
            <pc:sldMk cId="0" sldId="340"/>
            <ac:graphicFrameMk id="6" creationId="{00000000-0000-0000-0000-000000000000}"/>
          </ac:graphicFrameMkLst>
        </pc:graphicFrameChg>
        <pc:graphicFrameChg chg="mod modGraphic">
          <ac:chgData name="pradeep panwar" userId="d519ddcd2cf65a96" providerId="LiveId" clId="{0A740F5B-BD9F-479A-9541-A5FA85866C42}" dt="2022-02-28T07:33:59.340" v="3046" actId="14100"/>
          <ac:graphicFrameMkLst>
            <pc:docMk/>
            <pc:sldMk cId="0" sldId="340"/>
            <ac:graphicFrameMk id="7" creationId="{00000000-0000-0000-0000-000000000000}"/>
          </ac:graphicFrameMkLst>
        </pc:graphicFrameChg>
      </pc:sldChg>
      <pc:sldChg chg="modSp add mod">
        <pc:chgData name="pradeep panwar" userId="d519ddcd2cf65a96" providerId="LiveId" clId="{0A740F5B-BD9F-479A-9541-A5FA85866C42}" dt="2022-02-28T07:34:53.856" v="3056" actId="27636"/>
        <pc:sldMkLst>
          <pc:docMk/>
          <pc:sldMk cId="0" sldId="341"/>
        </pc:sldMkLst>
        <pc:spChg chg="mod">
          <ac:chgData name="pradeep panwar" userId="d519ddcd2cf65a96" providerId="LiveId" clId="{0A740F5B-BD9F-479A-9541-A5FA85866C42}" dt="2022-02-28T07:34:35.928" v="3053" actId="1076"/>
          <ac:spMkLst>
            <pc:docMk/>
            <pc:sldMk cId="0" sldId="341"/>
            <ac:spMk id="2" creationId="{00000000-0000-0000-0000-000000000000}"/>
          </ac:spMkLst>
        </pc:spChg>
        <pc:spChg chg="mod">
          <ac:chgData name="pradeep panwar" userId="d519ddcd2cf65a96" providerId="LiveId" clId="{0A740F5B-BD9F-479A-9541-A5FA85866C42}" dt="2022-02-28T07:34:53.856" v="3056" actId="27636"/>
          <ac:spMkLst>
            <pc:docMk/>
            <pc:sldMk cId="0" sldId="341"/>
            <ac:spMk id="3" creationId="{00000000-0000-0000-0000-000000000000}"/>
          </ac:spMkLst>
        </pc:spChg>
        <pc:spChg chg="mod">
          <ac:chgData name="pradeep panwar" userId="d519ddcd2cf65a96" providerId="LiveId" clId="{0A740F5B-BD9F-479A-9541-A5FA85866C42}" dt="2022-02-28T07:34:41.082" v="3054" actId="1076"/>
          <ac:spMkLst>
            <pc:docMk/>
            <pc:sldMk cId="0" sldId="341"/>
            <ac:spMk id="12291" creationId="{00000000-0000-0000-0000-000000000000}"/>
          </ac:spMkLst>
        </pc:spChg>
      </pc:sldChg>
      <pc:sldChg chg="modSp add mod">
        <pc:chgData name="pradeep panwar" userId="d519ddcd2cf65a96" providerId="LiveId" clId="{0A740F5B-BD9F-479A-9541-A5FA85866C42}" dt="2022-02-28T07:35:14.575" v="3059" actId="14100"/>
        <pc:sldMkLst>
          <pc:docMk/>
          <pc:sldMk cId="0" sldId="342"/>
        </pc:sldMkLst>
        <pc:spChg chg="mod">
          <ac:chgData name="pradeep panwar" userId="d519ddcd2cf65a96" providerId="LiveId" clId="{0A740F5B-BD9F-479A-9541-A5FA85866C42}" dt="2022-02-28T07:35:03.729" v="3057" actId="14100"/>
          <ac:spMkLst>
            <pc:docMk/>
            <pc:sldMk cId="0" sldId="342"/>
            <ac:spMk id="2" creationId="{00000000-0000-0000-0000-000000000000}"/>
          </ac:spMkLst>
        </pc:spChg>
        <pc:spChg chg="mod">
          <ac:chgData name="pradeep panwar" userId="d519ddcd2cf65a96" providerId="LiveId" clId="{0A740F5B-BD9F-479A-9541-A5FA85866C42}" dt="2022-02-28T07:35:14.575" v="3059" actId="14100"/>
          <ac:spMkLst>
            <pc:docMk/>
            <pc:sldMk cId="0" sldId="342"/>
            <ac:spMk id="3" creationId="{00000000-0000-0000-0000-000000000000}"/>
          </ac:spMkLst>
        </pc:spChg>
      </pc:sldChg>
      <pc:sldChg chg="modSp add mod">
        <pc:chgData name="pradeep panwar" userId="d519ddcd2cf65a96" providerId="LiveId" clId="{0A740F5B-BD9F-479A-9541-A5FA85866C42}" dt="2022-02-28T07:35:31.171" v="3064" actId="27636"/>
        <pc:sldMkLst>
          <pc:docMk/>
          <pc:sldMk cId="0" sldId="343"/>
        </pc:sldMkLst>
        <pc:spChg chg="mod">
          <ac:chgData name="pradeep panwar" userId="d519ddcd2cf65a96" providerId="LiveId" clId="{0A740F5B-BD9F-479A-9541-A5FA85866C42}" dt="2022-02-28T07:35:22.401" v="3061" actId="27636"/>
          <ac:spMkLst>
            <pc:docMk/>
            <pc:sldMk cId="0" sldId="343"/>
            <ac:spMk id="2" creationId="{00000000-0000-0000-0000-000000000000}"/>
          </ac:spMkLst>
        </pc:spChg>
        <pc:spChg chg="mod">
          <ac:chgData name="pradeep panwar" userId="d519ddcd2cf65a96" providerId="LiveId" clId="{0A740F5B-BD9F-479A-9541-A5FA85866C42}" dt="2022-02-28T07:35:31.171" v="3064" actId="27636"/>
          <ac:spMkLst>
            <pc:docMk/>
            <pc:sldMk cId="0" sldId="343"/>
            <ac:spMk id="3" creationId="{00000000-0000-0000-0000-000000000000}"/>
          </ac:spMkLst>
        </pc:spChg>
      </pc:sldChg>
      <pc:sldChg chg="modSp add mod">
        <pc:chgData name="pradeep panwar" userId="d519ddcd2cf65a96" providerId="LiveId" clId="{0A740F5B-BD9F-479A-9541-A5FA85866C42}" dt="2022-02-28T07:13:31.750" v="2826" actId="27636"/>
        <pc:sldMkLst>
          <pc:docMk/>
          <pc:sldMk cId="0" sldId="344"/>
        </pc:sldMkLst>
        <pc:spChg chg="mod">
          <ac:chgData name="pradeep panwar" userId="d519ddcd2cf65a96" providerId="LiveId" clId="{0A740F5B-BD9F-479A-9541-A5FA85866C42}" dt="2022-02-28T07:13:31.750" v="2826" actId="27636"/>
          <ac:spMkLst>
            <pc:docMk/>
            <pc:sldMk cId="0" sldId="344"/>
            <ac:spMk id="3" creationId="{00000000-0000-0000-0000-000000000000}"/>
          </ac:spMkLst>
        </pc:spChg>
      </pc:sldChg>
      <pc:sldChg chg="modSp add mod">
        <pc:chgData name="pradeep panwar" userId="d519ddcd2cf65a96" providerId="LiveId" clId="{0A740F5B-BD9F-479A-9541-A5FA85866C42}" dt="2022-02-28T07:35:55.612" v="3066" actId="14100"/>
        <pc:sldMkLst>
          <pc:docMk/>
          <pc:sldMk cId="0" sldId="345"/>
        </pc:sldMkLst>
        <pc:spChg chg="mod">
          <ac:chgData name="pradeep panwar" userId="d519ddcd2cf65a96" providerId="LiveId" clId="{0A740F5B-BD9F-479A-9541-A5FA85866C42}" dt="2022-02-28T07:35:50.931" v="3065" actId="14100"/>
          <ac:spMkLst>
            <pc:docMk/>
            <pc:sldMk cId="0" sldId="345"/>
            <ac:spMk id="16386" creationId="{00000000-0000-0000-0000-000000000000}"/>
          </ac:spMkLst>
        </pc:spChg>
        <pc:graphicFrameChg chg="mod modGraphic">
          <ac:chgData name="pradeep panwar" userId="d519ddcd2cf65a96" providerId="LiveId" clId="{0A740F5B-BD9F-479A-9541-A5FA85866C42}" dt="2022-02-28T07:35:55.612" v="3066" actId="14100"/>
          <ac:graphicFrameMkLst>
            <pc:docMk/>
            <pc:sldMk cId="0" sldId="345"/>
            <ac:graphicFrameMk id="4" creationId="{00000000-0000-0000-0000-000000000000}"/>
          </ac:graphicFrameMkLst>
        </pc:graphicFrameChg>
      </pc:sldChg>
      <pc:sldChg chg="modSp add mod">
        <pc:chgData name="pradeep panwar" userId="d519ddcd2cf65a96" providerId="LiveId" clId="{0A740F5B-BD9F-479A-9541-A5FA85866C42}" dt="2022-02-28T07:36:08.661" v="3067" actId="14100"/>
        <pc:sldMkLst>
          <pc:docMk/>
          <pc:sldMk cId="0" sldId="346"/>
        </pc:sldMkLst>
        <pc:spChg chg="mod">
          <ac:chgData name="pradeep panwar" userId="d519ddcd2cf65a96" providerId="LiveId" clId="{0A740F5B-BD9F-479A-9541-A5FA85866C42}" dt="2022-02-28T07:36:08.661" v="3067" actId="14100"/>
          <ac:spMkLst>
            <pc:docMk/>
            <pc:sldMk cId="0" sldId="346"/>
            <ac:spMk id="4" creationId="{00000000-0000-0000-0000-000000000000}"/>
          </ac:spMkLst>
        </pc:spChg>
      </pc:sldChg>
      <pc:sldChg chg="modSp add mod">
        <pc:chgData name="pradeep panwar" userId="d519ddcd2cf65a96" providerId="LiveId" clId="{0A740F5B-BD9F-479A-9541-A5FA85866C42}" dt="2022-02-28T07:36:15.839" v="3069" actId="14100"/>
        <pc:sldMkLst>
          <pc:docMk/>
          <pc:sldMk cId="0" sldId="347"/>
        </pc:sldMkLst>
        <pc:spChg chg="mod">
          <ac:chgData name="pradeep panwar" userId="d519ddcd2cf65a96" providerId="LiveId" clId="{0A740F5B-BD9F-479A-9541-A5FA85866C42}" dt="2022-02-28T07:36:15.839" v="3069" actId="14100"/>
          <ac:spMkLst>
            <pc:docMk/>
            <pc:sldMk cId="0" sldId="347"/>
            <ac:spMk id="4" creationId="{00000000-0000-0000-0000-000000000000}"/>
          </ac:spMkLst>
        </pc:spChg>
      </pc:sldChg>
      <pc:sldChg chg="modSp add mod">
        <pc:chgData name="pradeep panwar" userId="d519ddcd2cf65a96" providerId="LiveId" clId="{0A740F5B-BD9F-479A-9541-A5FA85866C42}" dt="2022-02-28T07:36:23.638" v="3071" actId="14100"/>
        <pc:sldMkLst>
          <pc:docMk/>
          <pc:sldMk cId="0" sldId="348"/>
        </pc:sldMkLst>
        <pc:spChg chg="mod">
          <ac:chgData name="pradeep panwar" userId="d519ddcd2cf65a96" providerId="LiveId" clId="{0A740F5B-BD9F-479A-9541-A5FA85866C42}" dt="2022-02-28T07:36:23.638" v="3071" actId="14100"/>
          <ac:spMkLst>
            <pc:docMk/>
            <pc:sldMk cId="0" sldId="348"/>
            <ac:spMk id="4" creationId="{00000000-0000-0000-0000-000000000000}"/>
          </ac:spMkLst>
        </pc:spChg>
      </pc:sldChg>
      <pc:sldChg chg="modSp add mod">
        <pc:chgData name="pradeep panwar" userId="d519ddcd2cf65a96" providerId="LiveId" clId="{0A740F5B-BD9F-479A-9541-A5FA85866C42}" dt="2022-02-28T07:36:32.115" v="3073" actId="14100"/>
        <pc:sldMkLst>
          <pc:docMk/>
          <pc:sldMk cId="0" sldId="349"/>
        </pc:sldMkLst>
        <pc:spChg chg="mod">
          <ac:chgData name="pradeep panwar" userId="d519ddcd2cf65a96" providerId="LiveId" clId="{0A740F5B-BD9F-479A-9541-A5FA85866C42}" dt="2022-02-28T07:36:29.148" v="3072" actId="14100"/>
          <ac:spMkLst>
            <pc:docMk/>
            <pc:sldMk cId="0" sldId="349"/>
            <ac:spMk id="2" creationId="{00000000-0000-0000-0000-000000000000}"/>
          </ac:spMkLst>
        </pc:spChg>
        <pc:spChg chg="mod">
          <ac:chgData name="pradeep panwar" userId="d519ddcd2cf65a96" providerId="LiveId" clId="{0A740F5B-BD9F-479A-9541-A5FA85866C42}" dt="2022-02-28T07:36:32.115" v="3073" actId="14100"/>
          <ac:spMkLst>
            <pc:docMk/>
            <pc:sldMk cId="0" sldId="349"/>
            <ac:spMk id="4" creationId="{00000000-0000-0000-0000-000000000000}"/>
          </ac:spMkLst>
        </pc:spChg>
      </pc:sldChg>
      <pc:sldChg chg="modSp add mod">
        <pc:chgData name="pradeep panwar" userId="d519ddcd2cf65a96" providerId="LiveId" clId="{0A740F5B-BD9F-479A-9541-A5FA85866C42}" dt="2022-02-28T07:36:48.373" v="3075" actId="14100"/>
        <pc:sldMkLst>
          <pc:docMk/>
          <pc:sldMk cId="0" sldId="350"/>
        </pc:sldMkLst>
        <pc:spChg chg="mod">
          <ac:chgData name="pradeep panwar" userId="d519ddcd2cf65a96" providerId="LiveId" clId="{0A740F5B-BD9F-479A-9541-A5FA85866C42}" dt="2022-02-28T07:36:48.373" v="3075" actId="14100"/>
          <ac:spMkLst>
            <pc:docMk/>
            <pc:sldMk cId="0" sldId="350"/>
            <ac:spMk id="4" creationId="{00000000-0000-0000-0000-000000000000}"/>
          </ac:spMkLst>
        </pc:spChg>
      </pc:sldChg>
      <pc:sldChg chg="addSp modSp add mod">
        <pc:chgData name="pradeep panwar" userId="d519ddcd2cf65a96" providerId="LiveId" clId="{0A740F5B-BD9F-479A-9541-A5FA85866C42}" dt="2022-03-05T17:55:14.299" v="3141" actId="9405"/>
        <pc:sldMkLst>
          <pc:docMk/>
          <pc:sldMk cId="0" sldId="351"/>
        </pc:sldMkLst>
        <pc:spChg chg="mod">
          <ac:chgData name="pradeep panwar" userId="d519ddcd2cf65a96" providerId="LiveId" clId="{0A740F5B-BD9F-479A-9541-A5FA85866C42}" dt="2022-02-28T07:37:02.014" v="3077" actId="14100"/>
          <ac:spMkLst>
            <pc:docMk/>
            <pc:sldMk cId="0" sldId="351"/>
            <ac:spMk id="4" creationId="{00000000-0000-0000-0000-000000000000}"/>
          </ac:spMkLst>
        </pc:spChg>
        <pc:inkChg chg="add">
          <ac:chgData name="pradeep panwar" userId="d519ddcd2cf65a96" providerId="LiveId" clId="{0A740F5B-BD9F-479A-9541-A5FA85866C42}" dt="2022-03-05T17:55:14.299" v="3141" actId="9405"/>
          <ac:inkMkLst>
            <pc:docMk/>
            <pc:sldMk cId="0" sldId="351"/>
            <ac:inkMk id="2" creationId="{804656C4-7857-41F7-A5C8-8B93216AEB59}"/>
          </ac:inkMkLst>
        </pc:inkChg>
      </pc:sldChg>
      <pc:sldChg chg="modSp add mod">
        <pc:chgData name="pradeep panwar" userId="d519ddcd2cf65a96" providerId="LiveId" clId="{0A740F5B-BD9F-479A-9541-A5FA85866C42}" dt="2022-02-28T07:37:09.615" v="3078" actId="14100"/>
        <pc:sldMkLst>
          <pc:docMk/>
          <pc:sldMk cId="0" sldId="352"/>
        </pc:sldMkLst>
        <pc:spChg chg="mod">
          <ac:chgData name="pradeep panwar" userId="d519ddcd2cf65a96" providerId="LiveId" clId="{0A740F5B-BD9F-479A-9541-A5FA85866C42}" dt="2022-02-28T07:37:09.615" v="3078" actId="14100"/>
          <ac:spMkLst>
            <pc:docMk/>
            <pc:sldMk cId="0" sldId="352"/>
            <ac:spMk id="4" creationId="{00000000-0000-0000-0000-000000000000}"/>
          </ac:spMkLst>
        </pc:spChg>
      </pc:sldChg>
      <pc:sldChg chg="modSp add mod">
        <pc:chgData name="pradeep panwar" userId="d519ddcd2cf65a96" providerId="LiveId" clId="{0A740F5B-BD9F-479A-9541-A5FA85866C42}" dt="2022-02-28T07:37:20.264" v="3080" actId="14100"/>
        <pc:sldMkLst>
          <pc:docMk/>
          <pc:sldMk cId="0" sldId="353"/>
        </pc:sldMkLst>
        <pc:spChg chg="mod">
          <ac:chgData name="pradeep panwar" userId="d519ddcd2cf65a96" providerId="LiveId" clId="{0A740F5B-BD9F-479A-9541-A5FA85866C42}" dt="2022-02-28T07:37:20.264" v="3080" actId="14100"/>
          <ac:spMkLst>
            <pc:docMk/>
            <pc:sldMk cId="0" sldId="353"/>
            <ac:spMk id="4" creationId="{00000000-0000-0000-0000-000000000000}"/>
          </ac:spMkLst>
        </pc:spChg>
      </pc:sldChg>
      <pc:sldChg chg="modSp add mod">
        <pc:chgData name="pradeep panwar" userId="d519ddcd2cf65a96" providerId="LiveId" clId="{0A740F5B-BD9F-479A-9541-A5FA85866C42}" dt="2022-02-28T07:37:25.321" v="3081" actId="14100"/>
        <pc:sldMkLst>
          <pc:docMk/>
          <pc:sldMk cId="0" sldId="354"/>
        </pc:sldMkLst>
        <pc:spChg chg="mod">
          <ac:chgData name="pradeep panwar" userId="d519ddcd2cf65a96" providerId="LiveId" clId="{0A740F5B-BD9F-479A-9541-A5FA85866C42}" dt="2022-02-28T07:37:25.321" v="3081" actId="14100"/>
          <ac:spMkLst>
            <pc:docMk/>
            <pc:sldMk cId="0" sldId="354"/>
            <ac:spMk id="4" creationId="{00000000-0000-0000-0000-000000000000}"/>
          </ac:spMkLst>
        </pc:spChg>
      </pc:sldChg>
      <pc:sldChg chg="modSp add mod">
        <pc:chgData name="pradeep panwar" userId="d519ddcd2cf65a96" providerId="LiveId" clId="{0A740F5B-BD9F-479A-9541-A5FA85866C42}" dt="2022-02-28T07:37:36.240" v="3083" actId="20577"/>
        <pc:sldMkLst>
          <pc:docMk/>
          <pc:sldMk cId="0" sldId="355"/>
        </pc:sldMkLst>
        <pc:spChg chg="mod">
          <ac:chgData name="pradeep panwar" userId="d519ddcd2cf65a96" providerId="LiveId" clId="{0A740F5B-BD9F-479A-9541-A5FA85866C42}" dt="2022-02-28T07:37:36.240" v="3083" actId="20577"/>
          <ac:spMkLst>
            <pc:docMk/>
            <pc:sldMk cId="0" sldId="355"/>
            <ac:spMk id="4" creationId="{00000000-0000-0000-0000-000000000000}"/>
          </ac:spMkLst>
        </pc:spChg>
      </pc:sldChg>
      <pc:sldChg chg="modSp add mod">
        <pc:chgData name="pradeep panwar" userId="d519ddcd2cf65a96" providerId="LiveId" clId="{0A740F5B-BD9F-479A-9541-A5FA85866C42}" dt="2022-02-28T07:37:42.065" v="3084" actId="14100"/>
        <pc:sldMkLst>
          <pc:docMk/>
          <pc:sldMk cId="0" sldId="356"/>
        </pc:sldMkLst>
        <pc:spChg chg="mod">
          <ac:chgData name="pradeep panwar" userId="d519ddcd2cf65a96" providerId="LiveId" clId="{0A740F5B-BD9F-479A-9541-A5FA85866C42}" dt="2022-02-28T07:37:42.065" v="3084" actId="14100"/>
          <ac:spMkLst>
            <pc:docMk/>
            <pc:sldMk cId="0" sldId="356"/>
            <ac:spMk id="4" creationId="{00000000-0000-0000-0000-000000000000}"/>
          </ac:spMkLst>
        </pc:spChg>
      </pc:sldChg>
      <pc:sldChg chg="modSp add mod">
        <pc:chgData name="pradeep panwar" userId="d519ddcd2cf65a96" providerId="LiveId" clId="{0A740F5B-BD9F-479A-9541-A5FA85866C42}" dt="2022-02-28T07:37:51.463" v="3085" actId="14100"/>
        <pc:sldMkLst>
          <pc:docMk/>
          <pc:sldMk cId="0" sldId="357"/>
        </pc:sldMkLst>
        <pc:spChg chg="mod">
          <ac:chgData name="pradeep panwar" userId="d519ddcd2cf65a96" providerId="LiveId" clId="{0A740F5B-BD9F-479A-9541-A5FA85866C42}" dt="2022-02-28T07:37:51.463" v="3085" actId="14100"/>
          <ac:spMkLst>
            <pc:docMk/>
            <pc:sldMk cId="0" sldId="357"/>
            <ac:spMk id="4" creationId="{00000000-0000-0000-0000-000000000000}"/>
          </ac:spMkLst>
        </pc:spChg>
      </pc:sldChg>
      <pc:sldChg chg="modSp add mod">
        <pc:chgData name="pradeep panwar" userId="d519ddcd2cf65a96" providerId="LiveId" clId="{0A740F5B-BD9F-479A-9541-A5FA85866C42}" dt="2022-02-28T07:38:04.088" v="3088" actId="14100"/>
        <pc:sldMkLst>
          <pc:docMk/>
          <pc:sldMk cId="0" sldId="358"/>
        </pc:sldMkLst>
        <pc:spChg chg="mod">
          <ac:chgData name="pradeep panwar" userId="d519ddcd2cf65a96" providerId="LiveId" clId="{0A740F5B-BD9F-479A-9541-A5FA85866C42}" dt="2022-02-28T07:38:04.088" v="3088" actId="14100"/>
          <ac:spMkLst>
            <pc:docMk/>
            <pc:sldMk cId="0" sldId="358"/>
            <ac:spMk id="3" creationId="{00000000-0000-0000-0000-000000000000}"/>
          </ac:spMkLst>
        </pc:spChg>
      </pc:sldChg>
      <pc:sldChg chg="modSp add mod">
        <pc:chgData name="pradeep panwar" userId="d519ddcd2cf65a96" providerId="LiveId" clId="{0A740F5B-BD9F-479A-9541-A5FA85866C42}" dt="2022-02-28T07:38:21.008" v="3092" actId="14100"/>
        <pc:sldMkLst>
          <pc:docMk/>
          <pc:sldMk cId="0" sldId="359"/>
        </pc:sldMkLst>
        <pc:spChg chg="mod">
          <ac:chgData name="pradeep panwar" userId="d519ddcd2cf65a96" providerId="LiveId" clId="{0A740F5B-BD9F-479A-9541-A5FA85866C42}" dt="2022-02-28T07:38:09.638" v="3089" actId="14100"/>
          <ac:spMkLst>
            <pc:docMk/>
            <pc:sldMk cId="0" sldId="359"/>
            <ac:spMk id="25604" creationId="{00000000-0000-0000-0000-000000000000}"/>
          </ac:spMkLst>
        </pc:spChg>
        <pc:spChg chg="mod">
          <ac:chgData name="pradeep panwar" userId="d519ddcd2cf65a96" providerId="LiveId" clId="{0A740F5B-BD9F-479A-9541-A5FA85866C42}" dt="2022-02-28T07:38:21.008" v="3092" actId="14100"/>
          <ac:spMkLst>
            <pc:docMk/>
            <pc:sldMk cId="0" sldId="359"/>
            <ac:spMk id="25605" creationId="{00000000-0000-0000-0000-000000000000}"/>
          </ac:spMkLst>
        </pc:spChg>
        <pc:graphicFrameChg chg="mod modGraphic">
          <ac:chgData name="pradeep panwar" userId="d519ddcd2cf65a96" providerId="LiveId" clId="{0A740F5B-BD9F-479A-9541-A5FA85866C42}" dt="2022-02-28T07:38:16.889" v="3091" actId="14100"/>
          <ac:graphicFrameMkLst>
            <pc:docMk/>
            <pc:sldMk cId="0" sldId="359"/>
            <ac:graphicFrameMk id="6" creationId="{00000000-0000-0000-0000-000000000000}"/>
          </ac:graphicFrameMkLst>
        </pc:graphicFrameChg>
      </pc:sldChg>
      <pc:sldChg chg="modSp add mod">
        <pc:chgData name="pradeep panwar" userId="d519ddcd2cf65a96" providerId="LiveId" clId="{0A740F5B-BD9F-479A-9541-A5FA85866C42}" dt="2022-02-28T07:38:31.881" v="3095" actId="1076"/>
        <pc:sldMkLst>
          <pc:docMk/>
          <pc:sldMk cId="0" sldId="360"/>
        </pc:sldMkLst>
        <pc:spChg chg="mod">
          <ac:chgData name="pradeep panwar" userId="d519ddcd2cf65a96" providerId="LiveId" clId="{0A740F5B-BD9F-479A-9541-A5FA85866C42}" dt="2022-02-28T07:38:28.571" v="3094" actId="27636"/>
          <ac:spMkLst>
            <pc:docMk/>
            <pc:sldMk cId="0" sldId="360"/>
            <ac:spMk id="26626" creationId="{00000000-0000-0000-0000-000000000000}"/>
          </ac:spMkLst>
        </pc:spChg>
        <pc:graphicFrameChg chg="mod">
          <ac:chgData name="pradeep panwar" userId="d519ddcd2cf65a96" providerId="LiveId" clId="{0A740F5B-BD9F-479A-9541-A5FA85866C42}" dt="2022-02-28T07:38:31.881" v="3095" actId="1076"/>
          <ac:graphicFrameMkLst>
            <pc:docMk/>
            <pc:sldMk cId="0" sldId="360"/>
            <ac:graphicFrameMk id="4" creationId="{00000000-0000-0000-0000-000000000000}"/>
          </ac:graphicFrameMkLst>
        </pc:graphicFrameChg>
      </pc:sldChg>
      <pc:sldChg chg="modSp add mod">
        <pc:chgData name="pradeep panwar" userId="d519ddcd2cf65a96" providerId="LiveId" clId="{0A740F5B-BD9F-479A-9541-A5FA85866C42}" dt="2022-02-28T07:38:43.468" v="3097" actId="1076"/>
        <pc:sldMkLst>
          <pc:docMk/>
          <pc:sldMk cId="0" sldId="361"/>
        </pc:sldMkLst>
        <pc:spChg chg="mod">
          <ac:chgData name="pradeep panwar" userId="d519ddcd2cf65a96" providerId="LiveId" clId="{0A740F5B-BD9F-479A-9541-A5FA85866C42}" dt="2022-02-28T07:38:39.081" v="3096" actId="14100"/>
          <ac:spMkLst>
            <pc:docMk/>
            <pc:sldMk cId="0" sldId="361"/>
            <ac:spMk id="3" creationId="{00000000-0000-0000-0000-000000000000}"/>
          </ac:spMkLst>
        </pc:spChg>
        <pc:graphicFrameChg chg="mod">
          <ac:chgData name="pradeep panwar" userId="d519ddcd2cf65a96" providerId="LiveId" clId="{0A740F5B-BD9F-479A-9541-A5FA85866C42}" dt="2022-02-28T07:38:43.468" v="3097" actId="1076"/>
          <ac:graphicFrameMkLst>
            <pc:docMk/>
            <pc:sldMk cId="0" sldId="361"/>
            <ac:graphicFrameMk id="4" creationId="{00000000-0000-0000-0000-000000000000}"/>
          </ac:graphicFrameMkLst>
        </pc:graphicFrameChg>
      </pc:sldChg>
      <pc:sldChg chg="modSp add mod">
        <pc:chgData name="pradeep panwar" userId="d519ddcd2cf65a96" providerId="LiveId" clId="{0A740F5B-BD9F-479A-9541-A5FA85866C42}" dt="2022-02-28T07:38:53.319" v="3099" actId="14100"/>
        <pc:sldMkLst>
          <pc:docMk/>
          <pc:sldMk cId="0" sldId="362"/>
        </pc:sldMkLst>
        <pc:spChg chg="mod">
          <ac:chgData name="pradeep panwar" userId="d519ddcd2cf65a96" providerId="LiveId" clId="{0A740F5B-BD9F-479A-9541-A5FA85866C42}" dt="2022-02-28T07:38:53.319" v="3099" actId="14100"/>
          <ac:spMkLst>
            <pc:docMk/>
            <pc:sldMk cId="0" sldId="362"/>
            <ac:spMk id="2" creationId="{00000000-0000-0000-0000-000000000000}"/>
          </ac:spMkLst>
        </pc:spChg>
        <pc:spChg chg="mod">
          <ac:chgData name="pradeep panwar" userId="d519ddcd2cf65a96" providerId="LiveId" clId="{0A740F5B-BD9F-479A-9541-A5FA85866C42}" dt="2022-02-28T07:38:50.053" v="3098" actId="14100"/>
          <ac:spMkLst>
            <pc:docMk/>
            <pc:sldMk cId="0" sldId="362"/>
            <ac:spMk id="3" creationId="{00000000-0000-0000-0000-000000000000}"/>
          </ac:spMkLst>
        </pc:spChg>
      </pc:sldChg>
      <pc:sldChg chg="modSp add mod">
        <pc:chgData name="pradeep panwar" userId="d519ddcd2cf65a96" providerId="LiveId" clId="{0A740F5B-BD9F-479A-9541-A5FA85866C42}" dt="2022-02-28T07:38:58.268" v="3100" actId="14100"/>
        <pc:sldMkLst>
          <pc:docMk/>
          <pc:sldMk cId="0" sldId="363"/>
        </pc:sldMkLst>
        <pc:spChg chg="mod">
          <ac:chgData name="pradeep panwar" userId="d519ddcd2cf65a96" providerId="LiveId" clId="{0A740F5B-BD9F-479A-9541-A5FA85866C42}" dt="2022-02-28T07:38:58.268" v="3100" actId="14100"/>
          <ac:spMkLst>
            <pc:docMk/>
            <pc:sldMk cId="0" sldId="363"/>
            <ac:spMk id="3" creationId="{00000000-0000-0000-0000-000000000000}"/>
          </ac:spMkLst>
        </pc:spChg>
      </pc:sldChg>
      <pc:sldChg chg="modSp add mod">
        <pc:chgData name="pradeep panwar" userId="d519ddcd2cf65a96" providerId="LiveId" clId="{0A740F5B-BD9F-479A-9541-A5FA85866C42}" dt="2022-02-28T07:39:03.813" v="3101" actId="14100"/>
        <pc:sldMkLst>
          <pc:docMk/>
          <pc:sldMk cId="0" sldId="364"/>
        </pc:sldMkLst>
        <pc:spChg chg="mod">
          <ac:chgData name="pradeep panwar" userId="d519ddcd2cf65a96" providerId="LiveId" clId="{0A740F5B-BD9F-479A-9541-A5FA85866C42}" dt="2022-02-28T07:39:03.813" v="3101" actId="14100"/>
          <ac:spMkLst>
            <pc:docMk/>
            <pc:sldMk cId="0" sldId="364"/>
            <ac:spMk id="3" creationId="{00000000-0000-0000-0000-000000000000}"/>
          </ac:spMkLst>
        </pc:spChg>
      </pc:sldChg>
      <pc:sldChg chg="modSp add mod">
        <pc:chgData name="pradeep panwar" userId="d519ddcd2cf65a96" providerId="LiveId" clId="{0A740F5B-BD9F-479A-9541-A5FA85866C42}" dt="2022-02-28T07:39:11.047" v="3102" actId="14100"/>
        <pc:sldMkLst>
          <pc:docMk/>
          <pc:sldMk cId="0" sldId="365"/>
        </pc:sldMkLst>
        <pc:spChg chg="mod">
          <ac:chgData name="pradeep panwar" userId="d519ddcd2cf65a96" providerId="LiveId" clId="{0A740F5B-BD9F-479A-9541-A5FA85866C42}" dt="2022-02-28T07:39:11.047" v="3102" actId="14100"/>
          <ac:spMkLst>
            <pc:docMk/>
            <pc:sldMk cId="0" sldId="365"/>
            <ac:spMk id="3" creationId="{00000000-0000-0000-0000-000000000000}"/>
          </ac:spMkLst>
        </pc:spChg>
      </pc:sldChg>
      <pc:sldChg chg="modSp add mod">
        <pc:chgData name="pradeep panwar" userId="d519ddcd2cf65a96" providerId="LiveId" clId="{0A740F5B-BD9F-479A-9541-A5FA85866C42}" dt="2022-02-28T07:39:32.292" v="3107" actId="14100"/>
        <pc:sldMkLst>
          <pc:docMk/>
          <pc:sldMk cId="0" sldId="366"/>
        </pc:sldMkLst>
        <pc:spChg chg="mod">
          <ac:chgData name="pradeep panwar" userId="d519ddcd2cf65a96" providerId="LiveId" clId="{0A740F5B-BD9F-479A-9541-A5FA85866C42}" dt="2022-02-28T07:39:23.860" v="3104" actId="14100"/>
          <ac:spMkLst>
            <pc:docMk/>
            <pc:sldMk cId="0" sldId="366"/>
            <ac:spMk id="3" creationId="{00000000-0000-0000-0000-000000000000}"/>
          </ac:spMkLst>
        </pc:spChg>
        <pc:graphicFrameChg chg="mod modGraphic">
          <ac:chgData name="pradeep panwar" userId="d519ddcd2cf65a96" providerId="LiveId" clId="{0A740F5B-BD9F-479A-9541-A5FA85866C42}" dt="2022-02-28T07:39:32.292" v="3107" actId="14100"/>
          <ac:graphicFrameMkLst>
            <pc:docMk/>
            <pc:sldMk cId="0" sldId="366"/>
            <ac:graphicFrameMk id="4" creationId="{00000000-0000-0000-0000-000000000000}"/>
          </ac:graphicFrameMkLst>
        </pc:graphicFrameChg>
      </pc:sldChg>
      <pc:sldChg chg="modSp add mod">
        <pc:chgData name="pradeep panwar" userId="d519ddcd2cf65a96" providerId="LiveId" clId="{0A740F5B-BD9F-479A-9541-A5FA85866C42}" dt="2022-02-28T07:39:46.363" v="3111" actId="14100"/>
        <pc:sldMkLst>
          <pc:docMk/>
          <pc:sldMk cId="0" sldId="367"/>
        </pc:sldMkLst>
        <pc:spChg chg="mod">
          <ac:chgData name="pradeep panwar" userId="d519ddcd2cf65a96" providerId="LiveId" clId="{0A740F5B-BD9F-479A-9541-A5FA85866C42}" dt="2022-02-28T07:39:41.727" v="3109" actId="14100"/>
          <ac:spMkLst>
            <pc:docMk/>
            <pc:sldMk cId="0" sldId="367"/>
            <ac:spMk id="16386" creationId="{00000000-0000-0000-0000-000000000000}"/>
          </ac:spMkLst>
        </pc:spChg>
        <pc:graphicFrameChg chg="mod modGraphic">
          <ac:chgData name="pradeep panwar" userId="d519ddcd2cf65a96" providerId="LiveId" clId="{0A740F5B-BD9F-479A-9541-A5FA85866C42}" dt="2022-02-28T07:39:46.363" v="3111" actId="14100"/>
          <ac:graphicFrameMkLst>
            <pc:docMk/>
            <pc:sldMk cId="0" sldId="367"/>
            <ac:graphicFrameMk id="4" creationId="{00000000-0000-0000-0000-000000000000}"/>
          </ac:graphicFrameMkLst>
        </pc:graphicFrameChg>
      </pc:sldChg>
      <pc:sldChg chg="modSp add mod">
        <pc:chgData name="pradeep panwar" userId="d519ddcd2cf65a96" providerId="LiveId" clId="{0A740F5B-BD9F-479A-9541-A5FA85866C42}" dt="2022-02-28T07:40:03.847" v="3114" actId="14100"/>
        <pc:sldMkLst>
          <pc:docMk/>
          <pc:sldMk cId="0" sldId="368"/>
        </pc:sldMkLst>
        <pc:spChg chg="mod">
          <ac:chgData name="pradeep panwar" userId="d519ddcd2cf65a96" providerId="LiveId" clId="{0A740F5B-BD9F-479A-9541-A5FA85866C42}" dt="2022-02-28T07:40:03.847" v="3114" actId="14100"/>
          <ac:spMkLst>
            <pc:docMk/>
            <pc:sldMk cId="0" sldId="368"/>
            <ac:spMk id="3" creationId="{00000000-0000-0000-0000-000000000000}"/>
          </ac:spMkLst>
        </pc:spChg>
      </pc:sldChg>
      <pc:sldChg chg="modSp add mod">
        <pc:chgData name="pradeep panwar" userId="d519ddcd2cf65a96" providerId="LiveId" clId="{0A740F5B-BD9F-479A-9541-A5FA85866C42}" dt="2022-02-28T07:29:38.776" v="3012" actId="20577"/>
        <pc:sldMkLst>
          <pc:docMk/>
          <pc:sldMk cId="0" sldId="369"/>
        </pc:sldMkLst>
        <pc:spChg chg="mod">
          <ac:chgData name="pradeep panwar" userId="d519ddcd2cf65a96" providerId="LiveId" clId="{0A740F5B-BD9F-479A-9541-A5FA85866C42}" dt="2022-02-28T07:29:38.776" v="3012" actId="20577"/>
          <ac:spMkLst>
            <pc:docMk/>
            <pc:sldMk cId="0" sldId="369"/>
            <ac:spMk id="7" creationId="{00000000-0000-0000-0000-000000000000}"/>
          </ac:spMkLst>
        </pc:spChg>
        <pc:spChg chg="mod">
          <ac:chgData name="pradeep panwar" userId="d519ddcd2cf65a96" providerId="LiveId" clId="{0A740F5B-BD9F-479A-9541-A5FA85866C42}" dt="2022-02-28T07:28:04.079" v="2984" actId="255"/>
          <ac:spMkLst>
            <pc:docMk/>
            <pc:sldMk cId="0" sldId="369"/>
            <ac:spMk id="22530" creationId="{00000000-0000-0000-0000-000000000000}"/>
          </ac:spMkLst>
        </pc:spChg>
        <pc:spChg chg="mod">
          <ac:chgData name="pradeep panwar" userId="d519ddcd2cf65a96" providerId="LiveId" clId="{0A740F5B-BD9F-479A-9541-A5FA85866C42}" dt="2022-02-28T07:28:32.636" v="2988" actId="1076"/>
          <ac:spMkLst>
            <pc:docMk/>
            <pc:sldMk cId="0" sldId="369"/>
            <ac:spMk id="22581" creationId="{00000000-0000-0000-0000-000000000000}"/>
          </ac:spMkLst>
        </pc:spChg>
        <pc:spChg chg="mod">
          <ac:chgData name="pradeep panwar" userId="d519ddcd2cf65a96" providerId="LiveId" clId="{0A740F5B-BD9F-479A-9541-A5FA85866C42}" dt="2022-02-28T07:29:10.354" v="2997" actId="313"/>
          <ac:spMkLst>
            <pc:docMk/>
            <pc:sldMk cId="0" sldId="369"/>
            <ac:spMk id="22606" creationId="{00000000-0000-0000-0000-000000000000}"/>
          </ac:spMkLst>
        </pc:spChg>
        <pc:graphicFrameChg chg="mod modGraphic">
          <ac:chgData name="pradeep panwar" userId="d519ddcd2cf65a96" providerId="LiveId" clId="{0A740F5B-BD9F-479A-9541-A5FA85866C42}" dt="2022-02-28T07:28:23.747" v="2987" actId="14100"/>
          <ac:graphicFrameMkLst>
            <pc:docMk/>
            <pc:sldMk cId="0" sldId="369"/>
            <ac:graphicFrameMk id="3" creationId="{00000000-0000-0000-0000-000000000000}"/>
          </ac:graphicFrameMkLst>
        </pc:graphicFrameChg>
        <pc:graphicFrameChg chg="mod modGraphic">
          <ac:chgData name="pradeep panwar" userId="d519ddcd2cf65a96" providerId="LiveId" clId="{0A740F5B-BD9F-479A-9541-A5FA85866C42}" dt="2022-02-28T07:28:44.135" v="2990" actId="14100"/>
          <ac:graphicFrameMkLst>
            <pc:docMk/>
            <pc:sldMk cId="0" sldId="369"/>
            <ac:graphicFrameMk id="6" creationId="{00000000-0000-0000-0000-000000000000}"/>
          </ac:graphicFrameMkLst>
        </pc:graphicFrameChg>
      </pc:sldChg>
      <pc:sldChg chg="add">
        <pc:chgData name="pradeep panwar" userId="d519ddcd2cf65a96" providerId="LiveId" clId="{0A740F5B-BD9F-479A-9541-A5FA85866C42}" dt="2022-02-28T07:13:31.609" v="2822"/>
        <pc:sldMkLst>
          <pc:docMk/>
          <pc:sldMk cId="0" sldId="370"/>
        </pc:sldMkLst>
      </pc:sldChg>
      <pc:sldChg chg="delSp modSp add mod">
        <pc:chgData name="pradeep panwar" userId="d519ddcd2cf65a96" providerId="LiveId" clId="{0A740F5B-BD9F-479A-9541-A5FA85866C42}" dt="2022-02-28T07:27:34.392" v="2982" actId="14100"/>
        <pc:sldMkLst>
          <pc:docMk/>
          <pc:sldMk cId="1229779286" sldId="371"/>
        </pc:sldMkLst>
        <pc:spChg chg="del">
          <ac:chgData name="pradeep panwar" userId="d519ddcd2cf65a96" providerId="LiveId" clId="{0A740F5B-BD9F-479A-9541-A5FA85866C42}" dt="2022-02-28T07:23:18.074" v="2872" actId="478"/>
          <ac:spMkLst>
            <pc:docMk/>
            <pc:sldMk cId="1229779286" sldId="371"/>
            <ac:spMk id="7" creationId="{00000000-0000-0000-0000-000000000000}"/>
          </ac:spMkLst>
        </pc:spChg>
        <pc:spChg chg="del">
          <ac:chgData name="pradeep panwar" userId="d519ddcd2cf65a96" providerId="LiveId" clId="{0A740F5B-BD9F-479A-9541-A5FA85866C42}" dt="2022-02-28T07:23:10.304" v="2870" actId="478"/>
          <ac:spMkLst>
            <pc:docMk/>
            <pc:sldMk cId="1229779286" sldId="371"/>
            <ac:spMk id="22530" creationId="{00000000-0000-0000-0000-000000000000}"/>
          </ac:spMkLst>
        </pc:spChg>
        <pc:spChg chg="mod">
          <ac:chgData name="pradeep panwar" userId="d519ddcd2cf65a96" providerId="LiveId" clId="{0A740F5B-BD9F-479A-9541-A5FA85866C42}" dt="2022-02-28T07:27:34.392" v="2982" actId="14100"/>
          <ac:spMkLst>
            <pc:docMk/>
            <pc:sldMk cId="1229779286" sldId="371"/>
            <ac:spMk id="22581" creationId="{00000000-0000-0000-0000-000000000000}"/>
          </ac:spMkLst>
        </pc:spChg>
        <pc:spChg chg="del">
          <ac:chgData name="pradeep panwar" userId="d519ddcd2cf65a96" providerId="LiveId" clId="{0A740F5B-BD9F-479A-9541-A5FA85866C42}" dt="2022-02-28T07:23:22.586" v="2873" actId="478"/>
          <ac:spMkLst>
            <pc:docMk/>
            <pc:sldMk cId="1229779286" sldId="371"/>
            <ac:spMk id="22606" creationId="{00000000-0000-0000-0000-000000000000}"/>
          </ac:spMkLst>
        </pc:spChg>
        <pc:graphicFrameChg chg="del">
          <ac:chgData name="pradeep panwar" userId="d519ddcd2cf65a96" providerId="LiveId" clId="{0A740F5B-BD9F-479A-9541-A5FA85866C42}" dt="2022-02-28T07:23:14.841" v="2871" actId="478"/>
          <ac:graphicFrameMkLst>
            <pc:docMk/>
            <pc:sldMk cId="1229779286" sldId="371"/>
            <ac:graphicFrameMk id="3" creationId="{00000000-0000-0000-0000-000000000000}"/>
          </ac:graphicFrameMkLst>
        </pc:graphicFrameChg>
        <pc:graphicFrameChg chg="mod modGraphic">
          <ac:chgData name="pradeep panwar" userId="d519ddcd2cf65a96" providerId="LiveId" clId="{0A740F5B-BD9F-479A-9541-A5FA85866C42}" dt="2022-02-28T07:27:08.210" v="2978" actId="20577"/>
          <ac:graphicFrameMkLst>
            <pc:docMk/>
            <pc:sldMk cId="1229779286" sldId="371"/>
            <ac:graphicFrameMk id="6" creationId="{00000000-0000-0000-0000-000000000000}"/>
          </ac:graphicFrameMkLst>
        </pc:graphicFrameChg>
      </pc:sldChg>
      <pc:sldChg chg="addSp delSp modSp new mod">
        <pc:chgData name="pradeep panwar" userId="d519ddcd2cf65a96" providerId="LiveId" clId="{0A740F5B-BD9F-479A-9541-A5FA85866C42}" dt="2022-03-05T17:54:55.987" v="3140" actId="9405"/>
        <pc:sldMkLst>
          <pc:docMk/>
          <pc:sldMk cId="648031504" sldId="372"/>
        </pc:sldMkLst>
        <pc:spChg chg="del">
          <ac:chgData name="pradeep panwar" userId="d519ddcd2cf65a96" providerId="LiveId" clId="{0A740F5B-BD9F-479A-9541-A5FA85866C42}" dt="2022-03-05T17:54:10.915" v="3116" actId="478"/>
          <ac:spMkLst>
            <pc:docMk/>
            <pc:sldMk cId="648031504" sldId="372"/>
            <ac:spMk id="2" creationId="{6444F67F-1A7E-4637-B608-75ADB205D3F9}"/>
          </ac:spMkLst>
        </pc:spChg>
        <pc:spChg chg="del">
          <ac:chgData name="pradeep panwar" userId="d519ddcd2cf65a96" providerId="LiveId" clId="{0A740F5B-BD9F-479A-9541-A5FA85866C42}" dt="2022-03-05T17:54:14.283" v="3117" actId="478"/>
          <ac:spMkLst>
            <pc:docMk/>
            <pc:sldMk cId="648031504" sldId="372"/>
            <ac:spMk id="3" creationId="{1E4657F0-1296-4C76-81E5-6ED298EB7D30}"/>
          </ac:spMkLst>
        </pc:spChg>
        <pc:grpChg chg="mod">
          <ac:chgData name="pradeep panwar" userId="d519ddcd2cf65a96" providerId="LiveId" clId="{0A740F5B-BD9F-479A-9541-A5FA85866C42}" dt="2022-03-05T17:54:42.362" v="3127"/>
          <ac:grpSpMkLst>
            <pc:docMk/>
            <pc:sldMk cId="648031504" sldId="372"/>
            <ac:grpSpMk id="7" creationId="{AEEA295F-1B33-4F4C-80B7-0032FCD7A5C2}"/>
          </ac:grpSpMkLst>
        </pc:grpChg>
        <pc:grpChg chg="mod">
          <ac:chgData name="pradeep panwar" userId="d519ddcd2cf65a96" providerId="LiveId" clId="{0A740F5B-BD9F-479A-9541-A5FA85866C42}" dt="2022-03-05T17:54:41.066" v="3125"/>
          <ac:grpSpMkLst>
            <pc:docMk/>
            <pc:sldMk cId="648031504" sldId="372"/>
            <ac:grpSpMk id="9" creationId="{BCAD64B4-A29C-4E2F-A65D-DE1944E1F5A1}"/>
          </ac:grpSpMkLst>
        </pc:grpChg>
        <pc:grpChg chg="add del mod">
          <ac:chgData name="pradeep panwar" userId="d519ddcd2cf65a96" providerId="LiveId" clId="{0A740F5B-BD9F-479A-9541-A5FA85866C42}" dt="2022-03-05T17:54:55.301" v="3139"/>
          <ac:grpSpMkLst>
            <pc:docMk/>
            <pc:sldMk cId="648031504" sldId="372"/>
            <ac:grpSpMk id="12" creationId="{67481806-F16D-4E07-B577-10F00FE17885}"/>
          </ac:grpSpMkLst>
        </pc:grpChg>
        <pc:grpChg chg="mod">
          <ac:chgData name="pradeep panwar" userId="d519ddcd2cf65a96" providerId="LiveId" clId="{0A740F5B-BD9F-479A-9541-A5FA85866C42}" dt="2022-03-05T17:54:54.612" v="3137"/>
          <ac:grpSpMkLst>
            <pc:docMk/>
            <pc:sldMk cId="648031504" sldId="372"/>
            <ac:grpSpMk id="14" creationId="{4DD41F5E-CF53-4B0C-B7BC-B4D4DDDE219F}"/>
          </ac:grpSpMkLst>
        </pc:grpChg>
        <pc:inkChg chg="add mod">
          <ac:chgData name="pradeep panwar" userId="d519ddcd2cf65a96" providerId="LiveId" clId="{0A740F5B-BD9F-479A-9541-A5FA85866C42}" dt="2022-03-05T17:54:42.362" v="3127"/>
          <ac:inkMkLst>
            <pc:docMk/>
            <pc:sldMk cId="648031504" sldId="372"/>
            <ac:inkMk id="4" creationId="{A57B7D58-D0B2-4E65-8837-A249E39987FE}"/>
          </ac:inkMkLst>
        </pc:inkChg>
        <pc:inkChg chg="add del mod">
          <ac:chgData name="pradeep panwar" userId="d519ddcd2cf65a96" providerId="LiveId" clId="{0A740F5B-BD9F-479A-9541-A5FA85866C42}" dt="2022-03-05T17:54:42.722" v="3128" actId="9405"/>
          <ac:inkMkLst>
            <pc:docMk/>
            <pc:sldMk cId="648031504" sldId="372"/>
            <ac:inkMk id="5" creationId="{3A120689-6D31-48A6-8C11-168589F1C4C0}"/>
          </ac:inkMkLst>
        </pc:inkChg>
        <pc:inkChg chg="add del mod">
          <ac:chgData name="pradeep panwar" userId="d519ddcd2cf65a96" providerId="LiveId" clId="{0A740F5B-BD9F-479A-9541-A5FA85866C42}" dt="2022-03-05T17:54:42.362" v="3127"/>
          <ac:inkMkLst>
            <pc:docMk/>
            <pc:sldMk cId="648031504" sldId="372"/>
            <ac:inkMk id="6" creationId="{4FE255FF-936D-43BB-A1DF-6684C95A5FAD}"/>
          </ac:inkMkLst>
        </pc:inkChg>
        <pc:inkChg chg="add del mod">
          <ac:chgData name="pradeep panwar" userId="d519ddcd2cf65a96" providerId="LiveId" clId="{0A740F5B-BD9F-479A-9541-A5FA85866C42}" dt="2022-03-05T17:54:41.066" v="3125"/>
          <ac:inkMkLst>
            <pc:docMk/>
            <pc:sldMk cId="648031504" sldId="372"/>
            <ac:inkMk id="8" creationId="{B27BCA14-9C56-43C2-BF8D-37DE6A4D1139}"/>
          </ac:inkMkLst>
        </pc:inkChg>
        <pc:inkChg chg="add del mod">
          <ac:chgData name="pradeep panwar" userId="d519ddcd2cf65a96" providerId="LiveId" clId="{0A740F5B-BD9F-479A-9541-A5FA85866C42}" dt="2022-03-05T17:54:55.987" v="3140" actId="9405"/>
          <ac:inkMkLst>
            <pc:docMk/>
            <pc:sldMk cId="648031504" sldId="372"/>
            <ac:inkMk id="10" creationId="{37C0C278-6E01-48CE-9A3A-54DC3B25A9DD}"/>
          </ac:inkMkLst>
        </pc:inkChg>
        <pc:inkChg chg="add del mod">
          <ac:chgData name="pradeep panwar" userId="d519ddcd2cf65a96" providerId="LiveId" clId="{0A740F5B-BD9F-479A-9541-A5FA85866C42}" dt="2022-03-05T17:54:55.301" v="3139"/>
          <ac:inkMkLst>
            <pc:docMk/>
            <pc:sldMk cId="648031504" sldId="372"/>
            <ac:inkMk id="11" creationId="{3D63CB0D-529D-4AD2-AA9B-9ADFC7B61E03}"/>
          </ac:inkMkLst>
        </pc:inkChg>
        <pc:inkChg chg="add del mod">
          <ac:chgData name="pradeep panwar" userId="d519ddcd2cf65a96" providerId="LiveId" clId="{0A740F5B-BD9F-479A-9541-A5FA85866C42}" dt="2022-03-05T17:54:54.612" v="3137"/>
          <ac:inkMkLst>
            <pc:docMk/>
            <pc:sldMk cId="648031504" sldId="372"/>
            <ac:inkMk id="13" creationId="{28E70FAE-E00A-4D5A-88E1-991B958AF6AD}"/>
          </ac:inkMkLst>
        </pc:inkChg>
        <pc:inkChg chg="add del">
          <ac:chgData name="pradeep panwar" userId="d519ddcd2cf65a96" providerId="LiveId" clId="{0A740F5B-BD9F-479A-9541-A5FA85866C42}" dt="2022-03-05T17:54:53.909" v="3135" actId="9405"/>
          <ac:inkMkLst>
            <pc:docMk/>
            <pc:sldMk cId="648031504" sldId="372"/>
            <ac:inkMk id="15" creationId="{BA1E5B9C-51B4-48F1-8FD3-BDB63662239D}"/>
          </ac:inkMkLst>
        </pc:inkChg>
      </pc:sldChg>
    </pc:docChg>
  </pc:docChgLst>
  <pc:docChgLst>
    <pc:chgData name="pradeep panwar" userId="d519ddcd2cf65a96" providerId="LiveId" clId="{BAE6F11E-5C79-4C1D-BDC5-3104D89D7A30}"/>
    <pc:docChg chg="undo redo custSel addSld delSld modSld modMainMaster">
      <pc:chgData name="pradeep panwar" userId="d519ddcd2cf65a96" providerId="LiveId" clId="{BAE6F11E-5C79-4C1D-BDC5-3104D89D7A30}" dt="2022-06-12T04:46:49.067" v="272" actId="20577"/>
      <pc:docMkLst>
        <pc:docMk/>
      </pc:docMkLst>
      <pc:sldChg chg="addSp modSp mod setBg">
        <pc:chgData name="pradeep panwar" userId="d519ddcd2cf65a96" providerId="LiveId" clId="{BAE6F11E-5C79-4C1D-BDC5-3104D89D7A30}" dt="2022-06-11T09:11:19.835" v="156" actId="208"/>
        <pc:sldMkLst>
          <pc:docMk/>
          <pc:sldMk cId="1010799884" sldId="256"/>
        </pc:sldMkLst>
        <pc:spChg chg="add mod ord">
          <ac:chgData name="pradeep panwar" userId="d519ddcd2cf65a96" providerId="LiveId" clId="{BAE6F11E-5C79-4C1D-BDC5-3104D89D7A30}" dt="2022-06-11T09:11:19.835" v="156" actId="208"/>
          <ac:spMkLst>
            <pc:docMk/>
            <pc:sldMk cId="1010799884" sldId="256"/>
            <ac:spMk id="2" creationId="{9886DF6F-32DD-E6FB-12B0-C6CE6B62402A}"/>
          </ac:spMkLst>
        </pc:spChg>
        <pc:spChg chg="mod">
          <ac:chgData name="pradeep panwar" userId="d519ddcd2cf65a96" providerId="LiveId" clId="{BAE6F11E-5C79-4C1D-BDC5-3104D89D7A30}" dt="2022-06-11T09:10:24.094" v="150" actId="14100"/>
          <ac:spMkLst>
            <pc:docMk/>
            <pc:sldMk cId="1010799884" sldId="256"/>
            <ac:spMk id="8" creationId="{81A76411-4473-40EA-89B5-06B2DE9855D5}"/>
          </ac:spMkLst>
        </pc:spChg>
      </pc:sldChg>
      <pc:sldChg chg="setBg">
        <pc:chgData name="pradeep panwar" userId="d519ddcd2cf65a96" providerId="LiveId" clId="{BAE6F11E-5C79-4C1D-BDC5-3104D89D7A30}" dt="2022-06-11T09:08:49.222" v="134"/>
        <pc:sldMkLst>
          <pc:docMk/>
          <pc:sldMk cId="509911561" sldId="257"/>
        </pc:sldMkLst>
      </pc:sldChg>
      <pc:sldChg chg="del">
        <pc:chgData name="pradeep panwar" userId="d519ddcd2cf65a96" providerId="LiveId" clId="{BAE6F11E-5C79-4C1D-BDC5-3104D89D7A30}" dt="2022-06-11T09:05:00.741" v="45" actId="47"/>
        <pc:sldMkLst>
          <pc:docMk/>
          <pc:sldMk cId="2295303549" sldId="288"/>
        </pc:sldMkLst>
      </pc:sldChg>
      <pc:sldChg chg="del">
        <pc:chgData name="pradeep panwar" userId="d519ddcd2cf65a96" providerId="LiveId" clId="{BAE6F11E-5C79-4C1D-BDC5-3104D89D7A30}" dt="2022-06-11T09:05:02.382" v="46" actId="47"/>
        <pc:sldMkLst>
          <pc:docMk/>
          <pc:sldMk cId="2956489657" sldId="289"/>
        </pc:sldMkLst>
      </pc:sldChg>
      <pc:sldChg chg="del">
        <pc:chgData name="pradeep panwar" userId="d519ddcd2cf65a96" providerId="LiveId" clId="{BAE6F11E-5C79-4C1D-BDC5-3104D89D7A30}" dt="2022-06-11T09:05:05.182" v="47" actId="47"/>
        <pc:sldMkLst>
          <pc:docMk/>
          <pc:sldMk cId="976180687" sldId="290"/>
        </pc:sldMkLst>
      </pc:sldChg>
      <pc:sldChg chg="del">
        <pc:chgData name="pradeep panwar" userId="d519ddcd2cf65a96" providerId="LiveId" clId="{BAE6F11E-5C79-4C1D-BDC5-3104D89D7A30}" dt="2022-06-11T09:05:09.104" v="48" actId="47"/>
        <pc:sldMkLst>
          <pc:docMk/>
          <pc:sldMk cId="3769493292" sldId="291"/>
        </pc:sldMkLst>
      </pc:sldChg>
      <pc:sldChg chg="del">
        <pc:chgData name="pradeep panwar" userId="d519ddcd2cf65a96" providerId="LiveId" clId="{BAE6F11E-5C79-4C1D-BDC5-3104D89D7A30}" dt="2022-06-11T09:05:11.763" v="49" actId="47"/>
        <pc:sldMkLst>
          <pc:docMk/>
          <pc:sldMk cId="1653070342" sldId="292"/>
        </pc:sldMkLst>
      </pc:sldChg>
      <pc:sldChg chg="del">
        <pc:chgData name="pradeep panwar" userId="d519ddcd2cf65a96" providerId="LiveId" clId="{BAE6F11E-5C79-4C1D-BDC5-3104D89D7A30}" dt="2022-06-11T09:05:15.110" v="50" actId="47"/>
        <pc:sldMkLst>
          <pc:docMk/>
          <pc:sldMk cId="2892533228" sldId="293"/>
        </pc:sldMkLst>
      </pc:sldChg>
      <pc:sldChg chg="del">
        <pc:chgData name="pradeep panwar" userId="d519ddcd2cf65a96" providerId="LiveId" clId="{BAE6F11E-5C79-4C1D-BDC5-3104D89D7A30}" dt="2022-06-11T09:05:15.939" v="51" actId="47"/>
        <pc:sldMkLst>
          <pc:docMk/>
          <pc:sldMk cId="1882563402" sldId="294"/>
        </pc:sldMkLst>
      </pc:sldChg>
      <pc:sldChg chg="del">
        <pc:chgData name="pradeep panwar" userId="d519ddcd2cf65a96" providerId="LiveId" clId="{BAE6F11E-5C79-4C1D-BDC5-3104D89D7A30}" dt="2022-06-11T09:05:16.470" v="52" actId="47"/>
        <pc:sldMkLst>
          <pc:docMk/>
          <pc:sldMk cId="3502163482" sldId="295"/>
        </pc:sldMkLst>
      </pc:sldChg>
      <pc:sldChg chg="modSp mod">
        <pc:chgData name="pradeep panwar" userId="d519ddcd2cf65a96" providerId="LiveId" clId="{BAE6F11E-5C79-4C1D-BDC5-3104D89D7A30}" dt="2022-06-11T09:13:21.687" v="167" actId="12788"/>
        <pc:sldMkLst>
          <pc:docMk/>
          <pc:sldMk cId="1076676070" sldId="296"/>
        </pc:sldMkLst>
        <pc:spChg chg="mod">
          <ac:chgData name="pradeep panwar" userId="d519ddcd2cf65a96" providerId="LiveId" clId="{BAE6F11E-5C79-4C1D-BDC5-3104D89D7A30}" dt="2022-06-11T09:13:21.687" v="167" actId="12788"/>
          <ac:spMkLst>
            <pc:docMk/>
            <pc:sldMk cId="1076676070" sldId="296"/>
            <ac:spMk id="2" creationId="{20164EB5-FB08-4461-B506-387F1000C7CC}"/>
          </ac:spMkLst>
        </pc:spChg>
      </pc:sldChg>
      <pc:sldChg chg="del">
        <pc:chgData name="pradeep panwar" userId="d519ddcd2cf65a96" providerId="LiveId" clId="{BAE6F11E-5C79-4C1D-BDC5-3104D89D7A30}" dt="2022-06-11T09:05:33.133" v="53" actId="47"/>
        <pc:sldMkLst>
          <pc:docMk/>
          <pc:sldMk cId="2332643577" sldId="314"/>
        </pc:sldMkLst>
      </pc:sldChg>
      <pc:sldChg chg="addSp delSp modSp new mod">
        <pc:chgData name="pradeep panwar" userId="d519ddcd2cf65a96" providerId="LiveId" clId="{BAE6F11E-5C79-4C1D-BDC5-3104D89D7A30}" dt="2022-06-11T09:14:10.452" v="173" actId="12788"/>
        <pc:sldMkLst>
          <pc:docMk/>
          <pc:sldMk cId="2733663733" sldId="314"/>
        </pc:sldMkLst>
        <pc:spChg chg="del mod">
          <ac:chgData name="pradeep panwar" userId="d519ddcd2cf65a96" providerId="LiveId" clId="{BAE6F11E-5C79-4C1D-BDC5-3104D89D7A30}" dt="2022-06-11T09:13:43.038" v="171" actId="478"/>
          <ac:spMkLst>
            <pc:docMk/>
            <pc:sldMk cId="2733663733" sldId="314"/>
            <ac:spMk id="2" creationId="{E035AA0B-F295-7DC6-CE8B-91A665EFBC59}"/>
          </ac:spMkLst>
        </pc:spChg>
        <pc:spChg chg="del">
          <ac:chgData name="pradeep panwar" userId="d519ddcd2cf65a96" providerId="LiveId" clId="{BAE6F11E-5C79-4C1D-BDC5-3104D89D7A30}" dt="2022-06-11T09:13:40.943" v="169" actId="478"/>
          <ac:spMkLst>
            <pc:docMk/>
            <pc:sldMk cId="2733663733" sldId="314"/>
            <ac:spMk id="3" creationId="{DC8E7870-A01C-C0DC-39D8-D06F4522D07B}"/>
          </ac:spMkLst>
        </pc:spChg>
        <pc:picChg chg="add mod">
          <ac:chgData name="pradeep panwar" userId="d519ddcd2cf65a96" providerId="LiveId" clId="{BAE6F11E-5C79-4C1D-BDC5-3104D89D7A30}" dt="2022-06-11T09:14:10.452" v="173" actId="12788"/>
          <ac:picMkLst>
            <pc:docMk/>
            <pc:sldMk cId="2733663733" sldId="314"/>
            <ac:picMk id="4" creationId="{36F857FF-F39C-5FAE-3065-B9FDF2772143}"/>
          </ac:picMkLst>
        </pc:picChg>
      </pc:sldChg>
      <pc:sldChg chg="modSp add mod">
        <pc:chgData name="pradeep panwar" userId="d519ddcd2cf65a96" providerId="LiveId" clId="{BAE6F11E-5C79-4C1D-BDC5-3104D89D7A30}" dt="2022-06-12T04:43:24.589" v="201" actId="20577"/>
        <pc:sldMkLst>
          <pc:docMk/>
          <pc:sldMk cId="1729624641" sldId="315"/>
        </pc:sldMkLst>
        <pc:spChg chg="mod">
          <ac:chgData name="pradeep panwar" userId="d519ddcd2cf65a96" providerId="LiveId" clId="{BAE6F11E-5C79-4C1D-BDC5-3104D89D7A30}" dt="2022-06-12T04:43:24.589" v="201" actId="20577"/>
          <ac:spMkLst>
            <pc:docMk/>
            <pc:sldMk cId="1729624641" sldId="315"/>
            <ac:spMk id="4" creationId="{D83D069E-4E17-43AC-95B0-94EE923BB198}"/>
          </ac:spMkLst>
        </pc:spChg>
      </pc:sldChg>
      <pc:sldChg chg="modSp add del mod">
        <pc:chgData name="pradeep panwar" userId="d519ddcd2cf65a96" providerId="LiveId" clId="{BAE6F11E-5C79-4C1D-BDC5-3104D89D7A30}" dt="2022-06-12T04:44:22.729" v="229" actId="20577"/>
        <pc:sldMkLst>
          <pc:docMk/>
          <pc:sldMk cId="2540887654" sldId="316"/>
        </pc:sldMkLst>
        <pc:spChg chg="mod">
          <ac:chgData name="pradeep panwar" userId="d519ddcd2cf65a96" providerId="LiveId" clId="{BAE6F11E-5C79-4C1D-BDC5-3104D89D7A30}" dt="2022-06-12T04:44:22.729" v="229" actId="20577"/>
          <ac:spMkLst>
            <pc:docMk/>
            <pc:sldMk cId="2540887654" sldId="316"/>
            <ac:spMk id="4" creationId="{D83D069E-4E17-43AC-95B0-94EE923BB198}"/>
          </ac:spMkLst>
        </pc:spChg>
      </pc:sldChg>
      <pc:sldChg chg="modSp add mod">
        <pc:chgData name="pradeep panwar" userId="d519ddcd2cf65a96" providerId="LiveId" clId="{BAE6F11E-5C79-4C1D-BDC5-3104D89D7A30}" dt="2022-06-12T04:45:50.277" v="254" actId="20577"/>
        <pc:sldMkLst>
          <pc:docMk/>
          <pc:sldMk cId="4235729219" sldId="317"/>
        </pc:sldMkLst>
        <pc:spChg chg="mod">
          <ac:chgData name="pradeep panwar" userId="d519ddcd2cf65a96" providerId="LiveId" clId="{BAE6F11E-5C79-4C1D-BDC5-3104D89D7A30}" dt="2022-06-12T04:45:50.277" v="254" actId="20577"/>
          <ac:spMkLst>
            <pc:docMk/>
            <pc:sldMk cId="4235729219" sldId="317"/>
            <ac:spMk id="4" creationId="{D83D069E-4E17-43AC-95B0-94EE923BB198}"/>
          </ac:spMkLst>
        </pc:spChg>
      </pc:sldChg>
      <pc:sldChg chg="modSp add mod">
        <pc:chgData name="pradeep panwar" userId="d519ddcd2cf65a96" providerId="LiveId" clId="{BAE6F11E-5C79-4C1D-BDC5-3104D89D7A30}" dt="2022-06-12T04:46:49.067" v="272" actId="20577"/>
        <pc:sldMkLst>
          <pc:docMk/>
          <pc:sldMk cId="2095420941" sldId="318"/>
        </pc:sldMkLst>
        <pc:spChg chg="mod">
          <ac:chgData name="pradeep panwar" userId="d519ddcd2cf65a96" providerId="LiveId" clId="{BAE6F11E-5C79-4C1D-BDC5-3104D89D7A30}" dt="2022-06-12T04:46:49.067" v="272" actId="20577"/>
          <ac:spMkLst>
            <pc:docMk/>
            <pc:sldMk cId="2095420941" sldId="318"/>
            <ac:spMk id="4" creationId="{D83D069E-4E17-43AC-95B0-94EE923BB198}"/>
          </ac:spMkLst>
        </pc:spChg>
      </pc:sldChg>
      <pc:sldChg chg="del">
        <pc:chgData name="pradeep panwar" userId="d519ddcd2cf65a96" providerId="LiveId" clId="{BAE6F11E-5C79-4C1D-BDC5-3104D89D7A30}" dt="2022-06-11T09:05:33.133" v="53" actId="47"/>
        <pc:sldMkLst>
          <pc:docMk/>
          <pc:sldMk cId="0" sldId="319"/>
        </pc:sldMkLst>
      </pc:sldChg>
      <pc:sldChg chg="del">
        <pc:chgData name="pradeep panwar" userId="d519ddcd2cf65a96" providerId="LiveId" clId="{BAE6F11E-5C79-4C1D-BDC5-3104D89D7A30}" dt="2022-06-11T09:05:33.133" v="53" actId="47"/>
        <pc:sldMkLst>
          <pc:docMk/>
          <pc:sldMk cId="0" sldId="320"/>
        </pc:sldMkLst>
      </pc:sldChg>
      <pc:sldChg chg="add del">
        <pc:chgData name="pradeep panwar" userId="d519ddcd2cf65a96" providerId="LiveId" clId="{BAE6F11E-5C79-4C1D-BDC5-3104D89D7A30}" dt="2022-06-11T09:07:45.796" v="72" actId="47"/>
        <pc:sldMkLst>
          <pc:docMk/>
          <pc:sldMk cId="0" sldId="321"/>
        </pc:sldMkLst>
      </pc:sldChg>
      <pc:sldChg chg="add del">
        <pc:chgData name="pradeep panwar" userId="d519ddcd2cf65a96" providerId="LiveId" clId="{BAE6F11E-5C79-4C1D-BDC5-3104D89D7A30}" dt="2022-06-11T09:07:45.796" v="72" actId="47"/>
        <pc:sldMkLst>
          <pc:docMk/>
          <pc:sldMk cId="0" sldId="322"/>
        </pc:sldMkLst>
      </pc:sldChg>
      <pc:sldChg chg="add del">
        <pc:chgData name="pradeep panwar" userId="d519ddcd2cf65a96" providerId="LiveId" clId="{BAE6F11E-5C79-4C1D-BDC5-3104D89D7A30}" dt="2022-06-11T09:07:45.796" v="72" actId="47"/>
        <pc:sldMkLst>
          <pc:docMk/>
          <pc:sldMk cId="0" sldId="323"/>
        </pc:sldMkLst>
      </pc:sldChg>
      <pc:sldChg chg="add del">
        <pc:chgData name="pradeep panwar" userId="d519ddcd2cf65a96" providerId="LiveId" clId="{BAE6F11E-5C79-4C1D-BDC5-3104D89D7A30}" dt="2022-06-11T09:07:45.796" v="72" actId="47"/>
        <pc:sldMkLst>
          <pc:docMk/>
          <pc:sldMk cId="0" sldId="324"/>
        </pc:sldMkLst>
      </pc:sldChg>
      <pc:sldChg chg="add del">
        <pc:chgData name="pradeep panwar" userId="d519ddcd2cf65a96" providerId="LiveId" clId="{BAE6F11E-5C79-4C1D-BDC5-3104D89D7A30}" dt="2022-06-11T09:07:45.796" v="72" actId="47"/>
        <pc:sldMkLst>
          <pc:docMk/>
          <pc:sldMk cId="0" sldId="331"/>
        </pc:sldMkLst>
      </pc:sldChg>
      <pc:sldChg chg="add del">
        <pc:chgData name="pradeep panwar" userId="d519ddcd2cf65a96" providerId="LiveId" clId="{BAE6F11E-5C79-4C1D-BDC5-3104D89D7A30}" dt="2022-06-11T09:07:45.796" v="72" actId="47"/>
        <pc:sldMkLst>
          <pc:docMk/>
          <pc:sldMk cId="0" sldId="340"/>
        </pc:sldMkLst>
      </pc:sldChg>
      <pc:sldChg chg="add del">
        <pc:chgData name="pradeep panwar" userId="d519ddcd2cf65a96" providerId="LiveId" clId="{BAE6F11E-5C79-4C1D-BDC5-3104D89D7A30}" dt="2022-06-11T09:07:45.796" v="72" actId="47"/>
        <pc:sldMkLst>
          <pc:docMk/>
          <pc:sldMk cId="0" sldId="341"/>
        </pc:sldMkLst>
      </pc:sldChg>
      <pc:sldChg chg="add del">
        <pc:chgData name="pradeep panwar" userId="d519ddcd2cf65a96" providerId="LiveId" clId="{BAE6F11E-5C79-4C1D-BDC5-3104D89D7A30}" dt="2022-06-11T09:07:45.796" v="72" actId="47"/>
        <pc:sldMkLst>
          <pc:docMk/>
          <pc:sldMk cId="0" sldId="342"/>
        </pc:sldMkLst>
      </pc:sldChg>
      <pc:sldChg chg="add del">
        <pc:chgData name="pradeep panwar" userId="d519ddcd2cf65a96" providerId="LiveId" clId="{BAE6F11E-5C79-4C1D-BDC5-3104D89D7A30}" dt="2022-06-11T09:07:45.796" v="72" actId="47"/>
        <pc:sldMkLst>
          <pc:docMk/>
          <pc:sldMk cId="0" sldId="343"/>
        </pc:sldMkLst>
      </pc:sldChg>
      <pc:sldChg chg="add del">
        <pc:chgData name="pradeep panwar" userId="d519ddcd2cf65a96" providerId="LiveId" clId="{BAE6F11E-5C79-4C1D-BDC5-3104D89D7A30}" dt="2022-06-11T09:07:45.796" v="72" actId="47"/>
        <pc:sldMkLst>
          <pc:docMk/>
          <pc:sldMk cId="0" sldId="344"/>
        </pc:sldMkLst>
      </pc:sldChg>
      <pc:sldChg chg="add del">
        <pc:chgData name="pradeep panwar" userId="d519ddcd2cf65a96" providerId="LiveId" clId="{BAE6F11E-5C79-4C1D-BDC5-3104D89D7A30}" dt="2022-06-11T09:07:45.796" v="72" actId="47"/>
        <pc:sldMkLst>
          <pc:docMk/>
          <pc:sldMk cId="0" sldId="345"/>
        </pc:sldMkLst>
      </pc:sldChg>
      <pc:sldChg chg="add del">
        <pc:chgData name="pradeep panwar" userId="d519ddcd2cf65a96" providerId="LiveId" clId="{BAE6F11E-5C79-4C1D-BDC5-3104D89D7A30}" dt="2022-06-11T09:07:45.796" v="72" actId="47"/>
        <pc:sldMkLst>
          <pc:docMk/>
          <pc:sldMk cId="0" sldId="346"/>
        </pc:sldMkLst>
      </pc:sldChg>
      <pc:sldChg chg="add del">
        <pc:chgData name="pradeep panwar" userId="d519ddcd2cf65a96" providerId="LiveId" clId="{BAE6F11E-5C79-4C1D-BDC5-3104D89D7A30}" dt="2022-06-11T09:07:45.796" v="72" actId="47"/>
        <pc:sldMkLst>
          <pc:docMk/>
          <pc:sldMk cId="0" sldId="347"/>
        </pc:sldMkLst>
      </pc:sldChg>
      <pc:sldChg chg="add del">
        <pc:chgData name="pradeep panwar" userId="d519ddcd2cf65a96" providerId="LiveId" clId="{BAE6F11E-5C79-4C1D-BDC5-3104D89D7A30}" dt="2022-06-11T09:07:45.796" v="72" actId="47"/>
        <pc:sldMkLst>
          <pc:docMk/>
          <pc:sldMk cId="0" sldId="348"/>
        </pc:sldMkLst>
      </pc:sldChg>
      <pc:sldChg chg="add del">
        <pc:chgData name="pradeep panwar" userId="d519ddcd2cf65a96" providerId="LiveId" clId="{BAE6F11E-5C79-4C1D-BDC5-3104D89D7A30}" dt="2022-06-11T09:07:45.796" v="72" actId="47"/>
        <pc:sldMkLst>
          <pc:docMk/>
          <pc:sldMk cId="0" sldId="349"/>
        </pc:sldMkLst>
      </pc:sldChg>
      <pc:sldChg chg="add del">
        <pc:chgData name="pradeep panwar" userId="d519ddcd2cf65a96" providerId="LiveId" clId="{BAE6F11E-5C79-4C1D-BDC5-3104D89D7A30}" dt="2022-06-11T09:07:45.796" v="72" actId="47"/>
        <pc:sldMkLst>
          <pc:docMk/>
          <pc:sldMk cId="0" sldId="350"/>
        </pc:sldMkLst>
      </pc:sldChg>
      <pc:sldChg chg="add del">
        <pc:chgData name="pradeep panwar" userId="d519ddcd2cf65a96" providerId="LiveId" clId="{BAE6F11E-5C79-4C1D-BDC5-3104D89D7A30}" dt="2022-06-11T09:07:45.796" v="72" actId="47"/>
        <pc:sldMkLst>
          <pc:docMk/>
          <pc:sldMk cId="0" sldId="351"/>
        </pc:sldMkLst>
      </pc:sldChg>
      <pc:sldChg chg="add del">
        <pc:chgData name="pradeep panwar" userId="d519ddcd2cf65a96" providerId="LiveId" clId="{BAE6F11E-5C79-4C1D-BDC5-3104D89D7A30}" dt="2022-06-11T09:07:45.796" v="72" actId="47"/>
        <pc:sldMkLst>
          <pc:docMk/>
          <pc:sldMk cId="0" sldId="352"/>
        </pc:sldMkLst>
      </pc:sldChg>
      <pc:sldChg chg="add del">
        <pc:chgData name="pradeep panwar" userId="d519ddcd2cf65a96" providerId="LiveId" clId="{BAE6F11E-5C79-4C1D-BDC5-3104D89D7A30}" dt="2022-06-11T09:07:45.796" v="72" actId="47"/>
        <pc:sldMkLst>
          <pc:docMk/>
          <pc:sldMk cId="0" sldId="353"/>
        </pc:sldMkLst>
      </pc:sldChg>
      <pc:sldChg chg="add del">
        <pc:chgData name="pradeep panwar" userId="d519ddcd2cf65a96" providerId="LiveId" clId="{BAE6F11E-5C79-4C1D-BDC5-3104D89D7A30}" dt="2022-06-11T09:07:45.796" v="72" actId="47"/>
        <pc:sldMkLst>
          <pc:docMk/>
          <pc:sldMk cId="0" sldId="354"/>
        </pc:sldMkLst>
      </pc:sldChg>
      <pc:sldChg chg="add del">
        <pc:chgData name="pradeep panwar" userId="d519ddcd2cf65a96" providerId="LiveId" clId="{BAE6F11E-5C79-4C1D-BDC5-3104D89D7A30}" dt="2022-06-11T09:07:45.796" v="72" actId="47"/>
        <pc:sldMkLst>
          <pc:docMk/>
          <pc:sldMk cId="0" sldId="355"/>
        </pc:sldMkLst>
      </pc:sldChg>
      <pc:sldChg chg="add del">
        <pc:chgData name="pradeep panwar" userId="d519ddcd2cf65a96" providerId="LiveId" clId="{BAE6F11E-5C79-4C1D-BDC5-3104D89D7A30}" dt="2022-06-11T09:07:45.796" v="72" actId="47"/>
        <pc:sldMkLst>
          <pc:docMk/>
          <pc:sldMk cId="0" sldId="356"/>
        </pc:sldMkLst>
      </pc:sldChg>
      <pc:sldChg chg="add del">
        <pc:chgData name="pradeep panwar" userId="d519ddcd2cf65a96" providerId="LiveId" clId="{BAE6F11E-5C79-4C1D-BDC5-3104D89D7A30}" dt="2022-06-11T09:07:45.796" v="72" actId="47"/>
        <pc:sldMkLst>
          <pc:docMk/>
          <pc:sldMk cId="0" sldId="357"/>
        </pc:sldMkLst>
      </pc:sldChg>
      <pc:sldChg chg="add del">
        <pc:chgData name="pradeep panwar" userId="d519ddcd2cf65a96" providerId="LiveId" clId="{BAE6F11E-5C79-4C1D-BDC5-3104D89D7A30}" dt="2022-06-11T09:07:45.796" v="72" actId="47"/>
        <pc:sldMkLst>
          <pc:docMk/>
          <pc:sldMk cId="0" sldId="358"/>
        </pc:sldMkLst>
      </pc:sldChg>
      <pc:sldChg chg="add del">
        <pc:chgData name="pradeep panwar" userId="d519ddcd2cf65a96" providerId="LiveId" clId="{BAE6F11E-5C79-4C1D-BDC5-3104D89D7A30}" dt="2022-06-11T09:07:45.796" v="72" actId="47"/>
        <pc:sldMkLst>
          <pc:docMk/>
          <pc:sldMk cId="0" sldId="359"/>
        </pc:sldMkLst>
      </pc:sldChg>
      <pc:sldChg chg="add del">
        <pc:chgData name="pradeep panwar" userId="d519ddcd2cf65a96" providerId="LiveId" clId="{BAE6F11E-5C79-4C1D-BDC5-3104D89D7A30}" dt="2022-06-11T09:07:45.796" v="72" actId="47"/>
        <pc:sldMkLst>
          <pc:docMk/>
          <pc:sldMk cId="0" sldId="360"/>
        </pc:sldMkLst>
      </pc:sldChg>
      <pc:sldChg chg="add del">
        <pc:chgData name="pradeep panwar" userId="d519ddcd2cf65a96" providerId="LiveId" clId="{BAE6F11E-5C79-4C1D-BDC5-3104D89D7A30}" dt="2022-06-11T09:07:45.796" v="72" actId="47"/>
        <pc:sldMkLst>
          <pc:docMk/>
          <pc:sldMk cId="0" sldId="361"/>
        </pc:sldMkLst>
      </pc:sldChg>
      <pc:sldChg chg="add del">
        <pc:chgData name="pradeep panwar" userId="d519ddcd2cf65a96" providerId="LiveId" clId="{BAE6F11E-5C79-4C1D-BDC5-3104D89D7A30}" dt="2022-06-11T09:07:45.796" v="72" actId="47"/>
        <pc:sldMkLst>
          <pc:docMk/>
          <pc:sldMk cId="0" sldId="362"/>
        </pc:sldMkLst>
      </pc:sldChg>
      <pc:sldChg chg="add del">
        <pc:chgData name="pradeep panwar" userId="d519ddcd2cf65a96" providerId="LiveId" clId="{BAE6F11E-5C79-4C1D-BDC5-3104D89D7A30}" dt="2022-06-11T09:07:45.796" v="72" actId="47"/>
        <pc:sldMkLst>
          <pc:docMk/>
          <pc:sldMk cId="0" sldId="363"/>
        </pc:sldMkLst>
      </pc:sldChg>
      <pc:sldChg chg="add del">
        <pc:chgData name="pradeep panwar" userId="d519ddcd2cf65a96" providerId="LiveId" clId="{BAE6F11E-5C79-4C1D-BDC5-3104D89D7A30}" dt="2022-06-11T09:07:45.796" v="72" actId="47"/>
        <pc:sldMkLst>
          <pc:docMk/>
          <pc:sldMk cId="0" sldId="364"/>
        </pc:sldMkLst>
      </pc:sldChg>
      <pc:sldChg chg="add del">
        <pc:chgData name="pradeep panwar" userId="d519ddcd2cf65a96" providerId="LiveId" clId="{BAE6F11E-5C79-4C1D-BDC5-3104D89D7A30}" dt="2022-06-11T09:07:45.796" v="72" actId="47"/>
        <pc:sldMkLst>
          <pc:docMk/>
          <pc:sldMk cId="0" sldId="365"/>
        </pc:sldMkLst>
      </pc:sldChg>
      <pc:sldChg chg="add del">
        <pc:chgData name="pradeep panwar" userId="d519ddcd2cf65a96" providerId="LiveId" clId="{BAE6F11E-5C79-4C1D-BDC5-3104D89D7A30}" dt="2022-06-11T09:07:45.796" v="72" actId="47"/>
        <pc:sldMkLst>
          <pc:docMk/>
          <pc:sldMk cId="0" sldId="366"/>
        </pc:sldMkLst>
      </pc:sldChg>
      <pc:sldChg chg="add del">
        <pc:chgData name="pradeep panwar" userId="d519ddcd2cf65a96" providerId="LiveId" clId="{BAE6F11E-5C79-4C1D-BDC5-3104D89D7A30}" dt="2022-06-11T09:07:45.796" v="72" actId="47"/>
        <pc:sldMkLst>
          <pc:docMk/>
          <pc:sldMk cId="0" sldId="367"/>
        </pc:sldMkLst>
      </pc:sldChg>
      <pc:sldChg chg="add del">
        <pc:chgData name="pradeep panwar" userId="d519ddcd2cf65a96" providerId="LiveId" clId="{BAE6F11E-5C79-4C1D-BDC5-3104D89D7A30}" dt="2022-06-11T09:07:45.796" v="72" actId="47"/>
        <pc:sldMkLst>
          <pc:docMk/>
          <pc:sldMk cId="0" sldId="368"/>
        </pc:sldMkLst>
      </pc:sldChg>
      <pc:sldChg chg="add del">
        <pc:chgData name="pradeep panwar" userId="d519ddcd2cf65a96" providerId="LiveId" clId="{BAE6F11E-5C79-4C1D-BDC5-3104D89D7A30}" dt="2022-06-11T09:07:45.796" v="72" actId="47"/>
        <pc:sldMkLst>
          <pc:docMk/>
          <pc:sldMk cId="0" sldId="369"/>
        </pc:sldMkLst>
      </pc:sldChg>
      <pc:sldChg chg="add del">
        <pc:chgData name="pradeep panwar" userId="d519ddcd2cf65a96" providerId="LiveId" clId="{BAE6F11E-5C79-4C1D-BDC5-3104D89D7A30}" dt="2022-06-11T09:07:45.796" v="72" actId="47"/>
        <pc:sldMkLst>
          <pc:docMk/>
          <pc:sldMk cId="0" sldId="370"/>
        </pc:sldMkLst>
      </pc:sldChg>
      <pc:sldChg chg="add del">
        <pc:chgData name="pradeep panwar" userId="d519ddcd2cf65a96" providerId="LiveId" clId="{BAE6F11E-5C79-4C1D-BDC5-3104D89D7A30}" dt="2022-06-11T09:07:45.796" v="72" actId="47"/>
        <pc:sldMkLst>
          <pc:docMk/>
          <pc:sldMk cId="1229779286" sldId="371"/>
        </pc:sldMkLst>
      </pc:sldChg>
      <pc:sldChg chg="add del">
        <pc:chgData name="pradeep panwar" userId="d519ddcd2cf65a96" providerId="LiveId" clId="{BAE6F11E-5C79-4C1D-BDC5-3104D89D7A30}" dt="2022-06-11T09:07:45.796" v="72" actId="47"/>
        <pc:sldMkLst>
          <pc:docMk/>
          <pc:sldMk cId="648031504" sldId="372"/>
        </pc:sldMkLst>
      </pc:sldChg>
      <pc:sldMasterChg chg="setBg modSldLayout">
        <pc:chgData name="pradeep panwar" userId="d519ddcd2cf65a96" providerId="LiveId" clId="{BAE6F11E-5C79-4C1D-BDC5-3104D89D7A30}" dt="2022-06-11T09:08:49.222" v="134"/>
        <pc:sldMasterMkLst>
          <pc:docMk/>
          <pc:sldMasterMk cId="0" sldId="2147483768"/>
        </pc:sldMasterMkLst>
        <pc:sldLayoutChg chg="setBg">
          <pc:chgData name="pradeep panwar" userId="d519ddcd2cf65a96" providerId="LiveId" clId="{BAE6F11E-5C79-4C1D-BDC5-3104D89D7A30}" dt="2022-06-11T09:08:49.222" v="134"/>
          <pc:sldLayoutMkLst>
            <pc:docMk/>
            <pc:sldMasterMk cId="0" sldId="2147483768"/>
            <pc:sldLayoutMk cId="0" sldId="2147483769"/>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0"/>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1"/>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2"/>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3"/>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4"/>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5"/>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6"/>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7"/>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8"/>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9"/>
          </pc:sldLayoutMkLst>
        </pc:sldLayoutChg>
      </pc:sldMasterChg>
      <pc:sldMasterChg chg="setBg modSldLayout">
        <pc:chgData name="pradeep panwar" userId="d519ddcd2cf65a96" providerId="LiveId" clId="{BAE6F11E-5C79-4C1D-BDC5-3104D89D7A30}" dt="2022-06-11T09:09:14.611" v="137"/>
        <pc:sldMasterMkLst>
          <pc:docMk/>
          <pc:sldMasterMk cId="2303218921" sldId="2147483780"/>
        </pc:sldMasterMkLst>
        <pc:sldLayoutChg chg="setBg">
          <pc:chgData name="pradeep panwar" userId="d519ddcd2cf65a96" providerId="LiveId" clId="{BAE6F11E-5C79-4C1D-BDC5-3104D89D7A30}" dt="2022-06-11T09:09:14.611" v="137"/>
          <pc:sldLayoutMkLst>
            <pc:docMk/>
            <pc:sldMasterMk cId="2303218921" sldId="2147483780"/>
            <pc:sldLayoutMk cId="3413604632" sldId="2147483781"/>
          </pc:sldLayoutMkLst>
        </pc:sldLayoutChg>
        <pc:sldLayoutChg chg="setBg">
          <pc:chgData name="pradeep panwar" userId="d519ddcd2cf65a96" providerId="LiveId" clId="{BAE6F11E-5C79-4C1D-BDC5-3104D89D7A30}" dt="2022-06-11T09:09:14.611" v="137"/>
          <pc:sldLayoutMkLst>
            <pc:docMk/>
            <pc:sldMasterMk cId="2303218921" sldId="2147483780"/>
            <pc:sldLayoutMk cId="3595310125" sldId="2147483782"/>
          </pc:sldLayoutMkLst>
        </pc:sldLayoutChg>
        <pc:sldLayoutChg chg="setBg">
          <pc:chgData name="pradeep panwar" userId="d519ddcd2cf65a96" providerId="LiveId" clId="{BAE6F11E-5C79-4C1D-BDC5-3104D89D7A30}" dt="2022-06-11T09:09:14.611" v="137"/>
          <pc:sldLayoutMkLst>
            <pc:docMk/>
            <pc:sldMasterMk cId="2303218921" sldId="2147483780"/>
            <pc:sldLayoutMk cId="2498109563" sldId="2147483783"/>
          </pc:sldLayoutMkLst>
        </pc:sldLayoutChg>
        <pc:sldLayoutChg chg="setBg">
          <pc:chgData name="pradeep panwar" userId="d519ddcd2cf65a96" providerId="LiveId" clId="{BAE6F11E-5C79-4C1D-BDC5-3104D89D7A30}" dt="2022-06-11T09:09:14.611" v="137"/>
          <pc:sldLayoutMkLst>
            <pc:docMk/>
            <pc:sldMasterMk cId="2303218921" sldId="2147483780"/>
            <pc:sldLayoutMk cId="1491226504" sldId="2147483784"/>
          </pc:sldLayoutMkLst>
        </pc:sldLayoutChg>
        <pc:sldLayoutChg chg="setBg">
          <pc:chgData name="pradeep panwar" userId="d519ddcd2cf65a96" providerId="LiveId" clId="{BAE6F11E-5C79-4C1D-BDC5-3104D89D7A30}" dt="2022-06-11T09:09:14.611" v="137"/>
          <pc:sldLayoutMkLst>
            <pc:docMk/>
            <pc:sldMasterMk cId="2303218921" sldId="2147483780"/>
            <pc:sldLayoutMk cId="658821742" sldId="2147483785"/>
          </pc:sldLayoutMkLst>
        </pc:sldLayoutChg>
        <pc:sldLayoutChg chg="setBg">
          <pc:chgData name="pradeep panwar" userId="d519ddcd2cf65a96" providerId="LiveId" clId="{BAE6F11E-5C79-4C1D-BDC5-3104D89D7A30}" dt="2022-06-11T09:09:14.611" v="137"/>
          <pc:sldLayoutMkLst>
            <pc:docMk/>
            <pc:sldMasterMk cId="2303218921" sldId="2147483780"/>
            <pc:sldLayoutMk cId="4114822068" sldId="2147483786"/>
          </pc:sldLayoutMkLst>
        </pc:sldLayoutChg>
        <pc:sldLayoutChg chg="setBg">
          <pc:chgData name="pradeep panwar" userId="d519ddcd2cf65a96" providerId="LiveId" clId="{BAE6F11E-5C79-4C1D-BDC5-3104D89D7A30}" dt="2022-06-11T09:09:14.611" v="137"/>
          <pc:sldLayoutMkLst>
            <pc:docMk/>
            <pc:sldMasterMk cId="2303218921" sldId="2147483780"/>
            <pc:sldLayoutMk cId="2725353000" sldId="2147483787"/>
          </pc:sldLayoutMkLst>
        </pc:sldLayoutChg>
        <pc:sldLayoutChg chg="setBg">
          <pc:chgData name="pradeep panwar" userId="d519ddcd2cf65a96" providerId="LiveId" clId="{BAE6F11E-5C79-4C1D-BDC5-3104D89D7A30}" dt="2022-06-11T09:09:14.611" v="137"/>
          <pc:sldLayoutMkLst>
            <pc:docMk/>
            <pc:sldMasterMk cId="2303218921" sldId="2147483780"/>
            <pc:sldLayoutMk cId="2315292945" sldId="2147483788"/>
          </pc:sldLayoutMkLst>
        </pc:sldLayoutChg>
        <pc:sldLayoutChg chg="setBg">
          <pc:chgData name="pradeep panwar" userId="d519ddcd2cf65a96" providerId="LiveId" clId="{BAE6F11E-5C79-4C1D-BDC5-3104D89D7A30}" dt="2022-06-11T09:09:14.611" v="137"/>
          <pc:sldLayoutMkLst>
            <pc:docMk/>
            <pc:sldMasterMk cId="2303218921" sldId="2147483780"/>
            <pc:sldLayoutMk cId="3438799983" sldId="2147483789"/>
          </pc:sldLayoutMkLst>
        </pc:sldLayoutChg>
        <pc:sldLayoutChg chg="setBg">
          <pc:chgData name="pradeep panwar" userId="d519ddcd2cf65a96" providerId="LiveId" clId="{BAE6F11E-5C79-4C1D-BDC5-3104D89D7A30}" dt="2022-06-11T09:09:14.611" v="137"/>
          <pc:sldLayoutMkLst>
            <pc:docMk/>
            <pc:sldMasterMk cId="2303218921" sldId="2147483780"/>
            <pc:sldLayoutMk cId="4076257235" sldId="2147483790"/>
          </pc:sldLayoutMkLst>
        </pc:sldLayoutChg>
        <pc:sldLayoutChg chg="setBg">
          <pc:chgData name="pradeep panwar" userId="d519ddcd2cf65a96" providerId="LiveId" clId="{BAE6F11E-5C79-4C1D-BDC5-3104D89D7A30}" dt="2022-06-11T09:09:14.611" v="137"/>
          <pc:sldLayoutMkLst>
            <pc:docMk/>
            <pc:sldMasterMk cId="2303218921" sldId="2147483780"/>
            <pc:sldLayoutMk cId="977696644" sldId="2147483791"/>
          </pc:sldLayoutMkLst>
        </pc:sldLayoutChg>
      </pc:sldMasterChg>
      <pc:sldMasterChg chg="setBg modSldLayout">
        <pc:chgData name="pradeep panwar" userId="d519ddcd2cf65a96" providerId="LiveId" clId="{BAE6F11E-5C79-4C1D-BDC5-3104D89D7A30}" dt="2022-06-11T09:09:14.611" v="137"/>
        <pc:sldMasterMkLst>
          <pc:docMk/>
          <pc:sldMasterMk cId="1466891135" sldId="2147483792"/>
        </pc:sldMasterMkLst>
        <pc:sldLayoutChg chg="setBg">
          <pc:chgData name="pradeep panwar" userId="d519ddcd2cf65a96" providerId="LiveId" clId="{BAE6F11E-5C79-4C1D-BDC5-3104D89D7A30}" dt="2022-06-11T09:09:14.611" v="137"/>
          <pc:sldLayoutMkLst>
            <pc:docMk/>
            <pc:sldMasterMk cId="1466891135" sldId="2147483792"/>
            <pc:sldLayoutMk cId="3483660336" sldId="2147483793"/>
          </pc:sldLayoutMkLst>
        </pc:sldLayoutChg>
        <pc:sldLayoutChg chg="setBg">
          <pc:chgData name="pradeep panwar" userId="d519ddcd2cf65a96" providerId="LiveId" clId="{BAE6F11E-5C79-4C1D-BDC5-3104D89D7A30}" dt="2022-06-11T09:09:14.611" v="137"/>
          <pc:sldLayoutMkLst>
            <pc:docMk/>
            <pc:sldMasterMk cId="1466891135" sldId="2147483792"/>
            <pc:sldLayoutMk cId="3591159210" sldId="2147483794"/>
          </pc:sldLayoutMkLst>
        </pc:sldLayoutChg>
        <pc:sldLayoutChg chg="setBg">
          <pc:chgData name="pradeep panwar" userId="d519ddcd2cf65a96" providerId="LiveId" clId="{BAE6F11E-5C79-4C1D-BDC5-3104D89D7A30}" dt="2022-06-11T09:09:14.611" v="137"/>
          <pc:sldLayoutMkLst>
            <pc:docMk/>
            <pc:sldMasterMk cId="1466891135" sldId="2147483792"/>
            <pc:sldLayoutMk cId="1146410121" sldId="2147483795"/>
          </pc:sldLayoutMkLst>
        </pc:sldLayoutChg>
        <pc:sldLayoutChg chg="setBg">
          <pc:chgData name="pradeep panwar" userId="d519ddcd2cf65a96" providerId="LiveId" clId="{BAE6F11E-5C79-4C1D-BDC5-3104D89D7A30}" dt="2022-06-11T09:09:14.611" v="137"/>
          <pc:sldLayoutMkLst>
            <pc:docMk/>
            <pc:sldMasterMk cId="1466891135" sldId="2147483792"/>
            <pc:sldLayoutMk cId="4236803750" sldId="2147483796"/>
          </pc:sldLayoutMkLst>
        </pc:sldLayoutChg>
        <pc:sldLayoutChg chg="setBg">
          <pc:chgData name="pradeep panwar" userId="d519ddcd2cf65a96" providerId="LiveId" clId="{BAE6F11E-5C79-4C1D-BDC5-3104D89D7A30}" dt="2022-06-11T09:09:14.611" v="137"/>
          <pc:sldLayoutMkLst>
            <pc:docMk/>
            <pc:sldMasterMk cId="1466891135" sldId="2147483792"/>
            <pc:sldLayoutMk cId="2807506635" sldId="2147483797"/>
          </pc:sldLayoutMkLst>
        </pc:sldLayoutChg>
        <pc:sldLayoutChg chg="setBg">
          <pc:chgData name="pradeep panwar" userId="d519ddcd2cf65a96" providerId="LiveId" clId="{BAE6F11E-5C79-4C1D-BDC5-3104D89D7A30}" dt="2022-06-11T09:09:14.611" v="137"/>
          <pc:sldLayoutMkLst>
            <pc:docMk/>
            <pc:sldMasterMk cId="1466891135" sldId="2147483792"/>
            <pc:sldLayoutMk cId="815700642" sldId="2147483798"/>
          </pc:sldLayoutMkLst>
        </pc:sldLayoutChg>
        <pc:sldLayoutChg chg="setBg">
          <pc:chgData name="pradeep panwar" userId="d519ddcd2cf65a96" providerId="LiveId" clId="{BAE6F11E-5C79-4C1D-BDC5-3104D89D7A30}" dt="2022-06-11T09:09:14.611" v="137"/>
          <pc:sldLayoutMkLst>
            <pc:docMk/>
            <pc:sldMasterMk cId="1466891135" sldId="2147483792"/>
            <pc:sldLayoutMk cId="1714593673" sldId="2147483799"/>
          </pc:sldLayoutMkLst>
        </pc:sldLayoutChg>
        <pc:sldLayoutChg chg="setBg">
          <pc:chgData name="pradeep panwar" userId="d519ddcd2cf65a96" providerId="LiveId" clId="{BAE6F11E-5C79-4C1D-BDC5-3104D89D7A30}" dt="2022-06-11T09:09:14.611" v="137"/>
          <pc:sldLayoutMkLst>
            <pc:docMk/>
            <pc:sldMasterMk cId="1466891135" sldId="2147483792"/>
            <pc:sldLayoutMk cId="2609293977" sldId="2147483800"/>
          </pc:sldLayoutMkLst>
        </pc:sldLayoutChg>
        <pc:sldLayoutChg chg="setBg">
          <pc:chgData name="pradeep panwar" userId="d519ddcd2cf65a96" providerId="LiveId" clId="{BAE6F11E-5C79-4C1D-BDC5-3104D89D7A30}" dt="2022-06-11T09:09:14.611" v="137"/>
          <pc:sldLayoutMkLst>
            <pc:docMk/>
            <pc:sldMasterMk cId="1466891135" sldId="2147483792"/>
            <pc:sldLayoutMk cId="864409664" sldId="2147483801"/>
          </pc:sldLayoutMkLst>
        </pc:sldLayoutChg>
        <pc:sldLayoutChg chg="setBg">
          <pc:chgData name="pradeep panwar" userId="d519ddcd2cf65a96" providerId="LiveId" clId="{BAE6F11E-5C79-4C1D-BDC5-3104D89D7A30}" dt="2022-06-11T09:09:14.611" v="137"/>
          <pc:sldLayoutMkLst>
            <pc:docMk/>
            <pc:sldMasterMk cId="1466891135" sldId="2147483792"/>
            <pc:sldLayoutMk cId="2242153383" sldId="2147483802"/>
          </pc:sldLayoutMkLst>
        </pc:sldLayoutChg>
        <pc:sldLayoutChg chg="setBg">
          <pc:chgData name="pradeep panwar" userId="d519ddcd2cf65a96" providerId="LiveId" clId="{BAE6F11E-5C79-4C1D-BDC5-3104D89D7A30}" dt="2022-06-11T09:09:14.611" v="137"/>
          <pc:sldLayoutMkLst>
            <pc:docMk/>
            <pc:sldMasterMk cId="1466891135" sldId="2147483792"/>
            <pc:sldLayoutMk cId="4078952055" sldId="214748380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6EF16-0FD5-45A3-A60E-150CBA2F8910}" type="datetimeFigureOut">
              <a:rPr lang="en-IN" smtClean="0"/>
              <a:t>21-02-2023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1DEEE-324E-4520-A4DA-5708FD54F1EA}" type="slidenum">
              <a:rPr lang="en-IN" smtClean="0"/>
              <a:t>‹#›</a:t>
            </a:fld>
            <a:endParaRPr lang="en-IN"/>
          </a:p>
        </p:txBody>
      </p:sp>
    </p:spTree>
    <p:extLst>
      <p:ext uri="{BB962C8B-B14F-4D97-AF65-F5344CB8AC3E}">
        <p14:creationId xmlns:p14="http://schemas.microsoft.com/office/powerpoint/2010/main" val="1084108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45B3-FBB5-43A7-9F49-69C8F09B4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9C3E72-4B9A-4A5C-96CE-CF003FEB2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1C8DDF-509F-4EBE-9C58-7954431BF862}"/>
              </a:ext>
            </a:extLst>
          </p:cNvPr>
          <p:cNvSpPr>
            <a:spLocks noGrp="1"/>
          </p:cNvSpPr>
          <p:nvPr>
            <p:ph type="dt" sz="half" idx="10"/>
          </p:nvPr>
        </p:nvSpPr>
        <p:spPr/>
        <p:txBody>
          <a:bodyPr/>
          <a:lstStyle/>
          <a:p>
            <a:fld id="{DDA51639-B2D6-4652-B8C3-1B4C224A7BAF}" type="datetimeFigureOut">
              <a:rPr lang="en-US" smtClean="0"/>
              <a:t>2/21/2023</a:t>
            </a:fld>
            <a:endParaRPr lang="en-US" dirty="0"/>
          </a:p>
        </p:txBody>
      </p:sp>
      <p:sp>
        <p:nvSpPr>
          <p:cNvPr id="5" name="Footer Placeholder 4">
            <a:extLst>
              <a:ext uri="{FF2B5EF4-FFF2-40B4-BE49-F238E27FC236}">
                <a16:creationId xmlns:a16="http://schemas.microsoft.com/office/drawing/2014/main" id="{D343F723-7E50-47A0-A47B-9C90EE061D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6154E7-E57A-4086-A393-18EF50C1582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360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C181-B3DD-4136-B19D-C33F4AA51B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A8A767-629E-4B4D-B086-91CB66AB1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E086CB-55C2-42BA-913F-F10315885F6B}"/>
              </a:ext>
            </a:extLst>
          </p:cNvPr>
          <p:cNvSpPr>
            <a:spLocks noGrp="1"/>
          </p:cNvSpPr>
          <p:nvPr>
            <p:ph type="dt" sz="half" idx="10"/>
          </p:nvPr>
        </p:nvSpPr>
        <p:spPr/>
        <p:txBody>
          <a:bodyPr/>
          <a:lstStyle/>
          <a:p>
            <a:fld id="{D11A6AA8-A04B-4104-9AE2-BD48D340E27F}" type="datetimeFigureOut">
              <a:rPr lang="en-US" smtClean="0"/>
              <a:t>2/21/2023</a:t>
            </a:fld>
            <a:endParaRPr lang="en-US" dirty="0"/>
          </a:p>
        </p:txBody>
      </p:sp>
      <p:sp>
        <p:nvSpPr>
          <p:cNvPr id="5" name="Footer Placeholder 4">
            <a:extLst>
              <a:ext uri="{FF2B5EF4-FFF2-40B4-BE49-F238E27FC236}">
                <a16:creationId xmlns:a16="http://schemas.microsoft.com/office/drawing/2014/main" id="{AAA61624-CFAF-454E-ABBB-3A7252EDBA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40C29-FA92-484D-95FC-5DCCBFDC513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625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881FE-1423-4A21-8F7C-BB2A712D8D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08DA61-5653-4AE6-B3EC-9CBB8B07B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7A1B8-DCF0-4CB2-9C76-48333D406E0A}"/>
              </a:ext>
            </a:extLst>
          </p:cNvPr>
          <p:cNvSpPr>
            <a:spLocks noGrp="1"/>
          </p:cNvSpPr>
          <p:nvPr>
            <p:ph type="dt" sz="half" idx="10"/>
          </p:nvPr>
        </p:nvSpPr>
        <p:spPr/>
        <p:txBody>
          <a:bodyPr/>
          <a:lstStyle/>
          <a:p>
            <a:fld id="{B4E0BF79-FAC6-4A96-8DE1-F7B82E2E1652}" type="datetimeFigureOut">
              <a:rPr lang="en-US" smtClean="0"/>
              <a:t>2/21/2023</a:t>
            </a:fld>
            <a:endParaRPr lang="en-US" dirty="0"/>
          </a:p>
        </p:txBody>
      </p:sp>
      <p:sp>
        <p:nvSpPr>
          <p:cNvPr id="5" name="Footer Placeholder 4">
            <a:extLst>
              <a:ext uri="{FF2B5EF4-FFF2-40B4-BE49-F238E27FC236}">
                <a16:creationId xmlns:a16="http://schemas.microsoft.com/office/drawing/2014/main" id="{19763E76-BDF8-4D34-A53F-82BFF65A7C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1ACDE9-1179-4248-9192-25C26DB595E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7696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3938-CBB2-8DF1-DC30-1609A73BB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526EC6-0299-2A3C-53FA-6EB83C4F6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5D7688-837C-EB51-2560-B376D0812152}"/>
              </a:ext>
            </a:extLst>
          </p:cNvPr>
          <p:cNvSpPr>
            <a:spLocks noGrp="1"/>
          </p:cNvSpPr>
          <p:nvPr>
            <p:ph type="dt" sz="half" idx="10"/>
          </p:nvPr>
        </p:nvSpPr>
        <p:spPr/>
        <p:txBody>
          <a:bodyPr/>
          <a:lstStyle/>
          <a:p>
            <a:fld id="{DDA51639-B2D6-4652-B8C3-1B4C224A7BAF}" type="datetimeFigureOut">
              <a:rPr lang="en-US" smtClean="0"/>
              <a:t>2/21/2023</a:t>
            </a:fld>
            <a:endParaRPr lang="en-US" dirty="0"/>
          </a:p>
        </p:txBody>
      </p:sp>
      <p:sp>
        <p:nvSpPr>
          <p:cNvPr id="5" name="Footer Placeholder 4">
            <a:extLst>
              <a:ext uri="{FF2B5EF4-FFF2-40B4-BE49-F238E27FC236}">
                <a16:creationId xmlns:a16="http://schemas.microsoft.com/office/drawing/2014/main" id="{721B0FFA-58E6-EE4E-5CA6-536F2B61A6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2F05E5-4DE1-54BF-CE83-BB40A1BB229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3660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6616-9DCC-EBF8-999A-52D3A8B5E7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DF4C80-53AF-42C2-0159-E9202A20A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4D8129-BA1E-3DA7-556F-CC2CA78BAA1B}"/>
              </a:ext>
            </a:extLst>
          </p:cNvPr>
          <p:cNvSpPr>
            <a:spLocks noGrp="1"/>
          </p:cNvSpPr>
          <p:nvPr>
            <p:ph type="dt" sz="half" idx="10"/>
          </p:nvPr>
        </p:nvSpPr>
        <p:spPr/>
        <p:txBody>
          <a:bodyPr/>
          <a:lstStyle/>
          <a:p>
            <a:fld id="{82FF5DD9-2C52-442D-92E2-8072C0C3D7CD}" type="datetimeFigureOut">
              <a:rPr lang="en-US" smtClean="0"/>
              <a:t>2/21/2023</a:t>
            </a:fld>
            <a:endParaRPr lang="en-US" dirty="0"/>
          </a:p>
        </p:txBody>
      </p:sp>
      <p:sp>
        <p:nvSpPr>
          <p:cNvPr id="5" name="Footer Placeholder 4">
            <a:extLst>
              <a:ext uri="{FF2B5EF4-FFF2-40B4-BE49-F238E27FC236}">
                <a16:creationId xmlns:a16="http://schemas.microsoft.com/office/drawing/2014/main" id="{BA300601-6674-D38E-2485-32CDE4D188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7D0710-EC0F-4671-0CD7-CE90A0AC9B5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1159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C76B-CCD0-BF6C-E097-61CED8659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C17DE1-F3E2-7AFC-C703-98563448DA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1E1D9-943E-C50A-85CB-A045EFEB92B6}"/>
              </a:ext>
            </a:extLst>
          </p:cNvPr>
          <p:cNvSpPr>
            <a:spLocks noGrp="1"/>
          </p:cNvSpPr>
          <p:nvPr>
            <p:ph type="dt" sz="half" idx="10"/>
          </p:nvPr>
        </p:nvSpPr>
        <p:spPr/>
        <p:txBody>
          <a:bodyPr/>
          <a:lstStyle/>
          <a:p>
            <a:fld id="{C44961B7-6B89-48AB-966F-622E2788EECC}" type="datetimeFigureOut">
              <a:rPr lang="en-US" smtClean="0"/>
              <a:t>2/21/2023</a:t>
            </a:fld>
            <a:endParaRPr lang="en-US" dirty="0"/>
          </a:p>
        </p:txBody>
      </p:sp>
      <p:sp>
        <p:nvSpPr>
          <p:cNvPr id="5" name="Footer Placeholder 4">
            <a:extLst>
              <a:ext uri="{FF2B5EF4-FFF2-40B4-BE49-F238E27FC236}">
                <a16:creationId xmlns:a16="http://schemas.microsoft.com/office/drawing/2014/main" id="{B6A096F6-F564-80A5-76CE-B3BE80E177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AA2669-DC20-CBDA-DAA8-92969A0B2D0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6410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11DB-E86A-5701-5825-A639245919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C1140B-57EA-3158-BD28-0F7839138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60E0B-189A-234E-2C00-FFFB5D80C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E61801-5BDB-33F6-86D9-6B0FC85365A3}"/>
              </a:ext>
            </a:extLst>
          </p:cNvPr>
          <p:cNvSpPr>
            <a:spLocks noGrp="1"/>
          </p:cNvSpPr>
          <p:nvPr>
            <p:ph type="dt" sz="half" idx="10"/>
          </p:nvPr>
        </p:nvSpPr>
        <p:spPr/>
        <p:txBody>
          <a:bodyPr/>
          <a:lstStyle/>
          <a:p>
            <a:fld id="{DBD3D6FB-79CC-4683-A046-BBE785BA1BED}" type="datetimeFigureOut">
              <a:rPr lang="en-US" smtClean="0"/>
              <a:t>2/21/2023</a:t>
            </a:fld>
            <a:endParaRPr lang="en-US" dirty="0"/>
          </a:p>
        </p:txBody>
      </p:sp>
      <p:sp>
        <p:nvSpPr>
          <p:cNvPr id="6" name="Footer Placeholder 5">
            <a:extLst>
              <a:ext uri="{FF2B5EF4-FFF2-40B4-BE49-F238E27FC236}">
                <a16:creationId xmlns:a16="http://schemas.microsoft.com/office/drawing/2014/main" id="{1C2E82AF-7A02-7A40-FC68-42053AA034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EABFBE-412C-A3E4-610B-1F5BE68AE8C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6803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A221-295D-E1A5-EA80-4976FBBF48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1144AB-226B-AA9B-F8C8-A0F6BF939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8C5E9-3FA5-9920-C748-29C852B804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8939C8-6E80-CF1E-53C8-B7DAA62C0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9B168C-7A72-170E-3376-5C8567FAB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DC7D1A-0888-AC48-7759-A362CE6A97BF}"/>
              </a:ext>
            </a:extLst>
          </p:cNvPr>
          <p:cNvSpPr>
            <a:spLocks noGrp="1"/>
          </p:cNvSpPr>
          <p:nvPr>
            <p:ph type="dt" sz="half" idx="10"/>
          </p:nvPr>
        </p:nvSpPr>
        <p:spPr/>
        <p:txBody>
          <a:bodyPr/>
          <a:lstStyle/>
          <a:p>
            <a:fld id="{9512B3E8-48F1-4B23-8498-D8A04A81EC9C}" type="datetimeFigureOut">
              <a:rPr lang="en-US" smtClean="0"/>
              <a:t>2/21/2023</a:t>
            </a:fld>
            <a:endParaRPr lang="en-US" dirty="0"/>
          </a:p>
        </p:txBody>
      </p:sp>
      <p:sp>
        <p:nvSpPr>
          <p:cNvPr id="8" name="Footer Placeholder 7">
            <a:extLst>
              <a:ext uri="{FF2B5EF4-FFF2-40B4-BE49-F238E27FC236}">
                <a16:creationId xmlns:a16="http://schemas.microsoft.com/office/drawing/2014/main" id="{213A61FF-50E1-3237-5EBA-7C33B7C64BB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47E9C4-5773-7861-CA13-E4388279DDA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7506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9B09-172B-E3AE-7D71-6DDB922C0B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0A941-65A8-AC5B-BCB6-38B30DC4567E}"/>
              </a:ext>
            </a:extLst>
          </p:cNvPr>
          <p:cNvSpPr>
            <a:spLocks noGrp="1"/>
          </p:cNvSpPr>
          <p:nvPr>
            <p:ph type="dt" sz="half" idx="10"/>
          </p:nvPr>
        </p:nvSpPr>
        <p:spPr/>
        <p:txBody>
          <a:bodyPr/>
          <a:lstStyle/>
          <a:p>
            <a:fld id="{10B90D90-AA62-404D-A741-635B4370F9CB}" type="datetimeFigureOut">
              <a:rPr lang="en-US" smtClean="0"/>
              <a:t>2/21/2023</a:t>
            </a:fld>
            <a:endParaRPr lang="en-US" dirty="0"/>
          </a:p>
        </p:txBody>
      </p:sp>
      <p:sp>
        <p:nvSpPr>
          <p:cNvPr id="4" name="Footer Placeholder 3">
            <a:extLst>
              <a:ext uri="{FF2B5EF4-FFF2-40B4-BE49-F238E27FC236}">
                <a16:creationId xmlns:a16="http://schemas.microsoft.com/office/drawing/2014/main" id="{1654E560-E9C6-5802-7306-151D8E80D6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522ECD2-4633-B9B0-5F4C-17A82F6F12C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15700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870AE-D850-2471-0693-7203A8B0936F}"/>
              </a:ext>
            </a:extLst>
          </p:cNvPr>
          <p:cNvSpPr>
            <a:spLocks noGrp="1"/>
          </p:cNvSpPr>
          <p:nvPr>
            <p:ph type="dt" sz="half" idx="10"/>
          </p:nvPr>
        </p:nvSpPr>
        <p:spPr/>
        <p:txBody>
          <a:bodyPr/>
          <a:lstStyle/>
          <a:p>
            <a:fld id="{A57002E4-6836-46D1-9DBB-3C27C0DD3A89}" type="datetimeFigureOut">
              <a:rPr lang="en-US" smtClean="0"/>
              <a:t>2/21/2023</a:t>
            </a:fld>
            <a:endParaRPr lang="en-US" dirty="0"/>
          </a:p>
        </p:txBody>
      </p:sp>
      <p:sp>
        <p:nvSpPr>
          <p:cNvPr id="3" name="Footer Placeholder 2">
            <a:extLst>
              <a:ext uri="{FF2B5EF4-FFF2-40B4-BE49-F238E27FC236}">
                <a16:creationId xmlns:a16="http://schemas.microsoft.com/office/drawing/2014/main" id="{EE497182-1491-5054-E867-9FA8D9578E2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03CF40C-E492-1AC1-B176-15337461AC7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4593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5F4D-21E6-4E2C-AB88-D93D97F0B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A9E852-90EB-3BA0-F228-872BF7D27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FD3C85-6145-8BAB-BDCF-D2B1E89A5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3D4A2-B09F-A21B-9339-9E8283BE31A6}"/>
              </a:ext>
            </a:extLst>
          </p:cNvPr>
          <p:cNvSpPr>
            <a:spLocks noGrp="1"/>
          </p:cNvSpPr>
          <p:nvPr>
            <p:ph type="dt" sz="half" idx="10"/>
          </p:nvPr>
        </p:nvSpPr>
        <p:spPr/>
        <p:txBody>
          <a:bodyPr/>
          <a:lstStyle/>
          <a:p>
            <a:fld id="{1CF131DD-A141-4471-BCF9-C6073EDD7E20}" type="datetimeFigureOut">
              <a:rPr lang="en-US" smtClean="0"/>
              <a:t>2/21/2023</a:t>
            </a:fld>
            <a:endParaRPr lang="en-US" dirty="0"/>
          </a:p>
        </p:txBody>
      </p:sp>
      <p:sp>
        <p:nvSpPr>
          <p:cNvPr id="6" name="Footer Placeholder 5">
            <a:extLst>
              <a:ext uri="{FF2B5EF4-FFF2-40B4-BE49-F238E27FC236}">
                <a16:creationId xmlns:a16="http://schemas.microsoft.com/office/drawing/2014/main" id="{1E8EB9AC-7576-2BC3-E7DB-51B8F95919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1B8550-FC4F-F018-5917-3BE551631C7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0929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19BB-01CD-46F3-B5E8-15EFD4FB4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E7FA7F-EFAE-4765-9E77-9568A6839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6C56F-8B6F-4EBC-8E5E-2C1F3C168E0F}"/>
              </a:ext>
            </a:extLst>
          </p:cNvPr>
          <p:cNvSpPr>
            <a:spLocks noGrp="1"/>
          </p:cNvSpPr>
          <p:nvPr>
            <p:ph type="dt" sz="half" idx="10"/>
          </p:nvPr>
        </p:nvSpPr>
        <p:spPr/>
        <p:txBody>
          <a:bodyPr/>
          <a:lstStyle/>
          <a:p>
            <a:fld id="{82FF5DD9-2C52-442D-92E2-8072C0C3D7CD}" type="datetimeFigureOut">
              <a:rPr lang="en-US" smtClean="0"/>
              <a:t>2/21/2023</a:t>
            </a:fld>
            <a:endParaRPr lang="en-US" dirty="0"/>
          </a:p>
        </p:txBody>
      </p:sp>
      <p:sp>
        <p:nvSpPr>
          <p:cNvPr id="5" name="Footer Placeholder 4">
            <a:extLst>
              <a:ext uri="{FF2B5EF4-FFF2-40B4-BE49-F238E27FC236}">
                <a16:creationId xmlns:a16="http://schemas.microsoft.com/office/drawing/2014/main" id="{2EBF50DE-9F54-4F1D-85C4-80E7844573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85ED63-2953-4A55-8D55-B0BF6B5E612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5310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560E-B6A9-69F6-6223-58EDC075B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2CA6A8-8174-2B0B-8968-CDE8A4344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3DFAEF-8346-016C-6539-42C4A26FE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0DB35-86F9-E213-FFA2-0AFA9898B4C3}"/>
              </a:ext>
            </a:extLst>
          </p:cNvPr>
          <p:cNvSpPr>
            <a:spLocks noGrp="1"/>
          </p:cNvSpPr>
          <p:nvPr>
            <p:ph type="dt" sz="half" idx="10"/>
          </p:nvPr>
        </p:nvSpPr>
        <p:spPr/>
        <p:txBody>
          <a:bodyPr/>
          <a:lstStyle/>
          <a:p>
            <a:fld id="{AB334A90-EB03-42F3-8859-2C2B2724C058}" type="datetimeFigureOut">
              <a:rPr lang="en-US" smtClean="0"/>
              <a:t>2/21/2023</a:t>
            </a:fld>
            <a:endParaRPr lang="en-US" dirty="0"/>
          </a:p>
        </p:txBody>
      </p:sp>
      <p:sp>
        <p:nvSpPr>
          <p:cNvPr id="6" name="Footer Placeholder 5">
            <a:extLst>
              <a:ext uri="{FF2B5EF4-FFF2-40B4-BE49-F238E27FC236}">
                <a16:creationId xmlns:a16="http://schemas.microsoft.com/office/drawing/2014/main" id="{DB980621-D990-EC18-4ADC-FD31CACE80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9E752C-1F3E-13BB-B96D-E19AAD8DBDD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6440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373E-8ED6-9166-0839-3C10CE4763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1E6045-847A-E0FF-BC43-939144EC7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E1B7E-3CA3-23DA-8906-1F1C0BD3AB15}"/>
              </a:ext>
            </a:extLst>
          </p:cNvPr>
          <p:cNvSpPr>
            <a:spLocks noGrp="1"/>
          </p:cNvSpPr>
          <p:nvPr>
            <p:ph type="dt" sz="half" idx="10"/>
          </p:nvPr>
        </p:nvSpPr>
        <p:spPr/>
        <p:txBody>
          <a:bodyPr/>
          <a:lstStyle/>
          <a:p>
            <a:fld id="{D11A6AA8-A04B-4104-9AE2-BD48D340E27F}" type="datetimeFigureOut">
              <a:rPr lang="en-US" smtClean="0"/>
              <a:t>2/21/2023</a:t>
            </a:fld>
            <a:endParaRPr lang="en-US" dirty="0"/>
          </a:p>
        </p:txBody>
      </p:sp>
      <p:sp>
        <p:nvSpPr>
          <p:cNvPr id="5" name="Footer Placeholder 4">
            <a:extLst>
              <a:ext uri="{FF2B5EF4-FFF2-40B4-BE49-F238E27FC236}">
                <a16:creationId xmlns:a16="http://schemas.microsoft.com/office/drawing/2014/main" id="{D5DF77A6-5621-7217-E9BA-D77F564CC2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F7DAD4-1BD4-4F81-4E8C-935EB685137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2153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7726E-8B0C-56E8-9644-744D72FE6E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DEDE9-6B62-F599-5557-38F5D3640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E2120D-D24B-B8DC-7A4C-C6DBFC5A5FF1}"/>
              </a:ext>
            </a:extLst>
          </p:cNvPr>
          <p:cNvSpPr>
            <a:spLocks noGrp="1"/>
          </p:cNvSpPr>
          <p:nvPr>
            <p:ph type="dt" sz="half" idx="10"/>
          </p:nvPr>
        </p:nvSpPr>
        <p:spPr/>
        <p:txBody>
          <a:bodyPr/>
          <a:lstStyle/>
          <a:p>
            <a:fld id="{B4E0BF79-FAC6-4A96-8DE1-F7B82E2E1652}" type="datetimeFigureOut">
              <a:rPr lang="en-US" smtClean="0"/>
              <a:t>2/21/2023</a:t>
            </a:fld>
            <a:endParaRPr lang="en-US" dirty="0"/>
          </a:p>
        </p:txBody>
      </p:sp>
      <p:sp>
        <p:nvSpPr>
          <p:cNvPr id="5" name="Footer Placeholder 4">
            <a:extLst>
              <a:ext uri="{FF2B5EF4-FFF2-40B4-BE49-F238E27FC236}">
                <a16:creationId xmlns:a16="http://schemas.microsoft.com/office/drawing/2014/main" id="{0F2F5D20-38C4-9CF0-714D-03ACDAE43E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AFDEE8-DAFA-C268-EB36-3AD9B49B454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895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8380-07A8-493C-9E12-7B14D3AB1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DDF3D8-2525-4E59-A0FA-7E501D564C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A54D9-2E66-4EB5-B98A-18E0C9CB2C98}"/>
              </a:ext>
            </a:extLst>
          </p:cNvPr>
          <p:cNvSpPr>
            <a:spLocks noGrp="1"/>
          </p:cNvSpPr>
          <p:nvPr>
            <p:ph type="dt" sz="half" idx="10"/>
          </p:nvPr>
        </p:nvSpPr>
        <p:spPr/>
        <p:txBody>
          <a:bodyPr/>
          <a:lstStyle/>
          <a:p>
            <a:fld id="{C44961B7-6B89-48AB-966F-622E2788EECC}" type="datetimeFigureOut">
              <a:rPr lang="en-US" smtClean="0"/>
              <a:t>2/21/2023</a:t>
            </a:fld>
            <a:endParaRPr lang="en-US" dirty="0"/>
          </a:p>
        </p:txBody>
      </p:sp>
      <p:sp>
        <p:nvSpPr>
          <p:cNvPr id="5" name="Footer Placeholder 4">
            <a:extLst>
              <a:ext uri="{FF2B5EF4-FFF2-40B4-BE49-F238E27FC236}">
                <a16:creationId xmlns:a16="http://schemas.microsoft.com/office/drawing/2014/main" id="{D108C65D-0337-4FD5-B52D-DB3137928E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C05E9D-ADE3-425E-9399-8F1EE8AF559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9810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35A4-759B-4CD0-9215-410DE15AEC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BEF14D-E2B9-4CD9-A0DD-51C2DB661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144388-0FAF-4A66-A52D-9E047A661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EA8820-8FED-42C5-A7A6-7A123C8C6BB9}"/>
              </a:ext>
            </a:extLst>
          </p:cNvPr>
          <p:cNvSpPr>
            <a:spLocks noGrp="1"/>
          </p:cNvSpPr>
          <p:nvPr>
            <p:ph type="dt" sz="half" idx="10"/>
          </p:nvPr>
        </p:nvSpPr>
        <p:spPr/>
        <p:txBody>
          <a:bodyPr/>
          <a:lstStyle/>
          <a:p>
            <a:fld id="{DBD3D6FB-79CC-4683-A046-BBE785BA1BED}" type="datetimeFigureOut">
              <a:rPr lang="en-US" smtClean="0"/>
              <a:t>2/21/2023</a:t>
            </a:fld>
            <a:endParaRPr lang="en-US" dirty="0"/>
          </a:p>
        </p:txBody>
      </p:sp>
      <p:sp>
        <p:nvSpPr>
          <p:cNvPr id="6" name="Footer Placeholder 5">
            <a:extLst>
              <a:ext uri="{FF2B5EF4-FFF2-40B4-BE49-F238E27FC236}">
                <a16:creationId xmlns:a16="http://schemas.microsoft.com/office/drawing/2014/main" id="{A58FD738-9B1E-4A34-8E5B-03B016135A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DBBA2A-5BD9-4BA0-B325-088DC6799FA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122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A768-E3C7-4395-A516-1155502906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C3DBA-36D0-49F0-B430-0A75332F33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9C27F-6920-4887-8046-985324E41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1DEFB6-C663-40C5-B8CB-81582F6D4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AA61C-2596-42AA-B32D-388FF57C8B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619D81-B18D-464A-96A2-F0567E3579B2}"/>
              </a:ext>
            </a:extLst>
          </p:cNvPr>
          <p:cNvSpPr>
            <a:spLocks noGrp="1"/>
          </p:cNvSpPr>
          <p:nvPr>
            <p:ph type="dt" sz="half" idx="10"/>
          </p:nvPr>
        </p:nvSpPr>
        <p:spPr/>
        <p:txBody>
          <a:bodyPr/>
          <a:lstStyle/>
          <a:p>
            <a:fld id="{9512B3E8-48F1-4B23-8498-D8A04A81EC9C}" type="datetimeFigureOut">
              <a:rPr lang="en-US" smtClean="0"/>
              <a:t>2/21/2023</a:t>
            </a:fld>
            <a:endParaRPr lang="en-US" dirty="0"/>
          </a:p>
        </p:txBody>
      </p:sp>
      <p:sp>
        <p:nvSpPr>
          <p:cNvPr id="8" name="Footer Placeholder 7">
            <a:extLst>
              <a:ext uri="{FF2B5EF4-FFF2-40B4-BE49-F238E27FC236}">
                <a16:creationId xmlns:a16="http://schemas.microsoft.com/office/drawing/2014/main" id="{DC8BE7B1-DA69-40B0-B51E-70B5841E33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83F6041-DB17-43D7-90AC-28FFD00BCB6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8821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DBA6-0C93-4529-8BB6-EDC5F8F475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E46FB2-E011-46D5-A658-84AF05BD65D2}"/>
              </a:ext>
            </a:extLst>
          </p:cNvPr>
          <p:cNvSpPr>
            <a:spLocks noGrp="1"/>
          </p:cNvSpPr>
          <p:nvPr>
            <p:ph type="dt" sz="half" idx="10"/>
          </p:nvPr>
        </p:nvSpPr>
        <p:spPr/>
        <p:txBody>
          <a:bodyPr/>
          <a:lstStyle/>
          <a:p>
            <a:fld id="{10B90D90-AA62-404D-A741-635B4370F9CB}" type="datetimeFigureOut">
              <a:rPr lang="en-US" smtClean="0"/>
              <a:t>2/21/2023</a:t>
            </a:fld>
            <a:endParaRPr lang="en-US" dirty="0"/>
          </a:p>
        </p:txBody>
      </p:sp>
      <p:sp>
        <p:nvSpPr>
          <p:cNvPr id="4" name="Footer Placeholder 3">
            <a:extLst>
              <a:ext uri="{FF2B5EF4-FFF2-40B4-BE49-F238E27FC236}">
                <a16:creationId xmlns:a16="http://schemas.microsoft.com/office/drawing/2014/main" id="{B6E640D6-58E8-449C-8A42-63874F86E0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5E77E67-5FF0-4EC6-BF20-5495CDC4618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482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5136B-055C-4F08-91D4-54DBA3DEA4CC}"/>
              </a:ext>
            </a:extLst>
          </p:cNvPr>
          <p:cNvSpPr>
            <a:spLocks noGrp="1"/>
          </p:cNvSpPr>
          <p:nvPr>
            <p:ph type="dt" sz="half" idx="10"/>
          </p:nvPr>
        </p:nvSpPr>
        <p:spPr/>
        <p:txBody>
          <a:bodyPr/>
          <a:lstStyle/>
          <a:p>
            <a:fld id="{A57002E4-6836-46D1-9DBB-3C27C0DD3A89}" type="datetimeFigureOut">
              <a:rPr lang="en-US" smtClean="0"/>
              <a:t>2/21/2023</a:t>
            </a:fld>
            <a:endParaRPr lang="en-US" dirty="0"/>
          </a:p>
        </p:txBody>
      </p:sp>
      <p:sp>
        <p:nvSpPr>
          <p:cNvPr id="3" name="Footer Placeholder 2">
            <a:extLst>
              <a:ext uri="{FF2B5EF4-FFF2-40B4-BE49-F238E27FC236}">
                <a16:creationId xmlns:a16="http://schemas.microsoft.com/office/drawing/2014/main" id="{406A40DB-50FB-4C06-9B6A-0A66607D8C0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15A28E7-AF59-43F7-9E28-90D124055A6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535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500A-B4FD-4B26-B4F0-A6927683F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520996-2838-469B-B095-98905E170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377D80-F2B8-47EC-B787-05E8EB9A8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863AD-1735-4AF2-A2DF-E6ED2C774A5A}"/>
              </a:ext>
            </a:extLst>
          </p:cNvPr>
          <p:cNvSpPr>
            <a:spLocks noGrp="1"/>
          </p:cNvSpPr>
          <p:nvPr>
            <p:ph type="dt" sz="half" idx="10"/>
          </p:nvPr>
        </p:nvSpPr>
        <p:spPr/>
        <p:txBody>
          <a:bodyPr/>
          <a:lstStyle/>
          <a:p>
            <a:fld id="{1CF131DD-A141-4471-BCF9-C6073EDD7E20}" type="datetimeFigureOut">
              <a:rPr lang="en-US" smtClean="0"/>
              <a:t>2/21/2023</a:t>
            </a:fld>
            <a:endParaRPr lang="en-US" dirty="0"/>
          </a:p>
        </p:txBody>
      </p:sp>
      <p:sp>
        <p:nvSpPr>
          <p:cNvPr id="6" name="Footer Placeholder 5">
            <a:extLst>
              <a:ext uri="{FF2B5EF4-FFF2-40B4-BE49-F238E27FC236}">
                <a16:creationId xmlns:a16="http://schemas.microsoft.com/office/drawing/2014/main" id="{C285ED37-4151-4F20-BC50-A0105FC414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ED4FF3-6C5E-48CF-AD01-25865C44555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529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FD15-A182-42AF-B123-6D05E2578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74A0C5-9DE2-44B1-B933-134EC94CC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1D74EC-2D40-47D4-846F-78F2F89FB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34A4E-8166-4866-BBC0-27A7E65A39F6}"/>
              </a:ext>
            </a:extLst>
          </p:cNvPr>
          <p:cNvSpPr>
            <a:spLocks noGrp="1"/>
          </p:cNvSpPr>
          <p:nvPr>
            <p:ph type="dt" sz="half" idx="10"/>
          </p:nvPr>
        </p:nvSpPr>
        <p:spPr/>
        <p:txBody>
          <a:bodyPr/>
          <a:lstStyle/>
          <a:p>
            <a:fld id="{AB334A90-EB03-42F3-8859-2C2B2724C058}" type="datetimeFigureOut">
              <a:rPr lang="en-US" smtClean="0"/>
              <a:t>2/21/2023</a:t>
            </a:fld>
            <a:endParaRPr lang="en-US" dirty="0"/>
          </a:p>
        </p:txBody>
      </p:sp>
      <p:sp>
        <p:nvSpPr>
          <p:cNvPr id="6" name="Footer Placeholder 5">
            <a:extLst>
              <a:ext uri="{FF2B5EF4-FFF2-40B4-BE49-F238E27FC236}">
                <a16:creationId xmlns:a16="http://schemas.microsoft.com/office/drawing/2014/main" id="{6B6CA155-D39C-4504-BBF9-C22A2ADAED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48CAEA9-0605-429A-9019-761459F9175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879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2FE65-985C-4AE9-9EBE-35CDA5173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CFA354-AB6D-4FD6-986F-851F8171B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4E908-3C48-4076-B01A-F803E5363D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t>2/21/2023</a:t>
            </a:fld>
            <a:endParaRPr lang="en-US" dirty="0"/>
          </a:p>
        </p:txBody>
      </p:sp>
      <p:sp>
        <p:nvSpPr>
          <p:cNvPr id="5" name="Footer Placeholder 4">
            <a:extLst>
              <a:ext uri="{FF2B5EF4-FFF2-40B4-BE49-F238E27FC236}">
                <a16:creationId xmlns:a16="http://schemas.microsoft.com/office/drawing/2014/main" id="{81D17BE2-B185-4C1D-8526-4D2E6741F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797526-372A-4462-85EB-4A81CDA72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321892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E1DB86-0F87-403B-4295-CFC46C304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F74B80-7937-0E43-A911-17B351C816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BF10F-63CB-D20B-E90C-B611B78CA7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t>2/21/2023</a:t>
            </a:fld>
            <a:endParaRPr lang="en-US" dirty="0"/>
          </a:p>
        </p:txBody>
      </p:sp>
      <p:sp>
        <p:nvSpPr>
          <p:cNvPr id="5" name="Footer Placeholder 4">
            <a:extLst>
              <a:ext uri="{FF2B5EF4-FFF2-40B4-BE49-F238E27FC236}">
                <a16:creationId xmlns:a16="http://schemas.microsoft.com/office/drawing/2014/main" id="{C167F96B-1E41-FF1F-545C-0B863E774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1DD664-9BA3-4711-7253-FBCDAF4E6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689113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86DF6F-32DD-E6FB-12B0-C6CE6B62402A}"/>
              </a:ext>
            </a:extLst>
          </p:cNvPr>
          <p:cNvSpPr/>
          <p:nvPr/>
        </p:nvSpPr>
        <p:spPr>
          <a:xfrm>
            <a:off x="2079057" y="1732547"/>
            <a:ext cx="8325851" cy="3108960"/>
          </a:xfrm>
          <a:prstGeom prst="rect">
            <a:avLst/>
          </a:prstGeom>
          <a:solidFill>
            <a:schemeClr val="accent3">
              <a:lumMod val="20000"/>
              <a:lumOff val="80000"/>
            </a:schemeClr>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1A76411-4473-40EA-89B5-06B2DE9855D5}"/>
              </a:ext>
            </a:extLst>
          </p:cNvPr>
          <p:cNvSpPr txBox="1"/>
          <p:nvPr/>
        </p:nvSpPr>
        <p:spPr>
          <a:xfrm>
            <a:off x="2360595" y="1732547"/>
            <a:ext cx="8044313" cy="3046988"/>
          </a:xfrm>
          <a:prstGeom prst="rect">
            <a:avLst/>
          </a:prstGeom>
          <a:noFill/>
        </p:spPr>
        <p:txBody>
          <a:bodyPr wrap="square" rtlCol="0">
            <a:spAutoFit/>
          </a:bodyPr>
          <a:lstStyle/>
          <a:p>
            <a:r>
              <a:rPr lang="en-IN" sz="4800" b="1" dirty="0"/>
              <a:t>Unit-3 (</a:t>
            </a:r>
            <a:r>
              <a:rPr lang="en-IN" sz="4800" b="1" dirty="0" smtClean="0"/>
              <a:t>PEA-307)</a:t>
            </a:r>
            <a:endParaRPr lang="en-IN" sz="4800" b="1" dirty="0"/>
          </a:p>
          <a:p>
            <a:endParaRPr lang="en-IN" dirty="0"/>
          </a:p>
          <a:p>
            <a:pPr marL="342900" indent="-342900">
              <a:lnSpc>
                <a:spcPct val="150000"/>
              </a:lnSpc>
              <a:buAutoNum type="arabicPeriod"/>
            </a:pPr>
            <a:r>
              <a:rPr lang="en-IN" sz="2800" b="1" i="1" dirty="0">
                <a:latin typeface="Book Antiqua" panose="02040602050305030304" pitchFamily="18" charset="0"/>
              </a:rPr>
              <a:t>Alphabet Test</a:t>
            </a:r>
          </a:p>
          <a:p>
            <a:pPr marL="342900" indent="-342900">
              <a:lnSpc>
                <a:spcPct val="150000"/>
              </a:lnSpc>
              <a:buAutoNum type="arabicPeriod"/>
            </a:pPr>
            <a:r>
              <a:rPr lang="en-IN" sz="2800" b="1" i="1" dirty="0">
                <a:latin typeface="Book Antiqua" panose="02040602050305030304" pitchFamily="18" charset="0"/>
              </a:rPr>
              <a:t>Series completion, Number and Alphabet series</a:t>
            </a:r>
          </a:p>
          <a:p>
            <a:pPr marL="342900" indent="-342900">
              <a:lnSpc>
                <a:spcPct val="150000"/>
              </a:lnSpc>
              <a:buAutoNum type="arabicPeriod"/>
            </a:pPr>
            <a:r>
              <a:rPr lang="en-IN" sz="2800" b="1" i="1" dirty="0">
                <a:latin typeface="Book Antiqua" panose="02040602050305030304" pitchFamily="18" charset="0"/>
              </a:rPr>
              <a:t>Coding Decoding</a:t>
            </a:r>
          </a:p>
        </p:txBody>
      </p:sp>
    </p:spTree>
    <p:extLst>
      <p:ext uri="{BB962C8B-B14F-4D97-AF65-F5344CB8AC3E}">
        <p14:creationId xmlns:p14="http://schemas.microsoft.com/office/powerpoint/2010/main" val="101079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686266"/>
          </a:xfrm>
          <a:prstGeom prst="rect">
            <a:avLst/>
          </a:prstGeom>
          <a:noFill/>
        </p:spPr>
        <p:txBody>
          <a:bodyPr wrap="square" rtlCol="0">
            <a:spAutoFit/>
          </a:bodyPr>
          <a:lstStyle/>
          <a:p>
            <a:pPr marL="12700" marR="5080">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Select the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combination</a:t>
            </a:r>
            <a:r>
              <a:rPr lang="en-US" sz="2000" dirty="0">
                <a:latin typeface="Book Antiqua" panose="02040602050305030304" pitchFamily="18" charset="0"/>
                <a:cs typeface="Verdana"/>
              </a:rPr>
              <a:t> 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numbers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a:t>
            </a:r>
            <a:r>
              <a:rPr lang="en-US" sz="2000" dirty="0">
                <a:latin typeface="Book Antiqua" panose="02040602050305030304" pitchFamily="18" charset="0"/>
                <a:cs typeface="Verdana"/>
              </a:rPr>
              <a:t> that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 letters </a:t>
            </a:r>
            <a:r>
              <a:rPr lang="en-US" sz="2000" spc="-5" dirty="0">
                <a:latin typeface="Book Antiqua" panose="02040602050305030304" pitchFamily="18" charset="0"/>
                <a:cs typeface="Verdana"/>
              </a:rPr>
              <a:t>arranged </a:t>
            </a:r>
            <a:r>
              <a:rPr lang="en-US" sz="2000" dirty="0">
                <a:latin typeface="Book Antiqua" panose="02040602050305030304" pitchFamily="18" charset="0"/>
                <a:cs typeface="Verdana"/>
              </a:rPr>
              <a:t>accordingly in the </a:t>
            </a:r>
            <a:r>
              <a:rPr lang="en-US" sz="2000" spc="-10" dirty="0">
                <a:latin typeface="Book Antiqua" panose="02040602050305030304" pitchFamily="18" charset="0"/>
                <a:cs typeface="Verdana"/>
              </a:rPr>
              <a:t>form </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meaningful</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word.</a:t>
            </a:r>
          </a:p>
          <a:p>
            <a:pPr marL="12700" marR="5080">
              <a:lnSpc>
                <a:spcPct val="100000"/>
              </a:lnSpc>
              <a:spcBef>
                <a:spcPts val="300"/>
              </a:spcBef>
            </a:pPr>
            <a:r>
              <a:rPr lang="en-US" sz="2000" b="1" dirty="0">
                <a:latin typeface="Book Antiqua" panose="02040602050305030304" pitchFamily="18" charset="0"/>
                <a:cs typeface="Verdana"/>
              </a:rPr>
              <a:t>T    L    P    N    A    E</a:t>
            </a:r>
          </a:p>
          <a:p>
            <a:pPr marL="12700" marR="5080">
              <a:lnSpc>
                <a:spcPct val="100000"/>
              </a:lnSpc>
              <a:spcBef>
                <a:spcPts val="300"/>
              </a:spcBef>
            </a:pPr>
            <a:r>
              <a:rPr lang="en-US" sz="2000" b="1" dirty="0">
                <a:latin typeface="Book Antiqua" panose="02040602050305030304" pitchFamily="18" charset="0"/>
                <a:cs typeface="Verdana"/>
              </a:rPr>
              <a:t>1    2     3    4     5      6</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3, 2, 5, 4, 1, 6</a:t>
            </a: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3, 2, 5, 4, 6, 1</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4, 5, 3, 6, 2, 1</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4, 6, 1, 3, 5, 2</a:t>
            </a:r>
            <a:endParaRPr lang="en-IN" sz="2000" dirty="0">
              <a:latin typeface="Book Antiqua" panose="02040602050305030304" pitchFamily="18" charset="0"/>
            </a:endParaRPr>
          </a:p>
        </p:txBody>
      </p:sp>
    </p:spTree>
    <p:extLst>
      <p:ext uri="{BB962C8B-B14F-4D97-AF65-F5344CB8AC3E}">
        <p14:creationId xmlns:p14="http://schemas.microsoft.com/office/powerpoint/2010/main" val="356050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2993768"/>
          </a:xfrm>
          <a:prstGeom prst="rect">
            <a:avLst/>
          </a:prstGeom>
          <a:noFill/>
        </p:spPr>
        <p:txBody>
          <a:bodyPr wrap="square" rtlCol="0">
            <a:spAutoFit/>
          </a:bodyPr>
          <a:lstStyle/>
          <a:p>
            <a:pPr marL="12700" marR="5080" algn="just">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If the letters of the word </a:t>
            </a:r>
            <a:r>
              <a:rPr lang="en-US" sz="2000" b="1" dirty="0">
                <a:latin typeface="Book Antiqua" panose="02040602050305030304" pitchFamily="18" charset="0"/>
                <a:cs typeface="Verdana"/>
              </a:rPr>
              <a:t>ARTICULATES</a:t>
            </a:r>
            <a:r>
              <a:rPr lang="en-US" sz="2000" dirty="0">
                <a:latin typeface="Book Antiqua" panose="02040602050305030304" pitchFamily="18" charset="0"/>
                <a:cs typeface="Verdana"/>
              </a:rPr>
              <a:t> can  be used as many times as one wants to use, then which one of the following four words  cannot be formed?</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COURTS</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LATER</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ELECTRIC</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ARTICLE</a:t>
            </a:r>
            <a:endParaRPr lang="en-IN" sz="2000" dirty="0">
              <a:latin typeface="Book Antiqua" panose="02040602050305030304" pitchFamily="18" charset="0"/>
            </a:endParaRPr>
          </a:p>
        </p:txBody>
      </p:sp>
    </p:spTree>
    <p:extLst>
      <p:ext uri="{BB962C8B-B14F-4D97-AF65-F5344CB8AC3E}">
        <p14:creationId xmlns:p14="http://schemas.microsoft.com/office/powerpoint/2010/main" val="127202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378489"/>
          </a:xfrm>
          <a:prstGeom prst="rect">
            <a:avLst/>
          </a:prstGeom>
          <a:noFill/>
        </p:spPr>
        <p:txBody>
          <a:bodyPr wrap="square" rtlCol="0">
            <a:spAutoFit/>
          </a:bodyPr>
          <a:lstStyle/>
          <a:p>
            <a:pPr marL="12700" marR="5080" algn="just">
              <a:lnSpc>
                <a:spcPct val="10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Below</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are</a:t>
            </a:r>
            <a:r>
              <a:rPr lang="en-US" sz="2000" spc="-5" dirty="0">
                <a:latin typeface="Book Antiqua" panose="02040602050305030304" pitchFamily="18" charset="0"/>
                <a:cs typeface="Verdana"/>
              </a:rPr>
              <a:t> given</a:t>
            </a:r>
            <a:r>
              <a:rPr lang="en-US" sz="2000" dirty="0">
                <a:latin typeface="Book Antiqua" panose="02040602050305030304" pitchFamily="18" charset="0"/>
                <a:cs typeface="Verdana"/>
              </a:rPr>
              <a:t> </a:t>
            </a:r>
            <a:r>
              <a:rPr lang="en-US" sz="2000" spc="-10" dirty="0">
                <a:latin typeface="Book Antiqua" panose="02040602050305030304" pitchFamily="18" charset="0"/>
                <a:cs typeface="Verdana"/>
              </a:rPr>
              <a:t>four</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words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in</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which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some letters </a:t>
            </a:r>
            <a:r>
              <a:rPr lang="en-US" sz="2000" dirty="0">
                <a:latin typeface="Book Antiqua" panose="02040602050305030304" pitchFamily="18" charset="0"/>
                <a:cs typeface="Verdana"/>
              </a:rPr>
              <a:t>are </a:t>
            </a:r>
            <a:r>
              <a:rPr lang="en-US" sz="2000" spc="-5" dirty="0">
                <a:latin typeface="Book Antiqua" panose="02040602050305030304" pitchFamily="18" charset="0"/>
                <a:cs typeface="Verdana"/>
              </a:rPr>
              <a:t>missing. </a:t>
            </a:r>
            <a:r>
              <a:rPr lang="en-US" sz="2000" dirty="0">
                <a:latin typeface="Book Antiqua" panose="02040602050305030304" pitchFamily="18" charset="0"/>
                <a:cs typeface="Verdana"/>
              </a:rPr>
              <a:t>A </a:t>
            </a:r>
            <a:r>
              <a:rPr lang="en-US" sz="2000" spc="-5" dirty="0">
                <a:latin typeface="Book Antiqua" panose="02040602050305030304" pitchFamily="18" charset="0"/>
                <a:cs typeface="Verdana"/>
              </a:rPr>
              <a:t>group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three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letters</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completes</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these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words</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meaningfully. </a:t>
            </a:r>
            <a:r>
              <a:rPr lang="en-US" sz="2000" spc="-805" dirty="0">
                <a:latin typeface="Book Antiqua" panose="02040602050305030304" pitchFamily="18" charset="0"/>
                <a:cs typeface="Verdana"/>
              </a:rPr>
              <a:t> </a:t>
            </a:r>
            <a:r>
              <a:rPr lang="en-US" sz="2000" spc="-5" dirty="0">
                <a:latin typeface="Book Antiqua" panose="02040602050305030304" pitchFamily="18" charset="0"/>
                <a:cs typeface="Verdana"/>
              </a:rPr>
              <a:t>Select</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these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three letters</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from</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alternatives</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given.</a:t>
            </a:r>
            <a:endParaRPr lang="en-US" sz="2000" dirty="0">
              <a:latin typeface="Book Antiqua" panose="02040602050305030304" pitchFamily="18" charset="0"/>
              <a:cs typeface="Verdana"/>
            </a:endParaRPr>
          </a:p>
          <a:p>
            <a:pPr marL="12700" algn="just">
              <a:lnSpc>
                <a:spcPct val="100000"/>
              </a:lnSpc>
              <a:spcBef>
                <a:spcPts val="300"/>
              </a:spcBef>
            </a:pP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vent,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spc="-5" dirty="0" err="1">
                <a:latin typeface="Book Antiqua" panose="02040602050305030304" pitchFamily="18" charset="0"/>
                <a:cs typeface="Verdana"/>
              </a:rPr>
              <a:t>nect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20" dirty="0">
                <a:latin typeface="Book Antiqua" panose="02040602050305030304" pitchFamily="18" charset="0"/>
                <a:cs typeface="Verdana"/>
              </a:rPr>
              <a:t> </a:t>
            </a:r>
            <a:r>
              <a:rPr lang="en-US" sz="2000" b="1" spc="-5" dirty="0">
                <a:latin typeface="Book Antiqua" panose="02040602050305030304" pitchFamily="18" charset="0"/>
                <a:cs typeface="Verdana"/>
              </a:rPr>
              <a:t>duct,</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dole</a:t>
            </a:r>
          </a:p>
          <a:p>
            <a:pPr marL="12700" algn="just">
              <a:lnSpc>
                <a:spcPct val="100000"/>
              </a:lnSpc>
              <a:spcBef>
                <a:spcPts val="300"/>
              </a:spcBef>
            </a:pPr>
            <a:endParaRPr lang="en-US" sz="2000" b="1"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Cor</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Coc</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err="1">
                <a:latin typeface="Book Antiqua" panose="02040602050305030304" pitchFamily="18" charset="0"/>
                <a:cs typeface="Verdana"/>
              </a:rPr>
              <a:t>Cov</a:t>
            </a:r>
            <a:endParaRPr lang="en-IN" sz="2000" spc="-5"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Con</a:t>
            </a:r>
            <a:endParaRPr lang="en-IN" sz="2000" dirty="0">
              <a:latin typeface="Book Antiqua" panose="02040602050305030304" pitchFamily="18" charset="0"/>
            </a:endParaRPr>
          </a:p>
        </p:txBody>
      </p:sp>
    </p:spTree>
    <p:extLst>
      <p:ext uri="{BB962C8B-B14F-4D97-AF65-F5344CB8AC3E}">
        <p14:creationId xmlns:p14="http://schemas.microsoft.com/office/powerpoint/2010/main" val="276318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224875"/>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β</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F 2 *</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K S</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7</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5 #</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	P L</a:t>
            </a:r>
            <a:r>
              <a:rPr lang="en-US" sz="2000" b="1" spc="-25" dirty="0">
                <a:latin typeface="Book Antiqua" panose="02040602050305030304" pitchFamily="18" charset="0"/>
                <a:cs typeface="Verdana"/>
              </a:rPr>
              <a:t> </a:t>
            </a:r>
            <a:r>
              <a:rPr lang="en-US" sz="2000" b="1" dirty="0">
                <a:latin typeface="Book Antiqua" panose="02040602050305030304" pitchFamily="18" charset="0"/>
                <a:cs typeface="Verdana"/>
              </a:rPr>
              <a:t>V</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8</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M</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U</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E</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6</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∞Q G</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9</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3 &amp;</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T Y</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a:t>
            </a:r>
          </a:p>
          <a:p>
            <a:pPr marL="12700">
              <a:lnSpc>
                <a:spcPct val="100000"/>
              </a:lnSpc>
              <a:spcBef>
                <a:spcPts val="305"/>
              </a:spcBef>
              <a:tabLst>
                <a:tab pos="3971925" algn="l"/>
              </a:tabLst>
            </a:pPr>
            <a:endParaRPr lang="en-US" sz="2000" b="1" dirty="0">
              <a:latin typeface="Book Antiqua" panose="02040602050305030304" pitchFamily="18" charset="0"/>
              <a:cs typeface="Verdana"/>
            </a:endParaRPr>
          </a:p>
          <a:p>
            <a:pPr marL="12700" marR="215265" algn="just">
              <a:lnSpc>
                <a:spcPct val="100000"/>
              </a:lnSpc>
              <a:spcBef>
                <a:spcPts val="300"/>
              </a:spcBef>
            </a:pPr>
            <a:r>
              <a:rPr lang="en-US" sz="2000" spc="-10" dirty="0">
                <a:latin typeface="Book Antiqua" panose="02040602050305030304" pitchFamily="18" charset="0"/>
                <a:cs typeface="Verdana"/>
              </a:rPr>
              <a:t>How</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many</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such</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letters</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are</a:t>
            </a:r>
            <a:r>
              <a:rPr lang="en-US" sz="2000" spc="-5" dirty="0">
                <a:latin typeface="Book Antiqua" panose="02040602050305030304" pitchFamily="18" charset="0"/>
                <a:cs typeface="Verdana"/>
              </a:rPr>
              <a:t> there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in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arrangement </a:t>
            </a:r>
            <a:r>
              <a:rPr lang="en-US" sz="2000" spc="-5" dirty="0">
                <a:latin typeface="Book Antiqua" panose="02040602050305030304" pitchFamily="18" charset="0"/>
                <a:cs typeface="Verdana"/>
              </a:rPr>
              <a:t>each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which </a:t>
            </a:r>
            <a:r>
              <a:rPr lang="en-US" sz="2000" dirty="0">
                <a:latin typeface="Book Antiqua" panose="02040602050305030304" pitchFamily="18" charset="0"/>
                <a:cs typeface="Verdana"/>
              </a:rPr>
              <a:t>is </a:t>
            </a:r>
            <a:r>
              <a:rPr lang="en-US" sz="2000" spc="-5" dirty="0">
                <a:latin typeface="Book Antiqua" panose="02040602050305030304" pitchFamily="18" charset="0"/>
                <a:cs typeface="Verdana"/>
              </a:rPr>
              <a:t>either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immediately preceded by </a:t>
            </a:r>
            <a:r>
              <a:rPr lang="en-US" sz="2000" dirty="0">
                <a:latin typeface="Book Antiqua" panose="02040602050305030304" pitchFamily="18" charset="0"/>
                <a:cs typeface="Verdana"/>
              </a:rPr>
              <a:t>a </a:t>
            </a:r>
            <a:r>
              <a:rPr lang="en-US" sz="2000" spc="-5" dirty="0">
                <a:latin typeface="Book Antiqua" panose="02040602050305030304" pitchFamily="18" charset="0"/>
                <a:cs typeface="Verdana"/>
              </a:rPr>
              <a:t>symbol </a:t>
            </a:r>
            <a:r>
              <a:rPr lang="en-US" sz="2000" dirty="0">
                <a:latin typeface="Book Antiqua" panose="02040602050305030304" pitchFamily="18" charset="0"/>
                <a:cs typeface="Verdana"/>
              </a:rPr>
              <a:t>or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immediately</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followed</a:t>
            </a:r>
            <a:r>
              <a:rPr lang="en-US" sz="2000" spc="35" dirty="0">
                <a:latin typeface="Book Antiqua" panose="02040602050305030304" pitchFamily="18" charset="0"/>
                <a:cs typeface="Verdana"/>
              </a:rPr>
              <a:t> </a:t>
            </a:r>
            <a:r>
              <a:rPr lang="en-US" sz="2000" spc="-5" dirty="0">
                <a:latin typeface="Book Antiqua" panose="02040602050305030304" pitchFamily="18" charset="0"/>
                <a:cs typeface="Verdana"/>
              </a:rPr>
              <a:t>by</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number, but</a:t>
            </a:r>
            <a:r>
              <a:rPr lang="en-US" sz="2000" spc="-20" dirty="0">
                <a:latin typeface="Book Antiqua" panose="02040602050305030304" pitchFamily="18" charset="0"/>
                <a:cs typeface="Verdana"/>
              </a:rPr>
              <a:t> </a:t>
            </a:r>
            <a:r>
              <a:rPr lang="en-US" sz="2000" spc="-10" dirty="0">
                <a:latin typeface="Book Antiqua" panose="02040602050305030304" pitchFamily="18" charset="0"/>
                <a:cs typeface="Verdana"/>
              </a:rPr>
              <a:t>not </a:t>
            </a:r>
            <a:r>
              <a:rPr lang="en-US" sz="2000" spc="-805" dirty="0">
                <a:latin typeface="Book Antiqua" panose="02040602050305030304" pitchFamily="18" charset="0"/>
                <a:cs typeface="Verdana"/>
              </a:rPr>
              <a:t> </a:t>
            </a:r>
            <a:r>
              <a:rPr lang="en-US" sz="2000" spc="-10" dirty="0">
                <a:latin typeface="Book Antiqua" panose="02040602050305030304" pitchFamily="18" charset="0"/>
                <a:cs typeface="Verdana"/>
              </a:rPr>
              <a:t>both?</a:t>
            </a:r>
            <a:endParaRPr lang="en-US" sz="2000" dirty="0">
              <a:latin typeface="Book Antiqua" panose="02040602050305030304" pitchFamily="18" charset="0"/>
              <a:cs typeface="Verdana"/>
            </a:endParaRPr>
          </a:p>
          <a:p>
            <a:pPr marL="12700" algn="just">
              <a:lnSpc>
                <a:spcPct val="100000"/>
              </a:lnSpc>
              <a:spcBef>
                <a:spcPts val="300"/>
              </a:spcBef>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3</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4</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5</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6</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386894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801682"/>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a:lnSpc>
                <a:spcPct val="100000"/>
              </a:lnSpc>
              <a:spcBef>
                <a:spcPts val="305"/>
              </a:spcBef>
              <a:tabLst>
                <a:tab pos="3971925" algn="l"/>
              </a:tabLst>
            </a:pPr>
            <a:r>
              <a:rPr lang="en-US" sz="2000" spc="-5" dirty="0">
                <a:latin typeface="Book Antiqua" panose="02040602050305030304" pitchFamily="18" charset="0"/>
                <a:cs typeface="Verdana"/>
              </a:rPr>
              <a:t>Which of the following is exactly in the  middle between 3 and 1 in the above  arrangement?</a:t>
            </a:r>
          </a:p>
          <a:p>
            <a:pPr marL="12700">
              <a:lnSpc>
                <a:spcPct val="100000"/>
              </a:lnSpc>
              <a:spcBef>
                <a:spcPts val="305"/>
              </a:spcBef>
              <a:tabLst>
                <a:tab pos="3971925" algn="l"/>
              </a:tabLst>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B</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K</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9</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95393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109458"/>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marR="449580" algn="just">
              <a:lnSpc>
                <a:spcPct val="100000"/>
              </a:lnSpc>
              <a:spcBef>
                <a:spcPts val="300"/>
              </a:spcBef>
            </a:pPr>
            <a:r>
              <a:rPr lang="en-US" sz="2000" spc="-10" dirty="0">
                <a:latin typeface="Book Antiqua" panose="02040602050305030304" pitchFamily="18" charset="0"/>
                <a:cs typeface="Verdana"/>
              </a:rPr>
              <a:t>How</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many</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such numbers</a:t>
            </a:r>
            <a:r>
              <a:rPr lang="en-US" sz="2000" dirty="0">
                <a:latin typeface="Book Antiqua" panose="02040602050305030304" pitchFamily="18" charset="0"/>
                <a:cs typeface="Verdana"/>
              </a:rPr>
              <a:t> are </a:t>
            </a:r>
            <a:r>
              <a:rPr lang="en-US" sz="2000" spc="-5" dirty="0">
                <a:latin typeface="Book Antiqua" panose="02040602050305030304" pitchFamily="18" charset="0"/>
                <a:cs typeface="Verdana"/>
              </a:rPr>
              <a:t>there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in </a:t>
            </a:r>
            <a:r>
              <a:rPr lang="en-US" sz="2000" spc="-805"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above</a:t>
            </a:r>
            <a:r>
              <a:rPr lang="en-US" sz="2000" spc="-5" dirty="0">
                <a:latin typeface="Book Antiqua" panose="02040602050305030304" pitchFamily="18" charset="0"/>
                <a:cs typeface="Verdana"/>
              </a:rPr>
              <a:t> arrangement,</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each</a:t>
            </a:r>
            <a:r>
              <a:rPr lang="en-US" sz="2000" dirty="0">
                <a:latin typeface="Book Antiqua" panose="02040602050305030304" pitchFamily="18" charset="0"/>
                <a:cs typeface="Verdana"/>
              </a:rPr>
              <a:t> of </a:t>
            </a:r>
            <a:r>
              <a:rPr lang="en-US" sz="2000" spc="-5" dirty="0">
                <a:latin typeface="Book Antiqua" panose="02040602050305030304" pitchFamily="18" charset="0"/>
                <a:cs typeface="Verdana"/>
              </a:rPr>
              <a:t>which</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is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immediately preceded</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by </a:t>
            </a:r>
            <a:r>
              <a:rPr lang="en-US" sz="2000" dirty="0">
                <a:latin typeface="Book Antiqua" panose="02040602050305030304" pitchFamily="18" charset="0"/>
                <a:cs typeface="Verdana"/>
              </a:rPr>
              <a:t>a</a:t>
            </a:r>
            <a:r>
              <a:rPr lang="en-US" sz="2000" spc="-5" dirty="0">
                <a:latin typeface="Book Antiqua" panose="02040602050305030304" pitchFamily="18" charset="0"/>
                <a:cs typeface="Verdana"/>
              </a:rPr>
              <a:t> consonant</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5" dirty="0">
                <a:latin typeface="Book Antiqua" panose="02040602050305030304" pitchFamily="18" charset="0"/>
                <a:cs typeface="Verdana"/>
              </a:rPr>
              <a:t> not </a:t>
            </a:r>
            <a:r>
              <a:rPr lang="en-US" sz="2000" dirty="0">
                <a:latin typeface="Book Antiqua" panose="02040602050305030304" pitchFamily="18" charset="0"/>
                <a:cs typeface="Verdana"/>
              </a:rPr>
              <a:t> immediately</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followed</a:t>
            </a:r>
            <a:r>
              <a:rPr lang="en-US" sz="2000" spc="25" dirty="0">
                <a:latin typeface="Book Antiqua" panose="02040602050305030304" pitchFamily="18" charset="0"/>
                <a:cs typeface="Verdana"/>
              </a:rPr>
              <a:t> </a:t>
            </a:r>
            <a:r>
              <a:rPr lang="en-US" sz="2000" spc="-5" dirty="0">
                <a:latin typeface="Book Antiqua" panose="02040602050305030304" pitchFamily="18" charset="0"/>
                <a:cs typeface="Verdana"/>
              </a:rPr>
              <a:t>by</a:t>
            </a:r>
            <a:r>
              <a:rPr lang="en-US" sz="2000" spc="-25"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consonant?</a:t>
            </a:r>
            <a:endParaRPr lang="en-US" sz="2000" dirty="0">
              <a:latin typeface="Book Antiqua" panose="02040602050305030304" pitchFamily="18" charset="0"/>
              <a:cs typeface="Verdana"/>
            </a:endParaRPr>
          </a:p>
          <a:p>
            <a:pPr marL="12700">
              <a:lnSpc>
                <a:spcPct val="100000"/>
              </a:lnSpc>
              <a:spcBef>
                <a:spcPts val="305"/>
              </a:spcBef>
              <a:tabLst>
                <a:tab pos="3971925" algn="l"/>
              </a:tabLst>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None</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1</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2</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3</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84358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109458"/>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marR="449580" algn="just">
              <a:lnSpc>
                <a:spcPct val="100000"/>
              </a:lnSpc>
              <a:spcBef>
                <a:spcPts val="300"/>
              </a:spcBef>
            </a:pPr>
            <a:r>
              <a:rPr lang="en-US" sz="2000" spc="-10" dirty="0">
                <a:latin typeface="Book Antiqua" panose="02040602050305030304" pitchFamily="18" charset="0"/>
                <a:cs typeface="Verdana"/>
              </a:rPr>
              <a:t>Which of the following is seventh to the  left of the sixteenth from the left in the above  arrangement?</a:t>
            </a:r>
          </a:p>
          <a:p>
            <a:pPr marL="12700" marR="449580" algn="just">
              <a:lnSpc>
                <a:spcPct val="100000"/>
              </a:lnSpc>
              <a:spcBef>
                <a:spcPts val="300"/>
              </a:spcBef>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A</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U</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4</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T</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165046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CEEE-7BF0-432D-B287-8466F6A8DA22}"/>
              </a:ext>
            </a:extLst>
          </p:cNvPr>
          <p:cNvSpPr>
            <a:spLocks noGrp="1"/>
          </p:cNvSpPr>
          <p:nvPr>
            <p:ph type="title"/>
          </p:nvPr>
        </p:nvSpPr>
        <p:spPr>
          <a:xfrm>
            <a:off x="672165" y="430840"/>
            <a:ext cx="10058400" cy="1371600"/>
          </a:xfrm>
        </p:spPr>
        <p:txBody>
          <a:bodyPr/>
          <a:lstStyle/>
          <a:p>
            <a:r>
              <a:rPr lang="en-IN" b="1" spc="-5" dirty="0"/>
              <a:t>Series</a:t>
            </a:r>
            <a:r>
              <a:rPr lang="en-IN" b="1" spc="-90" dirty="0"/>
              <a:t> </a:t>
            </a:r>
            <a:r>
              <a:rPr lang="en-IN" b="1" spc="-5" dirty="0"/>
              <a:t>completion</a:t>
            </a:r>
            <a:endParaRPr lang="en-IN" b="1" dirty="0"/>
          </a:p>
        </p:txBody>
      </p:sp>
      <p:sp>
        <p:nvSpPr>
          <p:cNvPr id="4" name="TextBox 3">
            <a:extLst>
              <a:ext uri="{FF2B5EF4-FFF2-40B4-BE49-F238E27FC236}">
                <a16:creationId xmlns:a16="http://schemas.microsoft.com/office/drawing/2014/main" id="{7BC4FDFB-FB55-4D99-80C9-78C2FFBCCBA6}"/>
              </a:ext>
            </a:extLst>
          </p:cNvPr>
          <p:cNvSpPr txBox="1"/>
          <p:nvPr/>
        </p:nvSpPr>
        <p:spPr>
          <a:xfrm>
            <a:off x="490887" y="1588168"/>
            <a:ext cx="11028947" cy="4062651"/>
          </a:xfrm>
          <a:prstGeom prst="rect">
            <a:avLst/>
          </a:prstGeom>
          <a:noFill/>
        </p:spPr>
        <p:txBody>
          <a:bodyPr wrap="square" rtlCol="0">
            <a:spAutoFit/>
          </a:bodyPr>
          <a:lstStyle/>
          <a:p>
            <a:pPr marL="12700" marR="8255" algn="just">
              <a:lnSpc>
                <a:spcPct val="150000"/>
              </a:lnSpc>
              <a:spcBef>
                <a:spcPts val="100"/>
              </a:spcBef>
              <a:buFont typeface="Wingdings"/>
              <a:buChar char=""/>
              <a:tabLst>
                <a:tab pos="363220" algn="l"/>
              </a:tabLst>
            </a:pPr>
            <a:r>
              <a:rPr lang="en-US" sz="2000" spc="-10" dirty="0">
                <a:latin typeface="Book Antiqua" panose="02040602050305030304" pitchFamily="18" charset="0"/>
                <a:cs typeface="Verdana"/>
              </a:rPr>
              <a:t>In </a:t>
            </a:r>
            <a:r>
              <a:rPr lang="en-US" sz="2000" dirty="0">
                <a:latin typeface="Book Antiqua" panose="02040602050305030304" pitchFamily="18" charset="0"/>
                <a:cs typeface="Verdana"/>
              </a:rPr>
              <a:t>this </a:t>
            </a:r>
            <a:r>
              <a:rPr lang="en-US" sz="2000" spc="-5" dirty="0">
                <a:latin typeface="Book Antiqua" panose="02040602050305030304" pitchFamily="18" charset="0"/>
                <a:cs typeface="Verdana"/>
              </a:rPr>
              <a:t>type </a:t>
            </a:r>
            <a:r>
              <a:rPr lang="en-US" sz="2000" dirty="0">
                <a:latin typeface="Book Antiqua" panose="02040602050305030304" pitchFamily="18" charset="0"/>
                <a:cs typeface="Verdana"/>
              </a:rPr>
              <a:t>of questions, some numbers and/or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alphabetical</a:t>
            </a:r>
            <a:r>
              <a:rPr lang="en-US" sz="2000" spc="15" dirty="0">
                <a:latin typeface="Book Antiqua" panose="02040602050305030304" pitchFamily="18" charset="0"/>
                <a:cs typeface="Verdana"/>
              </a:rPr>
              <a:t> </a:t>
            </a:r>
            <a:r>
              <a:rPr lang="en-US" sz="2000" spc="-10" dirty="0">
                <a:latin typeface="Book Antiqua" panose="02040602050305030304" pitchFamily="18" charset="0"/>
                <a:cs typeface="Verdana"/>
              </a:rPr>
              <a:t>letters</a:t>
            </a:r>
            <a:r>
              <a:rPr lang="en-US" sz="2000" spc="25" dirty="0">
                <a:latin typeface="Book Antiqua" panose="02040602050305030304" pitchFamily="18" charset="0"/>
                <a:cs typeface="Verdana"/>
              </a:rPr>
              <a:t> </a:t>
            </a:r>
            <a:r>
              <a:rPr lang="en-US" sz="2000" spc="-5" dirty="0">
                <a:latin typeface="Book Antiqua" panose="02040602050305030304" pitchFamily="18" charset="0"/>
                <a:cs typeface="Verdana"/>
              </a:rPr>
              <a:t>are</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given.</a:t>
            </a:r>
            <a:endParaRPr lang="en-US" sz="2000" dirty="0">
              <a:latin typeface="Book Antiqua" panose="02040602050305030304" pitchFamily="18" charset="0"/>
              <a:cs typeface="Verdana"/>
            </a:endParaRPr>
          </a:p>
          <a:p>
            <a:pPr marL="361315" indent="-349250" algn="just">
              <a:lnSpc>
                <a:spcPct val="150000"/>
              </a:lnSpc>
              <a:buFont typeface="Wingdings"/>
              <a:buChar char=""/>
              <a:tabLst>
                <a:tab pos="361950" algn="l"/>
              </a:tabLst>
            </a:pPr>
            <a:r>
              <a:rPr lang="en-US" sz="2000" spc="-5" dirty="0">
                <a:latin typeface="Book Antiqua" panose="02040602050305030304" pitchFamily="18" charset="0"/>
                <a:cs typeface="Verdana"/>
              </a:rPr>
              <a:t>They</a:t>
            </a:r>
            <a:r>
              <a:rPr lang="en-US" sz="2000" spc="350" dirty="0">
                <a:latin typeface="Book Antiqua" panose="02040602050305030304" pitchFamily="18" charset="0"/>
                <a:cs typeface="Verdana"/>
              </a:rPr>
              <a:t> </a:t>
            </a:r>
            <a:r>
              <a:rPr lang="en-US" sz="2000" spc="-5" dirty="0">
                <a:latin typeface="Book Antiqua" panose="02040602050305030304" pitchFamily="18" charset="0"/>
                <a:cs typeface="Verdana"/>
              </a:rPr>
              <a:t>all</a:t>
            </a:r>
            <a:r>
              <a:rPr lang="en-US" sz="2000" spc="365" dirty="0">
                <a:latin typeface="Book Antiqua" panose="02040602050305030304" pitchFamily="18" charset="0"/>
                <a:cs typeface="Verdana"/>
              </a:rPr>
              <a:t> </a:t>
            </a:r>
            <a:r>
              <a:rPr lang="en-US" sz="2000" dirty="0">
                <a:latin typeface="Book Antiqua" panose="02040602050305030304" pitchFamily="18" charset="0"/>
                <a:cs typeface="Verdana"/>
              </a:rPr>
              <a:t>form</a:t>
            </a:r>
            <a:r>
              <a:rPr lang="en-US" sz="2000" spc="350"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340" dirty="0">
                <a:latin typeface="Book Antiqua" panose="02040602050305030304" pitchFamily="18" charset="0"/>
                <a:cs typeface="Verdana"/>
              </a:rPr>
              <a:t> </a:t>
            </a:r>
            <a:r>
              <a:rPr lang="en-US" sz="2000" spc="-5" dirty="0">
                <a:latin typeface="Book Antiqua" panose="02040602050305030304" pitchFamily="18" charset="0"/>
                <a:cs typeface="Verdana"/>
              </a:rPr>
              <a:t>series</a:t>
            </a:r>
            <a:r>
              <a:rPr lang="en-US" sz="2000" spc="35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355" dirty="0">
                <a:latin typeface="Book Antiqua" panose="02040602050305030304" pitchFamily="18" charset="0"/>
                <a:cs typeface="Verdana"/>
              </a:rPr>
              <a:t> </a:t>
            </a:r>
            <a:r>
              <a:rPr lang="en-US" sz="2000" dirty="0">
                <a:latin typeface="Book Antiqua" panose="02040602050305030304" pitchFamily="18" charset="0"/>
                <a:cs typeface="Verdana"/>
              </a:rPr>
              <a:t>the</a:t>
            </a:r>
            <a:r>
              <a:rPr lang="en-US" sz="2000" spc="345" dirty="0">
                <a:latin typeface="Book Antiqua" panose="02040602050305030304" pitchFamily="18" charset="0"/>
                <a:cs typeface="Verdana"/>
              </a:rPr>
              <a:t> </a:t>
            </a:r>
            <a:r>
              <a:rPr lang="en-US" sz="2000" spc="-5" dirty="0">
                <a:latin typeface="Book Antiqua" panose="02040602050305030304" pitchFamily="18" charset="0"/>
                <a:cs typeface="Verdana"/>
              </a:rPr>
              <a:t>series</a:t>
            </a:r>
            <a:r>
              <a:rPr lang="en-US" sz="2000" spc="340" dirty="0">
                <a:latin typeface="Book Antiqua" panose="02040602050305030304" pitchFamily="18" charset="0"/>
                <a:cs typeface="Verdana"/>
              </a:rPr>
              <a:t> </a:t>
            </a:r>
            <a:r>
              <a:rPr lang="en-US" sz="2000" dirty="0">
                <a:latin typeface="Book Antiqua" panose="02040602050305030304" pitchFamily="18" charset="0"/>
                <a:cs typeface="Verdana"/>
              </a:rPr>
              <a:t>changes</a:t>
            </a:r>
            <a:r>
              <a:rPr lang="en-US" sz="2000" spc="365" dirty="0">
                <a:latin typeface="Book Antiqua" panose="02040602050305030304" pitchFamily="18" charset="0"/>
                <a:cs typeface="Verdana"/>
              </a:rPr>
              <a:t> </a:t>
            </a:r>
            <a:r>
              <a:rPr lang="en-US" sz="2000" spc="-15" dirty="0">
                <a:latin typeface="Book Antiqua" panose="02040602050305030304" pitchFamily="18" charset="0"/>
                <a:cs typeface="Verdana"/>
              </a:rPr>
              <a:t>in </a:t>
            </a:r>
            <a:r>
              <a:rPr lang="en-US" sz="2000" spc="-5" dirty="0">
                <a:latin typeface="Book Antiqua" panose="02040602050305030304" pitchFamily="18" charset="0"/>
                <a:cs typeface="Verdana"/>
              </a:rPr>
              <a:t>certain</a:t>
            </a:r>
            <a:r>
              <a:rPr lang="en-US" sz="2000" spc="-35" dirty="0">
                <a:latin typeface="Book Antiqua" panose="02040602050305030304" pitchFamily="18" charset="0"/>
                <a:cs typeface="Verdana"/>
              </a:rPr>
              <a:t> </a:t>
            </a:r>
            <a:r>
              <a:rPr lang="en-US" sz="2000" spc="-60" dirty="0">
                <a:latin typeface="Book Antiqua" panose="02040602050305030304" pitchFamily="18" charset="0"/>
                <a:cs typeface="Verdana"/>
              </a:rPr>
              <a:t>order.</a:t>
            </a:r>
            <a:endParaRPr lang="en-US" sz="2000" dirty="0">
              <a:latin typeface="Book Antiqua" panose="02040602050305030304" pitchFamily="18" charset="0"/>
              <a:cs typeface="Verdana"/>
            </a:endParaRPr>
          </a:p>
          <a:p>
            <a:pPr marL="12700" marR="5080" algn="just">
              <a:lnSpc>
                <a:spcPct val="150000"/>
              </a:lnSpc>
              <a:buFont typeface="Wingdings"/>
              <a:buChar char=""/>
              <a:tabLst>
                <a:tab pos="361950" algn="l"/>
              </a:tabLst>
            </a:pP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series</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may</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also</a:t>
            </a:r>
            <a:r>
              <a:rPr lang="en-US" sz="2000" dirty="0">
                <a:latin typeface="Book Antiqua" panose="02040602050305030304" pitchFamily="18" charset="0"/>
                <a:cs typeface="Verdana"/>
              </a:rPr>
              <a:t> </a:t>
            </a:r>
            <a:r>
              <a:rPr lang="en-US" sz="2000" spc="-15" dirty="0">
                <a:latin typeface="Book Antiqua" panose="02040602050305030304" pitchFamily="18" charset="0"/>
                <a:cs typeface="Verdana"/>
              </a:rPr>
              <a:t>have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one</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or</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more </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numbers/letters</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missing.</a:t>
            </a:r>
            <a:endParaRPr lang="en-US" sz="2000" dirty="0">
              <a:latin typeface="Book Antiqua" panose="02040602050305030304" pitchFamily="18" charset="0"/>
              <a:cs typeface="Verdana"/>
            </a:endParaRPr>
          </a:p>
          <a:p>
            <a:pPr marL="12700" marR="5715" algn="just">
              <a:lnSpc>
                <a:spcPct val="150000"/>
              </a:lnSpc>
              <a:buFont typeface="Wingdings"/>
              <a:buChar char=""/>
              <a:tabLst>
                <a:tab pos="255904" algn="l"/>
              </a:tabLst>
            </a:pP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students </a:t>
            </a:r>
            <a:r>
              <a:rPr lang="en-US" sz="2000" spc="-5" dirty="0">
                <a:latin typeface="Book Antiqua" panose="02040602050305030304" pitchFamily="18" charset="0"/>
                <a:cs typeface="Verdana"/>
              </a:rPr>
              <a:t>are required </a:t>
            </a:r>
            <a:r>
              <a:rPr lang="en-US" sz="2000" spc="5" dirty="0">
                <a:latin typeface="Book Antiqua" panose="02040602050305030304" pitchFamily="18" charset="0"/>
                <a:cs typeface="Verdana"/>
              </a:rPr>
              <a:t>to </a:t>
            </a:r>
            <a:r>
              <a:rPr lang="en-US" sz="2000" spc="-5" dirty="0">
                <a:latin typeface="Book Antiqua" panose="02040602050305030304" pitchFamily="18" charset="0"/>
                <a:cs typeface="Verdana"/>
              </a:rPr>
              <a:t>observe </a:t>
            </a:r>
            <a:r>
              <a:rPr lang="en-US" sz="2000" dirty="0">
                <a:latin typeface="Book Antiqua" panose="02040602050305030304" pitchFamily="18" charset="0"/>
                <a:cs typeface="Verdana"/>
              </a:rPr>
              <a:t>that specific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order</a:t>
            </a:r>
            <a:r>
              <a:rPr lang="en-US" sz="2000" spc="835" dirty="0">
                <a:latin typeface="Book Antiqua" panose="02040602050305030304" pitchFamily="18" charset="0"/>
                <a:cs typeface="Verdana"/>
              </a:rPr>
              <a:t> </a:t>
            </a:r>
            <a:r>
              <a:rPr lang="en-US" sz="2000" spc="-10" dirty="0">
                <a:latin typeface="Book Antiqua" panose="02040602050305030304" pitchFamily="18" charset="0"/>
                <a:cs typeface="Verdana"/>
              </a:rPr>
              <a:t>in</a:t>
            </a:r>
            <a:r>
              <a:rPr lang="en-US" sz="2000" spc="-5" dirty="0">
                <a:latin typeface="Book Antiqua" panose="02040602050305030304" pitchFamily="18" charset="0"/>
                <a:cs typeface="Verdana"/>
              </a:rPr>
              <a:t> which</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series</a:t>
            </a:r>
            <a:r>
              <a:rPr lang="en-US" sz="2000" spc="805" dirty="0">
                <a:latin typeface="Book Antiqua" panose="02040602050305030304" pitchFamily="18" charset="0"/>
                <a:cs typeface="Verdana"/>
              </a:rPr>
              <a:t> </a:t>
            </a:r>
            <a:r>
              <a:rPr lang="en-US" sz="2000" dirty="0">
                <a:latin typeface="Book Antiqua" panose="02040602050305030304" pitchFamily="18" charset="0"/>
                <a:cs typeface="Verdana"/>
              </a:rPr>
              <a:t>changes</a:t>
            </a:r>
            <a:r>
              <a:rPr lang="en-US" sz="2000" spc="80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825" dirty="0">
                <a:latin typeface="Book Antiqua" panose="02040602050305030304" pitchFamily="18" charset="0"/>
                <a:cs typeface="Verdana"/>
              </a:rPr>
              <a:t> </a:t>
            </a:r>
            <a:r>
              <a:rPr lang="en-US" sz="2000" spc="-5" dirty="0">
                <a:latin typeface="Book Antiqua" panose="02040602050305030304" pitchFamily="18" charset="0"/>
                <a:cs typeface="Verdana"/>
              </a:rPr>
              <a:t>then </a:t>
            </a:r>
            <a:r>
              <a:rPr lang="en-US" sz="2000" spc="-835" dirty="0">
                <a:latin typeface="Book Antiqua" panose="02040602050305030304" pitchFamily="18" charset="0"/>
                <a:cs typeface="Verdana"/>
              </a:rPr>
              <a:t> </a:t>
            </a:r>
            <a:r>
              <a:rPr lang="en-US" sz="2000" spc="-5" dirty="0">
                <a:latin typeface="Book Antiqua" panose="02040602050305030304" pitchFamily="18" charset="0"/>
                <a:cs typeface="Verdana"/>
              </a:rPr>
              <a:t>complete</a:t>
            </a:r>
            <a:r>
              <a:rPr lang="en-US" sz="2000" spc="35" dirty="0">
                <a:latin typeface="Book Antiqua" panose="02040602050305030304" pitchFamily="18" charset="0"/>
                <a:cs typeface="Verdana"/>
              </a:rPr>
              <a:t> </a:t>
            </a:r>
            <a:r>
              <a:rPr lang="en-US" sz="2000" spc="-5" dirty="0">
                <a:latin typeface="Book Antiqua" panose="02040602050305030304" pitchFamily="18" charset="0"/>
                <a:cs typeface="Verdana"/>
              </a:rPr>
              <a:t>the series.</a:t>
            </a:r>
            <a:endParaRPr lang="en-US" sz="2000" dirty="0">
              <a:latin typeface="Book Antiqua" panose="02040602050305030304" pitchFamily="18" charset="0"/>
              <a:cs typeface="Verdana"/>
            </a:endParaRPr>
          </a:p>
          <a:p>
            <a:pPr marL="12700" marR="6985" algn="just">
              <a:lnSpc>
                <a:spcPct val="150000"/>
              </a:lnSpc>
              <a:spcBef>
                <a:spcPts val="5"/>
              </a:spcBef>
              <a:buFont typeface="Wingdings"/>
              <a:buChar char=""/>
              <a:tabLst>
                <a:tab pos="255904" algn="l"/>
              </a:tabLst>
            </a:pPr>
            <a:r>
              <a:rPr lang="en-US" sz="2000" spc="-30" dirty="0">
                <a:latin typeface="Book Antiqua" panose="02040602050305030304" pitchFamily="18" charset="0"/>
                <a:cs typeface="Verdana"/>
              </a:rPr>
              <a:t>Similarly,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students </a:t>
            </a:r>
            <a:r>
              <a:rPr lang="en-US" sz="2000" spc="-10" dirty="0">
                <a:latin typeface="Book Antiqua" panose="02040602050305030304" pitchFamily="18" charset="0"/>
                <a:cs typeface="Verdana"/>
              </a:rPr>
              <a:t>have </a:t>
            </a:r>
            <a:r>
              <a:rPr lang="en-US" sz="2000" spc="5" dirty="0">
                <a:latin typeface="Book Antiqua" panose="02040602050305030304" pitchFamily="18" charset="0"/>
                <a:cs typeface="Verdana"/>
              </a:rPr>
              <a:t>to </a:t>
            </a:r>
            <a:r>
              <a:rPr lang="en-US" sz="2000" spc="-5" dirty="0">
                <a:latin typeface="Book Antiqua" panose="02040602050305030304" pitchFamily="18" charset="0"/>
                <a:cs typeface="Verdana"/>
              </a:rPr>
              <a:t>decide </a:t>
            </a:r>
            <a:r>
              <a:rPr lang="en-US" sz="2000" dirty="0">
                <a:latin typeface="Book Antiqua" panose="02040602050305030304" pitchFamily="18" charset="0"/>
                <a:cs typeface="Verdana"/>
              </a:rPr>
              <a:t>about the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missing letter </a:t>
            </a:r>
            <a:r>
              <a:rPr lang="en-US" sz="2000" spc="-5" dirty="0">
                <a:latin typeface="Book Antiqua" panose="02040602050305030304" pitchFamily="18" charset="0"/>
                <a:cs typeface="Verdana"/>
              </a:rPr>
              <a:t>or </a:t>
            </a:r>
            <a:r>
              <a:rPr lang="en-US" sz="2000" dirty="0">
                <a:latin typeface="Book Antiqua" panose="02040602050305030304" pitchFamily="18" charset="0"/>
                <a:cs typeface="Verdana"/>
              </a:rPr>
              <a:t>number that would </a:t>
            </a:r>
            <a:r>
              <a:rPr lang="en-US" sz="2000" spc="-5" dirty="0">
                <a:latin typeface="Book Antiqua" panose="02040602050305030304" pitchFamily="18" charset="0"/>
                <a:cs typeface="Verdana"/>
              </a:rPr>
              <a:t>suit </a:t>
            </a:r>
            <a:r>
              <a:rPr lang="en-US" sz="2000" dirty="0">
                <a:latin typeface="Book Antiqua" panose="02040602050305030304" pitchFamily="18" charset="0"/>
                <a:cs typeface="Verdana"/>
              </a:rPr>
              <a:t>for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blank</a:t>
            </a:r>
            <a:r>
              <a:rPr lang="en-US" sz="2000" dirty="0">
                <a:latin typeface="Book Antiqua" panose="02040602050305030304" pitchFamily="18" charset="0"/>
                <a:cs typeface="Verdana"/>
              </a:rPr>
              <a:t> space</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if</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they</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continue</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to</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change</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in</a:t>
            </a:r>
            <a:r>
              <a:rPr lang="en-US" sz="2000" spc="-5" dirty="0">
                <a:latin typeface="Book Antiqua" panose="02040602050305030304" pitchFamily="18" charset="0"/>
                <a:cs typeface="Verdana"/>
              </a:rPr>
              <a:t> some </a:t>
            </a:r>
            <a:r>
              <a:rPr lang="en-US" sz="2000" spc="-830" dirty="0">
                <a:latin typeface="Book Antiqua" panose="02040602050305030304" pitchFamily="18" charset="0"/>
                <a:cs typeface="Verdana"/>
              </a:rPr>
              <a:t> </a:t>
            </a:r>
            <a:r>
              <a:rPr lang="en-US" sz="2000" spc="-60" dirty="0">
                <a:latin typeface="Book Antiqua" panose="02040602050305030304" pitchFamily="18" charset="0"/>
                <a:cs typeface="Verdana"/>
              </a:rPr>
              <a:t>order.</a:t>
            </a:r>
            <a:r>
              <a:rPr lang="en-US" sz="2000" spc="-55" dirty="0">
                <a:latin typeface="Book Antiqua" panose="02040602050305030304" pitchFamily="18" charset="0"/>
                <a:cs typeface="Verdana"/>
              </a:rPr>
              <a:t> </a:t>
            </a:r>
            <a:r>
              <a:rPr lang="en-US" sz="2000" dirty="0">
                <a:latin typeface="Book Antiqua" panose="02040602050305030304" pitchFamily="18" charset="0"/>
                <a:cs typeface="Verdana"/>
              </a:rPr>
              <a:t>Some common</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types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are</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explained</a:t>
            </a:r>
            <a:r>
              <a:rPr lang="en-US" sz="2000" dirty="0">
                <a:latin typeface="Book Antiqua" panose="02040602050305030304" pitchFamily="18" charset="0"/>
                <a:cs typeface="Verdana"/>
              </a:rPr>
              <a:t> in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10" dirty="0">
                <a:latin typeface="Book Antiqua" panose="02040602050305030304" pitchFamily="18" charset="0"/>
                <a:cs typeface="Verdana"/>
              </a:rPr>
              <a:t>following</a:t>
            </a:r>
            <a:r>
              <a:rPr lang="en-US" sz="2000" spc="75" dirty="0">
                <a:latin typeface="Book Antiqua" panose="02040602050305030304" pitchFamily="18" charset="0"/>
                <a:cs typeface="Verdana"/>
              </a:rPr>
              <a:t> </a:t>
            </a:r>
            <a:r>
              <a:rPr lang="en-US" sz="2000" spc="-10" dirty="0">
                <a:latin typeface="Book Antiqua" panose="02040602050305030304" pitchFamily="18" charset="0"/>
                <a:cs typeface="Verdana"/>
              </a:rPr>
              <a:t>slides</a:t>
            </a:r>
            <a:r>
              <a:rPr lang="en-US" sz="2000" spc="-10" dirty="0">
                <a:latin typeface="Book Antiqua" panose="02040602050305030304" pitchFamily="18" charset="0"/>
                <a:cs typeface="Arial MT"/>
              </a:rPr>
              <a:t>.</a:t>
            </a:r>
            <a:endParaRPr lang="en-US" sz="2000" dirty="0">
              <a:latin typeface="Book Antiqua" panose="02040602050305030304" pitchFamily="18" charset="0"/>
              <a:cs typeface="Arial MT"/>
            </a:endParaRPr>
          </a:p>
          <a:p>
            <a:endParaRPr lang="en-IN" dirty="0"/>
          </a:p>
        </p:txBody>
      </p:sp>
    </p:spTree>
    <p:extLst>
      <p:ext uri="{BB962C8B-B14F-4D97-AF65-F5344CB8AC3E}">
        <p14:creationId xmlns:p14="http://schemas.microsoft.com/office/powerpoint/2010/main" val="3146252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CAC7E4-76D2-4610-950D-C63A3D51C81F}"/>
              </a:ext>
            </a:extLst>
          </p:cNvPr>
          <p:cNvSpPr txBox="1"/>
          <p:nvPr/>
        </p:nvSpPr>
        <p:spPr>
          <a:xfrm>
            <a:off x="375385" y="519764"/>
            <a:ext cx="11309684" cy="5737468"/>
          </a:xfrm>
          <a:prstGeom prst="rect">
            <a:avLst/>
          </a:prstGeom>
          <a:noFill/>
        </p:spPr>
        <p:txBody>
          <a:bodyPr wrap="square" rtlCol="0">
            <a:spAutoFit/>
          </a:bodyPr>
          <a:lstStyle/>
          <a:p>
            <a:r>
              <a:rPr lang="en-US" sz="2400" b="1" dirty="0">
                <a:solidFill>
                  <a:schemeClr val="accent2">
                    <a:lumMod val="50000"/>
                  </a:schemeClr>
                </a:solidFill>
                <a:latin typeface="Book Antiqua" panose="02040602050305030304" pitchFamily="18" charset="0"/>
              </a:rPr>
              <a:t>Tricks</a:t>
            </a:r>
            <a:r>
              <a:rPr lang="en-US" sz="2400" b="1" spc="-5" dirty="0">
                <a:solidFill>
                  <a:schemeClr val="accent2">
                    <a:lumMod val="50000"/>
                  </a:schemeClr>
                </a:solidFill>
                <a:latin typeface="Book Antiqua" panose="02040602050305030304" pitchFamily="18" charset="0"/>
              </a:rPr>
              <a:t> </a:t>
            </a:r>
            <a:r>
              <a:rPr lang="en-US" sz="2400" b="1" dirty="0">
                <a:solidFill>
                  <a:schemeClr val="accent2">
                    <a:lumMod val="50000"/>
                  </a:schemeClr>
                </a:solidFill>
                <a:latin typeface="Book Antiqua" panose="02040602050305030304" pitchFamily="18" charset="0"/>
              </a:rPr>
              <a:t>to</a:t>
            </a:r>
            <a:r>
              <a:rPr lang="en-US" sz="2400" b="1" spc="-10" dirty="0">
                <a:solidFill>
                  <a:schemeClr val="accent2">
                    <a:lumMod val="50000"/>
                  </a:schemeClr>
                </a:solidFill>
                <a:latin typeface="Book Antiqua" panose="02040602050305030304" pitchFamily="18" charset="0"/>
              </a:rPr>
              <a:t> </a:t>
            </a:r>
            <a:r>
              <a:rPr lang="en-US" sz="2400" b="1" spc="-5" dirty="0">
                <a:solidFill>
                  <a:schemeClr val="accent2">
                    <a:lumMod val="50000"/>
                  </a:schemeClr>
                </a:solidFill>
                <a:latin typeface="Book Antiqua" panose="02040602050305030304" pitchFamily="18" charset="0"/>
              </a:rPr>
              <a:t>solve</a:t>
            </a:r>
            <a:r>
              <a:rPr lang="en-US" sz="2400" b="1" spc="-10" dirty="0">
                <a:solidFill>
                  <a:schemeClr val="accent2">
                    <a:lumMod val="50000"/>
                  </a:schemeClr>
                </a:solidFill>
                <a:latin typeface="Book Antiqua" panose="02040602050305030304" pitchFamily="18" charset="0"/>
              </a:rPr>
              <a:t> </a:t>
            </a:r>
            <a:r>
              <a:rPr lang="en-US" sz="2400" b="1" spc="-5" dirty="0">
                <a:solidFill>
                  <a:schemeClr val="accent2">
                    <a:lumMod val="50000"/>
                  </a:schemeClr>
                </a:solidFill>
                <a:latin typeface="Book Antiqua" panose="02040602050305030304" pitchFamily="18" charset="0"/>
              </a:rPr>
              <a:t>series</a:t>
            </a:r>
            <a:r>
              <a:rPr lang="en-US" sz="2400" b="1" spc="-25" dirty="0">
                <a:solidFill>
                  <a:schemeClr val="accent2">
                    <a:lumMod val="50000"/>
                  </a:schemeClr>
                </a:solidFill>
                <a:latin typeface="Book Antiqua" panose="02040602050305030304" pitchFamily="18" charset="0"/>
              </a:rPr>
              <a:t> </a:t>
            </a:r>
            <a:r>
              <a:rPr lang="en-US" sz="2400" b="1" dirty="0">
                <a:solidFill>
                  <a:schemeClr val="accent2">
                    <a:lumMod val="50000"/>
                  </a:schemeClr>
                </a:solidFill>
                <a:latin typeface="Book Antiqua" panose="02040602050305030304" pitchFamily="18" charset="0"/>
              </a:rPr>
              <a:t>completion</a:t>
            </a:r>
          </a:p>
          <a:p>
            <a:endParaRPr lang="en-US" sz="2400" b="1" dirty="0">
              <a:solidFill>
                <a:schemeClr val="accent2">
                  <a:lumMod val="50000"/>
                </a:schemeClr>
              </a:solidFill>
              <a:latin typeface="Book Antiqua" panose="02040602050305030304" pitchFamily="18" charset="0"/>
            </a:endParaRPr>
          </a:p>
          <a:p>
            <a:pPr marL="12700" algn="just">
              <a:lnSpc>
                <a:spcPct val="100000"/>
              </a:lnSpc>
              <a:spcBef>
                <a:spcPts val="100"/>
              </a:spcBef>
            </a:pPr>
            <a:r>
              <a:rPr lang="en-US" sz="2000" b="1" dirty="0">
                <a:latin typeface="Book Antiqua" panose="02040602050305030304" pitchFamily="18" charset="0"/>
                <a:cs typeface="Arial"/>
              </a:rPr>
              <a:t>Step</a:t>
            </a:r>
            <a:r>
              <a:rPr lang="en-US" sz="2000" b="1" spc="-40" dirty="0">
                <a:latin typeface="Book Antiqua" panose="02040602050305030304" pitchFamily="18" charset="0"/>
                <a:cs typeface="Arial"/>
              </a:rPr>
              <a:t> </a:t>
            </a:r>
            <a:r>
              <a:rPr lang="en-US" sz="2000" b="1" spc="-10" dirty="0">
                <a:latin typeface="Book Antiqua" panose="02040602050305030304" pitchFamily="18" charset="0"/>
                <a:cs typeface="Arial"/>
              </a:rPr>
              <a:t>1: </a:t>
            </a:r>
            <a:r>
              <a:rPr lang="en-US" sz="2000" spc="-5" dirty="0">
                <a:latin typeface="Book Antiqua" panose="02040602050305030304" pitchFamily="18" charset="0"/>
                <a:cs typeface="Arial MT"/>
              </a:rPr>
              <a:t>Observe</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there</a:t>
            </a:r>
            <a:r>
              <a:rPr lang="en-US" sz="2000" spc="475" dirty="0">
                <a:latin typeface="Book Antiqua" panose="02040602050305030304" pitchFamily="18" charset="0"/>
                <a:cs typeface="Arial MT"/>
              </a:rPr>
              <a:t> </a:t>
            </a:r>
            <a:r>
              <a:rPr lang="en-US" sz="2000" dirty="0">
                <a:latin typeface="Book Antiqua" panose="02040602050305030304" pitchFamily="18" charset="0"/>
                <a:cs typeface="Arial MT"/>
              </a:rPr>
              <a:t>any</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familiar</a:t>
            </a:r>
            <a:r>
              <a:rPr lang="en-US" sz="2000" spc="475"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484" dirty="0">
                <a:latin typeface="Book Antiqua" panose="02040602050305030304" pitchFamily="18" charset="0"/>
                <a:cs typeface="Arial MT"/>
              </a:rPr>
              <a:t> </a:t>
            </a:r>
            <a:r>
              <a:rPr lang="en-US" sz="2000" dirty="0">
                <a:latin typeface="Book Antiqua" panose="02040602050305030304" pitchFamily="18" charset="0"/>
                <a:cs typeface="Arial MT"/>
              </a:rPr>
              <a:t>in</a:t>
            </a:r>
            <a:r>
              <a:rPr lang="en-US" sz="2000" spc="475" dirty="0">
                <a:latin typeface="Book Antiqua" panose="02040602050305030304" pitchFamily="18" charset="0"/>
                <a:cs typeface="Arial MT"/>
              </a:rPr>
              <a:t> </a:t>
            </a:r>
            <a:r>
              <a:rPr lang="en-US" sz="2000" dirty="0">
                <a:latin typeface="Book Antiqua" panose="02040602050305030304" pitchFamily="18" charset="0"/>
                <a:cs typeface="Arial MT"/>
              </a:rPr>
              <a:t>the</a:t>
            </a:r>
            <a:r>
              <a:rPr lang="en-US" sz="2000" spc="475" dirty="0">
                <a:latin typeface="Book Antiqua" panose="02040602050305030304" pitchFamily="18" charset="0"/>
                <a:cs typeface="Arial MT"/>
              </a:rPr>
              <a:t> </a:t>
            </a:r>
            <a:r>
              <a:rPr lang="en-US" sz="2000" spc="-5" dirty="0">
                <a:latin typeface="Book Antiqua" panose="02040602050305030304" pitchFamily="18" charset="0"/>
                <a:cs typeface="Arial MT"/>
              </a:rPr>
              <a:t>given</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series</a:t>
            </a:r>
            <a:r>
              <a:rPr lang="en-US" sz="2000" spc="480" dirty="0">
                <a:latin typeface="Book Antiqua" panose="02040602050305030304" pitchFamily="18" charset="0"/>
                <a:cs typeface="Arial MT"/>
              </a:rPr>
              <a:t> </a:t>
            </a:r>
            <a:r>
              <a:rPr lang="en-US" sz="2000" dirty="0">
                <a:latin typeface="Book Antiqua" panose="02040602050305030304" pitchFamily="18" charset="0"/>
                <a:cs typeface="Arial MT"/>
              </a:rPr>
              <a:t>like</a:t>
            </a:r>
            <a:r>
              <a:rPr lang="en-US" sz="2000" spc="470" dirty="0">
                <a:latin typeface="Book Antiqua" panose="02040602050305030304" pitchFamily="18" charset="0"/>
                <a:cs typeface="Arial MT"/>
              </a:rPr>
              <a:t> </a:t>
            </a:r>
            <a:r>
              <a:rPr lang="en-US" sz="2000" dirty="0">
                <a:latin typeface="Book Antiqua" panose="02040602050305030304" pitchFamily="18" charset="0"/>
                <a:cs typeface="Arial MT"/>
              </a:rPr>
              <a:t>primes </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370" dirty="0">
                <a:latin typeface="Book Antiqua" panose="02040602050305030304" pitchFamily="18" charset="0"/>
                <a:cs typeface="Arial MT"/>
              </a:rPr>
              <a:t> </a:t>
            </a:r>
            <a:r>
              <a:rPr lang="en-US" sz="2000" dirty="0">
                <a:latin typeface="Book Antiqua" panose="02040602050305030304" pitchFamily="18" charset="0"/>
                <a:cs typeface="Arial MT"/>
              </a:rPr>
              <a:t>perfect</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squares,</a:t>
            </a:r>
            <a:r>
              <a:rPr lang="en-US" sz="2000" spc="370" dirty="0">
                <a:latin typeface="Book Antiqua" panose="02040602050305030304" pitchFamily="18" charset="0"/>
                <a:cs typeface="Arial MT"/>
              </a:rPr>
              <a:t> </a:t>
            </a:r>
            <a:r>
              <a:rPr lang="en-US" sz="2000" spc="-5" dirty="0">
                <a:latin typeface="Book Antiqua" panose="02040602050305030304" pitchFamily="18" charset="0"/>
                <a:cs typeface="Arial MT"/>
              </a:rPr>
              <a:t>cubes</a:t>
            </a:r>
            <a:r>
              <a:rPr lang="en-US" sz="2000" spc="360" dirty="0">
                <a:latin typeface="Book Antiqua" panose="02040602050305030304" pitchFamily="18" charset="0"/>
                <a:cs typeface="Arial MT"/>
              </a:rPr>
              <a:t> </a:t>
            </a:r>
            <a:r>
              <a:rPr lang="en-US" sz="2000" spc="-5" dirty="0">
                <a:latin typeface="Book Antiqua" panose="02040602050305030304" pitchFamily="18" charset="0"/>
                <a:cs typeface="Arial MT"/>
              </a:rPr>
              <a:t>and</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so</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on</a:t>
            </a:r>
            <a:r>
              <a:rPr lang="en-US" sz="2000" spc="385" dirty="0">
                <a:latin typeface="Book Antiqua" panose="02040602050305030304" pitchFamily="18" charset="0"/>
                <a:cs typeface="Arial MT"/>
              </a:rPr>
              <a:t> </a:t>
            </a:r>
            <a:r>
              <a:rPr lang="en-US" sz="2000" spc="-10" dirty="0">
                <a:latin typeface="Book Antiqua" panose="02040602050305030304" pitchFamily="18" charset="0"/>
                <a:cs typeface="Arial MT"/>
              </a:rPr>
              <a:t>which</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370" dirty="0">
                <a:latin typeface="Book Antiqua" panose="02040602050305030304" pitchFamily="18" charset="0"/>
                <a:cs typeface="Arial MT"/>
              </a:rPr>
              <a:t> </a:t>
            </a:r>
            <a:r>
              <a:rPr lang="en-US" sz="2000" spc="-5" dirty="0">
                <a:latin typeface="Book Antiqua" panose="02040602050305030304" pitchFamily="18" charset="0"/>
                <a:cs typeface="Arial MT"/>
              </a:rPr>
              <a:t>easy</a:t>
            </a:r>
            <a:r>
              <a:rPr lang="en-US" sz="2000" spc="345" dirty="0">
                <a:latin typeface="Book Antiqua" panose="02040602050305030304" pitchFamily="18" charset="0"/>
                <a:cs typeface="Arial MT"/>
              </a:rPr>
              <a:t> </a:t>
            </a:r>
            <a:r>
              <a:rPr lang="en-US" sz="2000" dirty="0">
                <a:latin typeface="Book Antiqua" panose="02040602050305030304" pitchFamily="18" charset="0"/>
                <a:cs typeface="Arial MT"/>
              </a:rPr>
              <a:t>to</a:t>
            </a:r>
            <a:r>
              <a:rPr lang="en-US" sz="2000" spc="365" dirty="0">
                <a:latin typeface="Book Antiqua" panose="02040602050305030304" pitchFamily="18" charset="0"/>
                <a:cs typeface="Arial MT"/>
              </a:rPr>
              <a:t> </a:t>
            </a:r>
            <a:r>
              <a:rPr lang="en-US" sz="2000" spc="-20" dirty="0">
                <a:latin typeface="Book Antiqua" panose="02040602050305030304" pitchFamily="18" charset="0"/>
                <a:cs typeface="Arial MT"/>
              </a:rPr>
              <a:t>identify.</a:t>
            </a:r>
          </a:p>
          <a:p>
            <a:pPr marL="12700" marR="5715" algn="just">
              <a:lnSpc>
                <a:spcPct val="100000"/>
              </a:lnSpc>
            </a:pPr>
            <a:endParaRPr lang="en-US" sz="2000" dirty="0">
              <a:latin typeface="Book Antiqua" panose="02040602050305030304" pitchFamily="18" charset="0"/>
              <a:cs typeface="Arial MT"/>
            </a:endParaRPr>
          </a:p>
          <a:p>
            <a:pPr marL="12700" algn="just">
              <a:lnSpc>
                <a:spcPct val="100000"/>
              </a:lnSpc>
            </a:pPr>
            <a:r>
              <a:rPr lang="en-US" sz="2000" b="1" dirty="0">
                <a:latin typeface="Book Antiqua" panose="02040602050305030304" pitchFamily="18" charset="0"/>
                <a:cs typeface="Arial"/>
              </a:rPr>
              <a:t>Step</a:t>
            </a:r>
            <a:r>
              <a:rPr lang="en-US" sz="2000" b="1" spc="-40" dirty="0">
                <a:latin typeface="Book Antiqua" panose="02040602050305030304" pitchFamily="18" charset="0"/>
                <a:cs typeface="Arial"/>
              </a:rPr>
              <a:t> </a:t>
            </a:r>
            <a:r>
              <a:rPr lang="en-US" sz="2000" b="1" spc="-10" dirty="0">
                <a:latin typeface="Book Antiqua" panose="02040602050305030304" pitchFamily="18" charset="0"/>
                <a:cs typeface="Arial"/>
              </a:rPr>
              <a:t>2: </a:t>
            </a:r>
            <a:r>
              <a:rPr lang="en-US" sz="2000" spc="-5" dirty="0">
                <a:latin typeface="Book Antiqua" panose="02040602050305030304" pitchFamily="18" charset="0"/>
                <a:cs typeface="Arial MT"/>
              </a:rPr>
              <a:t>Calculate </a:t>
            </a:r>
            <a:r>
              <a:rPr lang="en-US" sz="2000" dirty="0">
                <a:latin typeface="Book Antiqua" panose="02040602050305030304" pitchFamily="18" charset="0"/>
                <a:cs typeface="Arial MT"/>
              </a:rPr>
              <a:t>the </a:t>
            </a:r>
            <a:r>
              <a:rPr lang="en-US" sz="2000" spc="-10" dirty="0">
                <a:latin typeface="Book Antiqua" panose="02040602050305030304" pitchFamily="18" charset="0"/>
                <a:cs typeface="Arial MT"/>
              </a:rPr>
              <a:t>differences </a:t>
            </a:r>
            <a:r>
              <a:rPr lang="en-US" sz="2000" spc="-5" dirty="0">
                <a:latin typeface="Book Antiqua" panose="02040602050305030304" pitchFamily="18" charset="0"/>
                <a:cs typeface="Arial MT"/>
              </a:rPr>
              <a:t>between </a:t>
            </a:r>
            <a:r>
              <a:rPr lang="en-US" sz="2000" dirty="0">
                <a:latin typeface="Book Antiqua" panose="02040602050305030304" pitchFamily="18" charset="0"/>
                <a:cs typeface="Arial MT"/>
              </a:rPr>
              <a:t>the numbers.</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Observe </a:t>
            </a:r>
            <a:r>
              <a:rPr lang="en-US" sz="2000" dirty="0">
                <a:latin typeface="Book Antiqua" panose="02040602050305030304" pitchFamily="18" charset="0"/>
                <a:cs typeface="Arial MT"/>
              </a:rPr>
              <a:t>the </a:t>
            </a:r>
            <a:r>
              <a:rPr lang="en-US" sz="2000" spc="-5" dirty="0">
                <a:latin typeface="Book Antiqua" panose="02040602050305030304" pitchFamily="18" charset="0"/>
                <a:cs typeface="Arial MT"/>
              </a:rPr>
              <a:t>pattern in </a:t>
            </a:r>
            <a:r>
              <a:rPr lang="en-US" sz="2000" dirty="0">
                <a:latin typeface="Book Antiqua" panose="02040602050305030304" pitchFamily="18" charset="0"/>
                <a:cs typeface="Arial MT"/>
              </a:rPr>
              <a:t>the </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differences.</a:t>
            </a:r>
            <a:r>
              <a:rPr lang="en-US" sz="2000" dirty="0">
                <a:latin typeface="Book Antiqua" panose="02040602050305030304" pitchFamily="18" charset="0"/>
                <a:cs typeface="Arial MT"/>
              </a:rPr>
              <a:t> If the </a:t>
            </a:r>
            <a:r>
              <a:rPr lang="en-US" sz="2000" spc="-10" dirty="0">
                <a:latin typeface="Book Antiqua" panose="02040602050305030304" pitchFamily="18" charset="0"/>
                <a:cs typeface="Arial MT"/>
              </a:rPr>
              <a:t>differences</a:t>
            </a:r>
            <a:r>
              <a:rPr lang="en-US" sz="2000" spc="-5" dirty="0">
                <a:latin typeface="Book Antiqua" panose="02040602050305030304" pitchFamily="18" charset="0"/>
                <a:cs typeface="Arial MT"/>
              </a:rPr>
              <a:t> are growing</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rapidly it</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might</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a</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square </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series,</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cube series or</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multiplicative series.</a:t>
            </a:r>
            <a:r>
              <a:rPr lang="en-US" sz="2000" spc="495" dirty="0">
                <a:latin typeface="Book Antiqua" panose="02040602050305030304" pitchFamily="18" charset="0"/>
                <a:cs typeface="Arial MT"/>
              </a:rPr>
              <a:t> </a:t>
            </a:r>
            <a:r>
              <a:rPr lang="en-US" sz="2000" dirty="0">
                <a:latin typeface="Book Antiqua" panose="02040602050305030304" pitchFamily="18" charset="0"/>
                <a:cs typeface="Arial MT"/>
              </a:rPr>
              <a:t>If the </a:t>
            </a:r>
            <a:r>
              <a:rPr lang="en-US" sz="2000" spc="-5" dirty="0">
                <a:latin typeface="Book Antiqua" panose="02040602050305030304" pitchFamily="18" charset="0"/>
                <a:cs typeface="Arial MT"/>
              </a:rPr>
              <a:t>numbers</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are growing </a:t>
            </a:r>
            <a:r>
              <a:rPr lang="en-US" sz="2000" dirty="0">
                <a:latin typeface="Book Antiqua" panose="02040602050305030304" pitchFamily="18" charset="0"/>
                <a:cs typeface="Arial MT"/>
              </a:rPr>
              <a:t> </a:t>
            </a:r>
            <a:r>
              <a:rPr lang="en-US" sz="2000" spc="-30" dirty="0">
                <a:latin typeface="Book Antiqua" panose="02040602050305030304" pitchFamily="18" charset="0"/>
                <a:cs typeface="Arial MT"/>
              </a:rPr>
              <a:t>slowly,</a:t>
            </a:r>
            <a:r>
              <a:rPr lang="en-US" sz="2000" spc="70" dirty="0">
                <a:latin typeface="Book Antiqua" panose="02040602050305030304" pitchFamily="18" charset="0"/>
                <a:cs typeface="Arial MT"/>
              </a:rPr>
              <a:t> </a:t>
            </a:r>
            <a:r>
              <a:rPr lang="en-US" sz="2000" spc="-5" dirty="0">
                <a:latin typeface="Book Antiqua" panose="02040602050305030304" pitchFamily="18" charset="0"/>
                <a:cs typeface="Arial MT"/>
              </a:rPr>
              <a:t>then it</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is</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an addition</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or</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subtraction</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series.</a:t>
            </a:r>
            <a:endParaRPr lang="en-US" sz="2000" dirty="0">
              <a:latin typeface="Book Antiqua" panose="02040602050305030304" pitchFamily="18" charset="0"/>
              <a:cs typeface="Arial MT"/>
            </a:endParaRPr>
          </a:p>
          <a:p>
            <a:pPr marL="12700" algn="just">
              <a:lnSpc>
                <a:spcPct val="100000"/>
              </a:lnSpc>
            </a:pPr>
            <a:r>
              <a:rPr lang="en-US" sz="2000" dirty="0">
                <a:latin typeface="Book Antiqua" panose="02040602050305030304" pitchFamily="18" charset="0"/>
                <a:cs typeface="Arial MT"/>
              </a:rPr>
              <a:t>If</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the</a:t>
            </a:r>
            <a:r>
              <a:rPr lang="en-US" sz="2000" spc="-10" dirty="0">
                <a:latin typeface="Book Antiqua" panose="02040602050305030304" pitchFamily="18" charset="0"/>
                <a:cs typeface="Arial MT"/>
              </a:rPr>
              <a:t> differences</a:t>
            </a:r>
            <a:r>
              <a:rPr lang="en-US" sz="2000" spc="15"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not</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having</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any</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pattern</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then</a:t>
            </a:r>
          </a:p>
          <a:p>
            <a:pPr marL="12700" algn="just">
              <a:lnSpc>
                <a:spcPct val="100000"/>
              </a:lnSpc>
            </a:pPr>
            <a:endParaRPr lang="en-US" sz="2000" dirty="0">
              <a:latin typeface="Book Antiqua" panose="02040602050305030304" pitchFamily="18" charset="0"/>
              <a:cs typeface="Arial MT"/>
            </a:endParaRPr>
          </a:p>
          <a:p>
            <a:pPr marL="329565" indent="-317500" algn="just">
              <a:lnSpc>
                <a:spcPct val="100000"/>
              </a:lnSpc>
              <a:buFont typeface="Arial MT"/>
              <a:buAutoNum type="arabicPeriod"/>
              <a:tabLst>
                <a:tab pos="329565" algn="l"/>
                <a:tab pos="330200" algn="l"/>
                <a:tab pos="4318000" algn="l"/>
              </a:tabLst>
            </a:pPr>
            <a:r>
              <a:rPr lang="en-US" sz="2000" b="1" dirty="0">
                <a:latin typeface="Book Antiqua" panose="02040602050305030304" pitchFamily="18" charset="0"/>
                <a:cs typeface="Arial"/>
              </a:rPr>
              <a:t>It</a:t>
            </a:r>
            <a:r>
              <a:rPr lang="en-US" sz="2000" b="1" spc="10" dirty="0">
                <a:latin typeface="Book Antiqua" panose="02040602050305030304" pitchFamily="18" charset="0"/>
                <a:cs typeface="Arial"/>
              </a:rPr>
              <a:t> </a:t>
            </a:r>
            <a:r>
              <a:rPr lang="en-US" sz="2000" b="1" dirty="0">
                <a:latin typeface="Book Antiqua" panose="02040602050305030304" pitchFamily="18" charset="0"/>
                <a:cs typeface="Arial"/>
              </a:rPr>
              <a:t>might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be</a:t>
            </a:r>
            <a:r>
              <a:rPr lang="en-US" sz="2000" b="1" spc="-5" dirty="0">
                <a:latin typeface="Book Antiqua" panose="02040602050305030304" pitchFamily="18" charset="0"/>
                <a:cs typeface="Arial"/>
              </a:rPr>
              <a:t> a</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double</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or</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triple</a:t>
            </a:r>
            <a:r>
              <a:rPr lang="en-US" sz="2000" b="1" spc="5" dirty="0">
                <a:latin typeface="Book Antiqua" panose="02040602050305030304" pitchFamily="18" charset="0"/>
                <a:cs typeface="Arial"/>
              </a:rPr>
              <a:t> </a:t>
            </a:r>
            <a:r>
              <a:rPr lang="en-US" sz="2000" b="1" spc="-5" dirty="0">
                <a:latin typeface="Book Antiqua" panose="02040602050305030304" pitchFamily="18" charset="0"/>
                <a:cs typeface="Arial"/>
              </a:rPr>
              <a:t>series</a:t>
            </a:r>
            <a:r>
              <a:rPr lang="en-US" sz="2000" spc="-5" dirty="0">
                <a:latin typeface="Book Antiqua" panose="02040602050305030304" pitchFamily="18" charset="0"/>
                <a:cs typeface="Arial MT"/>
              </a:rPr>
              <a:t>.	Here</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every</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alternate</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number</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or every</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3rd</a:t>
            </a:r>
            <a:r>
              <a:rPr lang="en-US" sz="2000" dirty="0">
                <a:latin typeface="Book Antiqua" panose="02040602050305030304" pitchFamily="18" charset="0"/>
                <a:cs typeface="Arial MT"/>
              </a:rPr>
              <a:t> </a:t>
            </a:r>
            <a:r>
              <a:rPr lang="en-US" sz="2000" spc="-10" dirty="0">
                <a:latin typeface="Book Antiqua" panose="02040602050305030304" pitchFamily="18" charset="0"/>
                <a:cs typeface="Arial MT"/>
              </a:rPr>
              <a:t>number</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form</a:t>
            </a:r>
            <a:r>
              <a:rPr lang="en-US" sz="2000" spc="-20" dirty="0">
                <a:latin typeface="Book Antiqua" panose="02040602050305030304" pitchFamily="18" charset="0"/>
                <a:cs typeface="Arial MT"/>
              </a:rPr>
              <a:t> </a:t>
            </a:r>
            <a:r>
              <a:rPr lang="en-US" sz="2000" dirty="0">
                <a:latin typeface="Book Antiqua" panose="02040602050305030304" pitchFamily="18" charset="0"/>
                <a:cs typeface="Arial MT"/>
              </a:rPr>
              <a:t>a</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series</a:t>
            </a:r>
            <a:endParaRPr lang="en-US" sz="2000" dirty="0">
              <a:latin typeface="Book Antiqua" panose="02040602050305030304" pitchFamily="18" charset="0"/>
              <a:cs typeface="Arial MT"/>
            </a:endParaRPr>
          </a:p>
          <a:p>
            <a:pPr marL="12700" marR="488950" algn="just">
              <a:lnSpc>
                <a:spcPct val="100000"/>
              </a:lnSpc>
              <a:buFont typeface="Arial MT"/>
              <a:buAutoNum type="arabicPeriod" startAt="2"/>
              <a:tabLst>
                <a:tab pos="329565" algn="l"/>
                <a:tab pos="330200" algn="l"/>
                <a:tab pos="2908300" algn="l"/>
                <a:tab pos="4344035" algn="l"/>
              </a:tabLst>
            </a:pPr>
            <a:r>
              <a:rPr lang="en-US" sz="2000" b="1" dirty="0">
                <a:latin typeface="Book Antiqua" panose="02040602050305030304" pitchFamily="18" charset="0"/>
                <a:cs typeface="Arial"/>
              </a:rPr>
              <a:t>It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might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be</a:t>
            </a:r>
            <a:r>
              <a:rPr lang="en-US" sz="2000" b="1" spc="-5" dirty="0">
                <a:latin typeface="Book Antiqua" panose="02040602050305030304" pitchFamily="18" charset="0"/>
                <a:cs typeface="Arial"/>
              </a:rPr>
              <a:t> a</a:t>
            </a:r>
            <a:r>
              <a:rPr lang="en-US" sz="2000" b="1" spc="5" dirty="0">
                <a:latin typeface="Book Antiqua" panose="02040602050305030304" pitchFamily="18" charset="0"/>
                <a:cs typeface="Arial"/>
              </a:rPr>
              <a:t> </a:t>
            </a:r>
            <a:r>
              <a:rPr lang="en-US" sz="2000" b="1" spc="-5" dirty="0">
                <a:latin typeface="Book Antiqua" panose="02040602050305030304" pitchFamily="18" charset="0"/>
                <a:cs typeface="Arial"/>
              </a:rPr>
              <a:t>sum</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or</a:t>
            </a:r>
            <a:r>
              <a:rPr lang="en-US" sz="2000" b="1" spc="5" dirty="0">
                <a:latin typeface="Book Antiqua" panose="02040602050305030304" pitchFamily="18" charset="0"/>
                <a:cs typeface="Arial"/>
              </a:rPr>
              <a:t> </a:t>
            </a:r>
            <a:r>
              <a:rPr lang="en-US" sz="2000" b="1" spc="-10" dirty="0">
                <a:latin typeface="Book Antiqua" panose="02040602050305030304" pitchFamily="18" charset="0"/>
                <a:cs typeface="Arial"/>
              </a:rPr>
              <a:t>average</a:t>
            </a:r>
            <a:r>
              <a:rPr lang="en-US" sz="2000" b="1" spc="50" dirty="0">
                <a:latin typeface="Book Antiqua" panose="02040602050305030304" pitchFamily="18" charset="0"/>
                <a:cs typeface="Arial"/>
              </a:rPr>
              <a:t> </a:t>
            </a:r>
            <a:r>
              <a:rPr lang="en-US" sz="2000" b="1" spc="-5" dirty="0">
                <a:latin typeface="Book Antiqua" panose="02040602050305030304" pitchFamily="18" charset="0"/>
                <a:cs typeface="Arial"/>
              </a:rPr>
              <a:t>series</a:t>
            </a:r>
            <a:r>
              <a:rPr lang="en-US" sz="2000" spc="-5" dirty="0">
                <a:latin typeface="Book Antiqua" panose="02040602050305030304" pitchFamily="18" charset="0"/>
                <a:cs typeface="Arial MT"/>
              </a:rPr>
              <a:t>.	Here</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sum</a:t>
            </a:r>
            <a:r>
              <a:rPr lang="en-US" sz="2000" spc="-10" dirty="0">
                <a:latin typeface="Book Antiqua" panose="02040602050305030304" pitchFamily="18" charset="0"/>
                <a:cs typeface="Arial MT"/>
              </a:rPr>
              <a:t> </a:t>
            </a:r>
            <a:r>
              <a:rPr lang="en-US" sz="2000" dirty="0">
                <a:latin typeface="Book Antiqua" panose="02040602050305030304" pitchFamily="18" charset="0"/>
                <a:cs typeface="Arial MT"/>
              </a:rPr>
              <a:t>of</a:t>
            </a:r>
            <a:r>
              <a:rPr lang="en-US" sz="2000" spc="-10" dirty="0">
                <a:latin typeface="Book Antiqua" panose="02040602050305030304" pitchFamily="18" charset="0"/>
                <a:cs typeface="Arial MT"/>
              </a:rPr>
              <a:t> </a:t>
            </a:r>
            <a:r>
              <a:rPr lang="en-US" sz="2000" spc="-15" dirty="0">
                <a:latin typeface="Book Antiqua" panose="02040602050305030304" pitchFamily="18" charset="0"/>
                <a:cs typeface="Arial MT"/>
              </a:rPr>
              <a:t>two</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consecutive </a:t>
            </a:r>
            <a:r>
              <a:rPr lang="en-US" sz="2000" spc="-484"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gives</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3</a:t>
            </a:r>
            <a:r>
              <a:rPr lang="en-US" sz="2000" spc="-5" baseline="30000" dirty="0">
                <a:latin typeface="Book Antiqua" panose="02040602050305030304" pitchFamily="18" charset="0"/>
                <a:cs typeface="Arial MT"/>
              </a:rPr>
              <a:t>rd</a:t>
            </a:r>
            <a:r>
              <a:rPr lang="en-US" sz="2000" spc="-5" dirty="0">
                <a:latin typeface="Book Antiqua" panose="02040602050305030304" pitchFamily="18" charset="0"/>
                <a:cs typeface="Arial MT"/>
              </a:rPr>
              <a:t> </a:t>
            </a:r>
            <a:r>
              <a:rPr lang="en-US" sz="2000" spc="-20" dirty="0">
                <a:latin typeface="Book Antiqua" panose="02040602050305030304" pitchFamily="18" charset="0"/>
                <a:cs typeface="Arial MT"/>
              </a:rPr>
              <a:t>number </a:t>
            </a:r>
            <a:r>
              <a:rPr lang="en-US" sz="2000" spc="-5" dirty="0">
                <a:latin typeface="Book Antiqua" panose="02040602050305030304" pitchFamily="18" charset="0"/>
                <a:cs typeface="Arial MT"/>
              </a:rPr>
              <a:t>or average</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of</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first</a:t>
            </a:r>
            <a:r>
              <a:rPr lang="en-US" sz="2000" spc="-15" dirty="0">
                <a:latin typeface="Book Antiqua" panose="02040602050305030304" pitchFamily="18" charset="0"/>
                <a:cs typeface="Arial MT"/>
              </a:rPr>
              <a:t> two</a:t>
            </a:r>
            <a:r>
              <a:rPr lang="en-US" sz="2000" spc="30"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give</a:t>
            </a:r>
            <a:r>
              <a:rPr lang="en-US" sz="2000" dirty="0">
                <a:latin typeface="Book Antiqua" panose="02040602050305030304" pitchFamily="18" charset="0"/>
                <a:cs typeface="Arial MT"/>
              </a:rPr>
              <a:t> </a:t>
            </a:r>
            <a:r>
              <a:rPr lang="en-US" sz="2000" spc="-10" dirty="0">
                <a:latin typeface="Book Antiqua" panose="02040602050305030304" pitchFamily="18" charset="0"/>
                <a:cs typeface="Arial MT"/>
              </a:rPr>
              <a:t>next </a:t>
            </a:r>
            <a:r>
              <a:rPr lang="en-US" sz="2000" spc="-5" dirty="0">
                <a:latin typeface="Book Antiqua" panose="02040602050305030304" pitchFamily="18" charset="0"/>
                <a:cs typeface="Arial MT"/>
              </a:rPr>
              <a:t> number</a:t>
            </a:r>
          </a:p>
          <a:p>
            <a:pPr marL="12700" marR="488950" algn="just">
              <a:lnSpc>
                <a:spcPct val="100000"/>
              </a:lnSpc>
              <a:tabLst>
                <a:tab pos="329565" algn="l"/>
                <a:tab pos="330200" algn="l"/>
                <a:tab pos="2908300" algn="l"/>
                <a:tab pos="4344035" algn="l"/>
              </a:tabLst>
            </a:pPr>
            <a:endParaRPr lang="en-US" sz="2000" dirty="0">
              <a:latin typeface="Book Antiqua" panose="02040602050305030304" pitchFamily="18" charset="0"/>
              <a:cs typeface="Arial MT"/>
            </a:endParaRPr>
          </a:p>
          <a:p>
            <a:pPr marL="12700" algn="just">
              <a:lnSpc>
                <a:spcPct val="100000"/>
              </a:lnSpc>
            </a:pPr>
            <a:r>
              <a:rPr lang="en-US" sz="2000" b="1" dirty="0">
                <a:latin typeface="Book Antiqua" panose="02040602050305030304" pitchFamily="18" charset="0"/>
                <a:cs typeface="Arial"/>
              </a:rPr>
              <a:t>Step</a:t>
            </a:r>
            <a:r>
              <a:rPr lang="en-US" sz="2000" b="1" spc="-90" dirty="0">
                <a:latin typeface="Book Antiqua" panose="02040602050305030304" pitchFamily="18" charset="0"/>
                <a:cs typeface="Arial"/>
              </a:rPr>
              <a:t> </a:t>
            </a:r>
            <a:r>
              <a:rPr lang="en-US" sz="2000" b="1" spc="-10" dirty="0">
                <a:latin typeface="Book Antiqua" panose="02040602050305030304" pitchFamily="18" charset="0"/>
                <a:cs typeface="Arial"/>
              </a:rPr>
              <a:t>3: </a:t>
            </a:r>
            <a:r>
              <a:rPr lang="en-US" sz="2000" spc="-5" dirty="0">
                <a:latin typeface="Book Antiqua" panose="02040602050305030304" pitchFamily="18" charset="0"/>
                <a:cs typeface="Arial MT"/>
              </a:rPr>
              <a:t>Sometimes</a:t>
            </a:r>
            <a:r>
              <a:rPr lang="en-US" sz="2000" spc="100" dirty="0">
                <a:latin typeface="Book Antiqua" panose="02040602050305030304" pitchFamily="18" charset="0"/>
                <a:cs typeface="Arial MT"/>
              </a:rPr>
              <a:t> </a:t>
            </a:r>
            <a:r>
              <a:rPr lang="en-US" sz="2000" spc="-5" dirty="0">
                <a:latin typeface="Book Antiqua" panose="02040602050305030304" pitchFamily="18" charset="0"/>
                <a:cs typeface="Arial MT"/>
              </a:rPr>
              <a:t>number</a:t>
            </a:r>
            <a:r>
              <a:rPr lang="en-US" sz="2000" spc="125" dirty="0">
                <a:latin typeface="Book Antiqua" panose="02040602050305030304" pitchFamily="18" charset="0"/>
                <a:cs typeface="Arial MT"/>
              </a:rPr>
              <a:t> </a:t>
            </a:r>
            <a:r>
              <a:rPr lang="en-US" sz="2000" spc="-10" dirty="0">
                <a:latin typeface="Book Antiqua" panose="02040602050305030304" pitchFamily="18" charset="0"/>
                <a:cs typeface="Arial MT"/>
              </a:rPr>
              <a:t>will</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90" dirty="0">
                <a:latin typeface="Book Antiqua" panose="02040602050305030304" pitchFamily="18" charset="0"/>
                <a:cs typeface="Arial MT"/>
              </a:rPr>
              <a:t> </a:t>
            </a:r>
            <a:r>
              <a:rPr lang="en-US" sz="2000" spc="-5" dirty="0">
                <a:latin typeface="Book Antiqua" panose="02040602050305030304" pitchFamily="18" charset="0"/>
                <a:cs typeface="Arial MT"/>
              </a:rPr>
              <a:t>multiplied</a:t>
            </a:r>
            <a:r>
              <a:rPr lang="en-US" sz="2000" spc="100" dirty="0">
                <a:latin typeface="Book Antiqua" panose="02040602050305030304" pitchFamily="18" charset="0"/>
                <a:cs typeface="Arial MT"/>
              </a:rPr>
              <a:t> </a:t>
            </a:r>
            <a:r>
              <a:rPr lang="en-US" sz="2000" spc="-5" dirty="0">
                <a:latin typeface="Book Antiqua" panose="02040602050305030304" pitchFamily="18" charset="0"/>
                <a:cs typeface="Arial MT"/>
              </a:rPr>
              <a:t>and</a:t>
            </a:r>
            <a:r>
              <a:rPr lang="en-US" sz="2000" spc="130" dirty="0">
                <a:latin typeface="Book Antiqua" panose="02040602050305030304" pitchFamily="18" charset="0"/>
                <a:cs typeface="Arial MT"/>
              </a:rPr>
              <a:t> </a:t>
            </a:r>
            <a:r>
              <a:rPr lang="en-US" sz="2000" spc="-10" dirty="0">
                <a:latin typeface="Book Antiqua" panose="02040602050305030304" pitchFamily="18" charset="0"/>
                <a:cs typeface="Arial MT"/>
              </a:rPr>
              <a:t>will</a:t>
            </a:r>
            <a:r>
              <a:rPr lang="en-US" sz="2000" spc="90"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added</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another</a:t>
            </a:r>
            <a:r>
              <a:rPr lang="en-US" sz="2000" spc="100" dirty="0">
                <a:latin typeface="Book Antiqua" panose="02040602050305030304" pitchFamily="18" charset="0"/>
                <a:cs typeface="Arial MT"/>
              </a:rPr>
              <a:t> </a:t>
            </a:r>
            <a:r>
              <a:rPr lang="en-US" sz="2000" spc="-20" dirty="0">
                <a:latin typeface="Book Antiqua" panose="02040602050305030304" pitchFamily="18" charset="0"/>
                <a:cs typeface="Arial MT"/>
              </a:rPr>
              <a:t>number.</a:t>
            </a:r>
            <a:r>
              <a:rPr lang="en-US" sz="2000" spc="114" dirty="0">
                <a:latin typeface="Book Antiqua" panose="02040602050305030304" pitchFamily="18" charset="0"/>
                <a:cs typeface="Arial MT"/>
              </a:rPr>
              <a:t> </a:t>
            </a:r>
            <a:r>
              <a:rPr lang="en-US" sz="2000" spc="-10" dirty="0">
                <a:latin typeface="Book Antiqua" panose="02040602050305030304" pitchFamily="18" charset="0"/>
                <a:cs typeface="Arial MT"/>
              </a:rPr>
              <a:t>So </a:t>
            </a:r>
            <a:r>
              <a:rPr lang="en-US" sz="2000" spc="-25" dirty="0">
                <a:latin typeface="Book Antiqua" panose="02040602050305030304" pitchFamily="18" charset="0"/>
                <a:cs typeface="Arial MT"/>
              </a:rPr>
              <a:t>we</a:t>
            </a:r>
            <a:r>
              <a:rPr lang="en-US" sz="2000" spc="25" dirty="0">
                <a:latin typeface="Book Antiqua" panose="02040602050305030304" pitchFamily="18" charset="0"/>
                <a:cs typeface="Arial MT"/>
              </a:rPr>
              <a:t> </a:t>
            </a:r>
            <a:r>
              <a:rPr lang="en-US" sz="2000" spc="-10" dirty="0">
                <a:latin typeface="Book Antiqua" panose="02040602050305030304" pitchFamily="18" charset="0"/>
                <a:cs typeface="Arial MT"/>
              </a:rPr>
              <a:t>need</a:t>
            </a:r>
            <a:r>
              <a:rPr lang="en-US" sz="2000" dirty="0">
                <a:latin typeface="Book Antiqua" panose="02040602050305030304" pitchFamily="18" charset="0"/>
                <a:cs typeface="Arial MT"/>
              </a:rPr>
              <a:t> to</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check those</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patterns.</a:t>
            </a:r>
            <a:endParaRPr lang="en-US" sz="2000" dirty="0">
              <a:latin typeface="Book Antiqua" panose="02040602050305030304" pitchFamily="18" charset="0"/>
              <a:cs typeface="Arial MT"/>
            </a:endParaRPr>
          </a:p>
          <a:p>
            <a:endParaRPr lang="en-IN" dirty="0"/>
          </a:p>
        </p:txBody>
      </p:sp>
    </p:spTree>
    <p:extLst>
      <p:ext uri="{BB962C8B-B14F-4D97-AF65-F5344CB8AC3E}">
        <p14:creationId xmlns:p14="http://schemas.microsoft.com/office/powerpoint/2010/main" val="175238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2, 3, 5, 7, 11, 13,</a:t>
            </a:r>
            <a:r>
              <a:rPr lang="en-IN" sz="2000" spc="25" dirty="0">
                <a:latin typeface="Book Antiqua" panose="02040602050305030304" pitchFamily="18" charset="0"/>
                <a:cs typeface="Verdana"/>
              </a:rPr>
              <a:t> </a:t>
            </a:r>
            <a:r>
              <a:rPr lang="en-IN" sz="2000" spc="-5" dirty="0">
                <a:latin typeface="Book Antiqua" panose="02040602050305030304" pitchFamily="18" charset="0"/>
                <a:cs typeface="Verdana"/>
              </a:rPr>
              <a:t>...........</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15</a:t>
            </a:r>
          </a:p>
          <a:p>
            <a:pPr>
              <a:lnSpc>
                <a:spcPct val="150000"/>
              </a:lnSpc>
            </a:pPr>
            <a:r>
              <a:rPr lang="en-IN" sz="2000" spc="-5" dirty="0">
                <a:latin typeface="Book Antiqua" panose="02040602050305030304" pitchFamily="18" charset="0"/>
              </a:rPr>
              <a:t>[B] 17</a:t>
            </a:r>
          </a:p>
          <a:p>
            <a:pPr>
              <a:lnSpc>
                <a:spcPct val="150000"/>
              </a:lnSpc>
            </a:pPr>
            <a:r>
              <a:rPr lang="en-IN" sz="2000" spc="-5" dirty="0">
                <a:latin typeface="Book Antiqua" panose="02040602050305030304" pitchFamily="18" charset="0"/>
              </a:rPr>
              <a:t>[C] 19</a:t>
            </a:r>
          </a:p>
          <a:p>
            <a:pPr>
              <a:lnSpc>
                <a:spcPct val="150000"/>
              </a:lnSpc>
            </a:pPr>
            <a:r>
              <a:rPr lang="en-IN" sz="2000" spc="-5" dirty="0">
                <a:latin typeface="Book Antiqua" panose="02040602050305030304" pitchFamily="18" charset="0"/>
              </a:rPr>
              <a:t>[D] 21</a:t>
            </a:r>
            <a:endParaRPr lang="en-IN" sz="2000" dirty="0">
              <a:latin typeface="Book Antiqua" panose="02040602050305030304" pitchFamily="18" charset="0"/>
            </a:endParaRPr>
          </a:p>
        </p:txBody>
      </p:sp>
    </p:spTree>
    <p:extLst>
      <p:ext uri="{BB962C8B-B14F-4D97-AF65-F5344CB8AC3E}">
        <p14:creationId xmlns:p14="http://schemas.microsoft.com/office/powerpoint/2010/main" val="186486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5581C8-3F20-42CC-82EE-71D6D4DD7D5D}"/>
              </a:ext>
            </a:extLst>
          </p:cNvPr>
          <p:cNvSpPr txBox="1"/>
          <p:nvPr/>
        </p:nvSpPr>
        <p:spPr>
          <a:xfrm>
            <a:off x="452387" y="462013"/>
            <a:ext cx="11290434" cy="4637167"/>
          </a:xfrm>
          <a:prstGeom prst="rect">
            <a:avLst/>
          </a:prstGeom>
          <a:noFill/>
        </p:spPr>
        <p:txBody>
          <a:bodyPr wrap="square" rtlCol="0">
            <a:spAutoFit/>
          </a:bodyPr>
          <a:lstStyle/>
          <a:p>
            <a:r>
              <a:rPr lang="en-IN" sz="2800" b="1" dirty="0"/>
              <a:t>Alphabet Test:</a:t>
            </a:r>
          </a:p>
          <a:p>
            <a:endParaRPr lang="en-IN" sz="2800" b="1" dirty="0"/>
          </a:p>
          <a:p>
            <a:pPr marL="12700">
              <a:lnSpc>
                <a:spcPct val="100000"/>
              </a:lnSpc>
              <a:spcBef>
                <a:spcPts val="95"/>
              </a:spcBef>
            </a:pPr>
            <a:r>
              <a:rPr lang="en-US" sz="2800" spc="-60" dirty="0">
                <a:latin typeface="Book Antiqua" panose="02040602050305030304" pitchFamily="18" charset="0"/>
                <a:cs typeface="Verdana"/>
              </a:rPr>
              <a:t>Types</a:t>
            </a:r>
            <a:r>
              <a:rPr lang="en-US" sz="2800" dirty="0">
                <a:latin typeface="Book Antiqua" panose="02040602050305030304" pitchFamily="18" charset="0"/>
                <a:cs typeface="Verdana"/>
              </a:rPr>
              <a:t> </a:t>
            </a:r>
            <a:r>
              <a:rPr lang="en-US" sz="2800" spc="-5" dirty="0">
                <a:latin typeface="Book Antiqua" panose="02040602050305030304" pitchFamily="18" charset="0"/>
                <a:cs typeface="Verdana"/>
              </a:rPr>
              <a:t>of</a:t>
            </a:r>
            <a:r>
              <a:rPr lang="en-US" sz="2800" spc="-10" dirty="0">
                <a:latin typeface="Book Antiqua" panose="02040602050305030304" pitchFamily="18" charset="0"/>
                <a:cs typeface="Verdana"/>
              </a:rPr>
              <a:t> </a:t>
            </a:r>
            <a:r>
              <a:rPr lang="en-US" sz="2800" spc="-5" dirty="0">
                <a:latin typeface="Book Antiqua" panose="02040602050305030304" pitchFamily="18" charset="0"/>
                <a:cs typeface="Verdana"/>
              </a:rPr>
              <a:t>Alphabet</a:t>
            </a:r>
            <a:r>
              <a:rPr lang="en-US" sz="2800" spc="30" dirty="0">
                <a:latin typeface="Book Antiqua" panose="02040602050305030304" pitchFamily="18" charset="0"/>
                <a:cs typeface="Verdana"/>
              </a:rPr>
              <a:t> </a:t>
            </a:r>
            <a:r>
              <a:rPr lang="en-US" sz="2800" spc="-65" dirty="0">
                <a:latin typeface="Book Antiqua" panose="02040602050305030304" pitchFamily="18" charset="0"/>
                <a:cs typeface="Verdana"/>
              </a:rPr>
              <a:t>Test:</a:t>
            </a:r>
            <a:endParaRPr lang="en-US" sz="2800" dirty="0">
              <a:latin typeface="Book Antiqua" panose="02040602050305030304" pitchFamily="18" charset="0"/>
              <a:cs typeface="Verdana"/>
            </a:endParaRPr>
          </a:p>
          <a:p>
            <a:pPr>
              <a:lnSpc>
                <a:spcPct val="100000"/>
              </a:lnSpc>
              <a:spcBef>
                <a:spcPts val="10"/>
              </a:spcBef>
            </a:pPr>
            <a:endParaRPr lang="en-US" sz="3250" dirty="0">
              <a:latin typeface="Book Antiqua" panose="02040602050305030304" pitchFamily="18" charset="0"/>
              <a:cs typeface="Verdana"/>
            </a:endParaRPr>
          </a:p>
          <a:p>
            <a:pPr marL="278130" indent="-266065">
              <a:lnSpc>
                <a:spcPct val="100000"/>
              </a:lnSpc>
              <a:buClr>
                <a:srgbClr val="4F81BC"/>
              </a:buClr>
              <a:buSzPct val="80357"/>
              <a:buFont typeface="Segoe UI Symbol"/>
              <a:buChar char="⚫"/>
              <a:tabLst>
                <a:tab pos="278765" algn="l"/>
              </a:tabLst>
            </a:pPr>
            <a:r>
              <a:rPr lang="en-US" sz="2800" spc="-10" dirty="0">
                <a:latin typeface="Book Antiqua" panose="02040602050305030304" pitchFamily="18" charset="0"/>
                <a:cs typeface="Verdana"/>
              </a:rPr>
              <a:t>Alphabetical</a:t>
            </a:r>
            <a:r>
              <a:rPr lang="en-US" sz="2800" spc="50" dirty="0">
                <a:latin typeface="Book Antiqua" panose="02040602050305030304" pitchFamily="18" charset="0"/>
                <a:cs typeface="Verdana"/>
              </a:rPr>
              <a:t> </a:t>
            </a:r>
            <a:r>
              <a:rPr lang="en-US" sz="2800" spc="-10" dirty="0">
                <a:latin typeface="Book Antiqua" panose="02040602050305030304" pitchFamily="18" charset="0"/>
                <a:cs typeface="Verdana"/>
              </a:rPr>
              <a:t>Order</a:t>
            </a:r>
            <a:r>
              <a:rPr lang="en-US" sz="2800" spc="20" dirty="0">
                <a:latin typeface="Book Antiqua" panose="02040602050305030304" pitchFamily="18" charset="0"/>
                <a:cs typeface="Verdana"/>
              </a:rPr>
              <a:t> </a:t>
            </a:r>
            <a:r>
              <a:rPr lang="en-US" sz="2800" spc="-5" dirty="0">
                <a:latin typeface="Book Antiqua" panose="02040602050305030304" pitchFamily="18" charset="0"/>
                <a:cs typeface="Verdana"/>
              </a:rPr>
              <a:t>of</a:t>
            </a:r>
            <a:r>
              <a:rPr lang="en-US" sz="2800" spc="-10" dirty="0">
                <a:latin typeface="Book Antiqua" panose="02040602050305030304" pitchFamily="18" charset="0"/>
                <a:cs typeface="Verdana"/>
              </a:rPr>
              <a:t> </a:t>
            </a:r>
            <a:r>
              <a:rPr lang="en-US" sz="2800" spc="-35" dirty="0">
                <a:latin typeface="Book Antiqua" panose="02040602050305030304" pitchFamily="18" charset="0"/>
                <a:cs typeface="Verdana"/>
              </a:rPr>
              <a:t>Words</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25" dirty="0">
                <a:latin typeface="Book Antiqua" panose="02040602050305030304" pitchFamily="18" charset="0"/>
                <a:cs typeface="Verdana"/>
              </a:rPr>
              <a:t>Letter-Word</a:t>
            </a:r>
            <a:r>
              <a:rPr lang="en-US" sz="2800" spc="-20" dirty="0">
                <a:latin typeface="Book Antiqua" panose="02040602050305030304" pitchFamily="18" charset="0"/>
                <a:cs typeface="Verdana"/>
              </a:rPr>
              <a:t> </a:t>
            </a:r>
            <a:r>
              <a:rPr lang="en-US" sz="2800" spc="-10" dirty="0">
                <a:latin typeface="Book Antiqua" panose="02040602050305030304" pitchFamily="18" charset="0"/>
                <a:cs typeface="Verdana"/>
              </a:rPr>
              <a:t>problems</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40" dirty="0">
                <a:latin typeface="Book Antiqua" panose="02040602050305030304" pitchFamily="18" charset="0"/>
                <a:cs typeface="Verdana"/>
              </a:rPr>
              <a:t>Word</a:t>
            </a:r>
            <a:r>
              <a:rPr lang="en-US" sz="2800" spc="15" dirty="0">
                <a:latin typeface="Book Antiqua" panose="02040602050305030304" pitchFamily="18" charset="0"/>
                <a:cs typeface="Verdana"/>
              </a:rPr>
              <a:t> </a:t>
            </a:r>
            <a:r>
              <a:rPr lang="en-US" sz="2800" spc="-5" dirty="0">
                <a:latin typeface="Book Antiqua" panose="02040602050305030304" pitchFamily="18" charset="0"/>
                <a:cs typeface="Verdana"/>
              </a:rPr>
              <a:t>formation</a:t>
            </a:r>
            <a:r>
              <a:rPr lang="en-US" sz="2800" spc="25" dirty="0">
                <a:latin typeface="Book Antiqua" panose="02040602050305030304" pitchFamily="18" charset="0"/>
                <a:cs typeface="Verdana"/>
              </a:rPr>
              <a:t> </a:t>
            </a:r>
            <a:r>
              <a:rPr lang="en-US" sz="2800" spc="-15" dirty="0">
                <a:latin typeface="Book Antiqua" panose="02040602050305030304" pitchFamily="18" charset="0"/>
                <a:cs typeface="Verdana"/>
              </a:rPr>
              <a:t>by</a:t>
            </a:r>
            <a:r>
              <a:rPr lang="en-US" sz="2800" spc="10" dirty="0">
                <a:latin typeface="Book Antiqua" panose="02040602050305030304" pitchFamily="18" charset="0"/>
                <a:cs typeface="Verdana"/>
              </a:rPr>
              <a:t> </a:t>
            </a:r>
            <a:r>
              <a:rPr lang="en-US" sz="2800" spc="-10" dirty="0">
                <a:latin typeface="Book Antiqua" panose="02040602050305030304" pitchFamily="18" charset="0"/>
                <a:cs typeface="Verdana"/>
              </a:rPr>
              <a:t>Unscrambling</a:t>
            </a:r>
            <a:r>
              <a:rPr lang="en-US" sz="2800" spc="40" dirty="0">
                <a:latin typeface="Book Antiqua" panose="02040602050305030304" pitchFamily="18" charset="0"/>
                <a:cs typeface="Verdana"/>
              </a:rPr>
              <a:t> </a:t>
            </a:r>
            <a:r>
              <a:rPr lang="en-US" sz="2800" spc="-15" dirty="0">
                <a:latin typeface="Book Antiqua" panose="02040602050305030304" pitchFamily="18" charset="0"/>
                <a:cs typeface="Verdana"/>
              </a:rPr>
              <a:t>letters</a:t>
            </a:r>
            <a:endParaRPr lang="en-US" sz="2800" dirty="0">
              <a:latin typeface="Book Antiqua" panose="02040602050305030304" pitchFamily="18" charset="0"/>
              <a:cs typeface="Verdana"/>
            </a:endParaRPr>
          </a:p>
          <a:p>
            <a:pPr marL="278130" marR="146050" indent="-266065">
              <a:lnSpc>
                <a:spcPct val="100000"/>
              </a:lnSpc>
              <a:spcBef>
                <a:spcPts val="305"/>
              </a:spcBef>
              <a:buClr>
                <a:srgbClr val="4F81BC"/>
              </a:buClr>
              <a:buSzPct val="80357"/>
              <a:buFont typeface="Segoe UI Symbol"/>
              <a:buChar char="⚫"/>
              <a:tabLst>
                <a:tab pos="278765" algn="l"/>
              </a:tabLst>
            </a:pPr>
            <a:r>
              <a:rPr lang="en-US" sz="2800" spc="-45" dirty="0">
                <a:latin typeface="Book Antiqua" panose="02040602050305030304" pitchFamily="18" charset="0"/>
                <a:cs typeface="Verdana"/>
              </a:rPr>
              <a:t>Word</a:t>
            </a:r>
            <a:r>
              <a:rPr lang="en-US" sz="2800" spc="25" dirty="0">
                <a:latin typeface="Book Antiqua" panose="02040602050305030304" pitchFamily="18" charset="0"/>
                <a:cs typeface="Verdana"/>
              </a:rPr>
              <a:t> </a:t>
            </a:r>
            <a:r>
              <a:rPr lang="en-US" sz="2800" spc="-5" dirty="0">
                <a:latin typeface="Book Antiqua" panose="02040602050305030304" pitchFamily="18" charset="0"/>
                <a:cs typeface="Verdana"/>
              </a:rPr>
              <a:t>formation</a:t>
            </a:r>
            <a:r>
              <a:rPr lang="en-US" sz="2800" spc="25" dirty="0">
                <a:latin typeface="Book Antiqua" panose="02040602050305030304" pitchFamily="18" charset="0"/>
                <a:cs typeface="Verdana"/>
              </a:rPr>
              <a:t> </a:t>
            </a:r>
            <a:r>
              <a:rPr lang="en-US" sz="2800" spc="-15" dirty="0">
                <a:latin typeface="Book Antiqua" panose="02040602050305030304" pitchFamily="18" charset="0"/>
                <a:cs typeface="Verdana"/>
              </a:rPr>
              <a:t>using</a:t>
            </a:r>
            <a:r>
              <a:rPr lang="en-US" sz="2800" spc="50" dirty="0">
                <a:latin typeface="Book Antiqua" panose="02040602050305030304" pitchFamily="18" charset="0"/>
                <a:cs typeface="Verdana"/>
              </a:rPr>
              <a:t> </a:t>
            </a:r>
            <a:r>
              <a:rPr lang="en-US" sz="2800" spc="-15" dirty="0">
                <a:latin typeface="Book Antiqua" panose="02040602050305030304" pitchFamily="18" charset="0"/>
                <a:cs typeface="Verdana"/>
              </a:rPr>
              <a:t>letters </a:t>
            </a:r>
            <a:r>
              <a:rPr lang="en-US" sz="2800" spc="-5" dirty="0">
                <a:latin typeface="Book Antiqua" panose="02040602050305030304" pitchFamily="18" charset="0"/>
                <a:cs typeface="Verdana"/>
              </a:rPr>
              <a:t>of</a:t>
            </a:r>
            <a:r>
              <a:rPr lang="en-US" sz="2800" dirty="0">
                <a:latin typeface="Book Antiqua" panose="02040602050305030304" pitchFamily="18" charset="0"/>
                <a:cs typeface="Verdana"/>
              </a:rPr>
              <a:t> </a:t>
            </a:r>
            <a:r>
              <a:rPr lang="en-US" sz="2800" spc="-5" dirty="0">
                <a:latin typeface="Book Antiqua" panose="02040602050305030304" pitchFamily="18" charset="0"/>
                <a:cs typeface="Verdana"/>
              </a:rPr>
              <a:t>a</a:t>
            </a:r>
            <a:r>
              <a:rPr lang="en-US" sz="2800" spc="5" dirty="0">
                <a:latin typeface="Book Antiqua" panose="02040602050305030304" pitchFamily="18" charset="0"/>
                <a:cs typeface="Verdana"/>
              </a:rPr>
              <a:t> </a:t>
            </a:r>
            <a:r>
              <a:rPr lang="en-US" sz="2800" spc="-15" dirty="0">
                <a:latin typeface="Book Antiqua" panose="02040602050305030304" pitchFamily="18" charset="0"/>
                <a:cs typeface="Verdana"/>
              </a:rPr>
              <a:t>given </a:t>
            </a:r>
            <a:r>
              <a:rPr lang="en-US" sz="2800" spc="-965" dirty="0">
                <a:latin typeface="Book Antiqua" panose="02040602050305030304" pitchFamily="18" charset="0"/>
                <a:cs typeface="Verdana"/>
              </a:rPr>
              <a:t> </a:t>
            </a:r>
            <a:r>
              <a:rPr lang="en-US" sz="2800" spc="-10" dirty="0">
                <a:latin typeface="Book Antiqua" panose="02040602050305030304" pitchFamily="18" charset="0"/>
                <a:cs typeface="Verdana"/>
              </a:rPr>
              <a:t>word</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10" dirty="0">
                <a:latin typeface="Book Antiqua" panose="02040602050305030304" pitchFamily="18" charset="0"/>
                <a:cs typeface="Verdana"/>
              </a:rPr>
              <a:t>Alpha-Numeric</a:t>
            </a:r>
            <a:r>
              <a:rPr lang="en-US" sz="2800" spc="25" dirty="0">
                <a:latin typeface="Book Antiqua" panose="02040602050305030304" pitchFamily="18" charset="0"/>
                <a:cs typeface="Verdana"/>
              </a:rPr>
              <a:t> </a:t>
            </a:r>
            <a:r>
              <a:rPr lang="en-US" sz="2800" spc="-5" dirty="0">
                <a:latin typeface="Book Antiqua" panose="02040602050305030304" pitchFamily="18" charset="0"/>
                <a:cs typeface="Verdana"/>
              </a:rPr>
              <a:t>Sequence</a:t>
            </a:r>
            <a:r>
              <a:rPr lang="en-US" sz="2800" spc="20" dirty="0">
                <a:latin typeface="Book Antiqua" panose="02040602050305030304" pitchFamily="18" charset="0"/>
                <a:cs typeface="Verdana"/>
              </a:rPr>
              <a:t> </a:t>
            </a:r>
            <a:r>
              <a:rPr lang="en-US" sz="2800" spc="-10" dirty="0">
                <a:latin typeface="Book Antiqua" panose="02040602050305030304" pitchFamily="18" charset="0"/>
                <a:cs typeface="Verdana"/>
              </a:rPr>
              <a:t>Puzzle</a:t>
            </a:r>
            <a:endParaRPr lang="en-US" sz="2800" dirty="0">
              <a:latin typeface="Book Antiqua" panose="02040602050305030304" pitchFamily="18" charset="0"/>
              <a:cs typeface="Verdana"/>
            </a:endParaRPr>
          </a:p>
          <a:p>
            <a:endParaRPr lang="en-IN" sz="2800" b="1" dirty="0"/>
          </a:p>
        </p:txBody>
      </p:sp>
    </p:spTree>
    <p:extLst>
      <p:ext uri="{BB962C8B-B14F-4D97-AF65-F5344CB8AC3E}">
        <p14:creationId xmlns:p14="http://schemas.microsoft.com/office/powerpoint/2010/main" val="50991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2, 5, 11, 17, 23, ...........41.</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29</a:t>
            </a:r>
          </a:p>
          <a:p>
            <a:pPr>
              <a:lnSpc>
                <a:spcPct val="150000"/>
              </a:lnSpc>
            </a:pPr>
            <a:r>
              <a:rPr lang="en-IN" sz="2000" spc="-5" dirty="0">
                <a:latin typeface="Book Antiqua" panose="02040602050305030304" pitchFamily="18" charset="0"/>
              </a:rPr>
              <a:t>[B] 31</a:t>
            </a:r>
          </a:p>
          <a:p>
            <a:pPr>
              <a:lnSpc>
                <a:spcPct val="150000"/>
              </a:lnSpc>
            </a:pPr>
            <a:r>
              <a:rPr lang="en-IN" sz="2000" spc="-5" dirty="0">
                <a:latin typeface="Book Antiqua" panose="02040602050305030304" pitchFamily="18" charset="0"/>
              </a:rPr>
              <a:t>[C] 33</a:t>
            </a:r>
          </a:p>
          <a:p>
            <a:pPr>
              <a:lnSpc>
                <a:spcPct val="150000"/>
              </a:lnSpc>
            </a:pPr>
            <a:r>
              <a:rPr lang="en-IN" sz="2000" spc="-5" dirty="0">
                <a:latin typeface="Book Antiqua" panose="02040602050305030304" pitchFamily="18" charset="0"/>
              </a:rPr>
              <a:t>[D] 37</a:t>
            </a:r>
            <a:endParaRPr lang="en-IN" sz="2000" dirty="0">
              <a:latin typeface="Book Antiqua" panose="02040602050305030304" pitchFamily="18" charset="0"/>
            </a:endParaRPr>
          </a:p>
        </p:txBody>
      </p:sp>
    </p:spTree>
    <p:extLst>
      <p:ext uri="{BB962C8B-B14F-4D97-AF65-F5344CB8AC3E}">
        <p14:creationId xmlns:p14="http://schemas.microsoft.com/office/powerpoint/2010/main" val="2487069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2, 5, 8, 11, 14, 17,...........,23.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21</a:t>
            </a:r>
          </a:p>
          <a:p>
            <a:pPr>
              <a:lnSpc>
                <a:spcPct val="150000"/>
              </a:lnSpc>
            </a:pPr>
            <a:r>
              <a:rPr lang="en-IN" sz="2000" spc="-5" dirty="0">
                <a:latin typeface="Book Antiqua" panose="02040602050305030304" pitchFamily="18" charset="0"/>
              </a:rPr>
              <a:t>[B] 19</a:t>
            </a:r>
          </a:p>
          <a:p>
            <a:pPr>
              <a:lnSpc>
                <a:spcPct val="150000"/>
              </a:lnSpc>
            </a:pPr>
            <a:r>
              <a:rPr lang="en-IN" sz="2000" spc="-5" dirty="0">
                <a:latin typeface="Book Antiqua" panose="02040602050305030304" pitchFamily="18" charset="0"/>
              </a:rPr>
              <a:t>[C] 20</a:t>
            </a:r>
          </a:p>
          <a:p>
            <a:pPr>
              <a:lnSpc>
                <a:spcPct val="150000"/>
              </a:lnSpc>
            </a:pPr>
            <a:r>
              <a:rPr lang="en-IN" sz="2000" spc="-5" dirty="0">
                <a:latin typeface="Book Antiqua" panose="02040602050305030304" pitchFamily="18" charset="0"/>
              </a:rPr>
              <a:t>[D] 22</a:t>
            </a:r>
            <a:endParaRPr lang="en-IN" sz="2000" dirty="0">
              <a:latin typeface="Book Antiqua" panose="02040602050305030304" pitchFamily="18" charset="0"/>
            </a:endParaRPr>
          </a:p>
        </p:txBody>
      </p:sp>
    </p:spTree>
    <p:extLst>
      <p:ext uri="{BB962C8B-B14F-4D97-AF65-F5344CB8AC3E}">
        <p14:creationId xmlns:p14="http://schemas.microsoft.com/office/powerpoint/2010/main" val="97355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45, 38, 31, 24, 17, ...........,3.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15</a:t>
            </a:r>
          </a:p>
          <a:p>
            <a:pPr>
              <a:lnSpc>
                <a:spcPct val="150000"/>
              </a:lnSpc>
            </a:pPr>
            <a:r>
              <a:rPr lang="en-IN" sz="2000" spc="-5" dirty="0">
                <a:latin typeface="Book Antiqua" panose="02040602050305030304" pitchFamily="18" charset="0"/>
              </a:rPr>
              <a:t>[B] 14</a:t>
            </a:r>
          </a:p>
          <a:p>
            <a:pPr>
              <a:lnSpc>
                <a:spcPct val="150000"/>
              </a:lnSpc>
            </a:pPr>
            <a:r>
              <a:rPr lang="en-IN" sz="2000" spc="-5" dirty="0">
                <a:latin typeface="Book Antiqua" panose="02040602050305030304" pitchFamily="18" charset="0"/>
              </a:rPr>
              <a:t>[C] 10</a:t>
            </a:r>
          </a:p>
          <a:p>
            <a:pPr>
              <a:lnSpc>
                <a:spcPct val="150000"/>
              </a:lnSpc>
            </a:pPr>
            <a:r>
              <a:rPr lang="en-IN" sz="2000" spc="-5" dirty="0">
                <a:latin typeface="Book Antiqua" panose="02040602050305030304" pitchFamily="18" charset="0"/>
              </a:rPr>
              <a:t>[D] 12</a:t>
            </a:r>
            <a:endParaRPr lang="en-IN" sz="2000" dirty="0">
              <a:latin typeface="Book Antiqua" panose="02040602050305030304" pitchFamily="18" charset="0"/>
            </a:endParaRPr>
          </a:p>
        </p:txBody>
      </p:sp>
    </p:spTree>
    <p:extLst>
      <p:ext uri="{BB962C8B-B14F-4D97-AF65-F5344CB8AC3E}">
        <p14:creationId xmlns:p14="http://schemas.microsoft.com/office/powerpoint/2010/main" val="324826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2, 6, 18, 54, 162,.........,1458</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486</a:t>
            </a:r>
          </a:p>
          <a:p>
            <a:pPr>
              <a:lnSpc>
                <a:spcPct val="150000"/>
              </a:lnSpc>
            </a:pPr>
            <a:r>
              <a:rPr lang="en-IN" sz="2000" spc="-5" dirty="0">
                <a:latin typeface="Book Antiqua" panose="02040602050305030304" pitchFamily="18" charset="0"/>
              </a:rPr>
              <a:t>[B] 810</a:t>
            </a:r>
          </a:p>
          <a:p>
            <a:pPr>
              <a:lnSpc>
                <a:spcPct val="150000"/>
              </a:lnSpc>
            </a:pPr>
            <a:r>
              <a:rPr lang="en-IN" sz="2000" spc="-5" dirty="0">
                <a:latin typeface="Book Antiqua" panose="02040602050305030304" pitchFamily="18" charset="0"/>
              </a:rPr>
              <a:t>[C] 648</a:t>
            </a:r>
          </a:p>
          <a:p>
            <a:pPr>
              <a:lnSpc>
                <a:spcPct val="150000"/>
              </a:lnSpc>
            </a:pPr>
            <a:r>
              <a:rPr lang="en-IN" sz="2000" spc="-5" dirty="0">
                <a:latin typeface="Book Antiqua" panose="02040602050305030304" pitchFamily="18" charset="0"/>
              </a:rPr>
              <a:t>[D] 480</a:t>
            </a:r>
            <a:endParaRPr lang="en-IN" sz="2000" dirty="0">
              <a:latin typeface="Book Antiqua" panose="02040602050305030304" pitchFamily="18" charset="0"/>
            </a:endParaRPr>
          </a:p>
        </p:txBody>
      </p:sp>
    </p:spTree>
    <p:extLst>
      <p:ext uri="{BB962C8B-B14F-4D97-AF65-F5344CB8AC3E}">
        <p14:creationId xmlns:p14="http://schemas.microsoft.com/office/powerpoint/2010/main" val="691146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3, 12, 48, 192,............,3072.</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a:t>
            </a:r>
            <a:r>
              <a:rPr lang="en-IN" sz="2000" spc="-5">
                <a:latin typeface="Book Antiqua" panose="02040602050305030304" pitchFamily="18" charset="0"/>
              </a:rPr>
              <a:t>] 384</a:t>
            </a:r>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[B] 576</a:t>
            </a:r>
          </a:p>
          <a:p>
            <a:pPr>
              <a:lnSpc>
                <a:spcPct val="150000"/>
              </a:lnSpc>
            </a:pPr>
            <a:r>
              <a:rPr lang="en-IN" sz="2000" spc="-5" dirty="0">
                <a:latin typeface="Book Antiqua" panose="02040602050305030304" pitchFamily="18" charset="0"/>
              </a:rPr>
              <a:t>[C] 768</a:t>
            </a:r>
          </a:p>
          <a:p>
            <a:pPr>
              <a:lnSpc>
                <a:spcPct val="150000"/>
              </a:lnSpc>
            </a:pPr>
            <a:r>
              <a:rPr lang="en-IN" sz="2000" spc="-5" dirty="0">
                <a:latin typeface="Book Antiqua" panose="02040602050305030304" pitchFamily="18" charset="0"/>
              </a:rPr>
              <a:t>[D] 960</a:t>
            </a:r>
            <a:endParaRPr lang="en-IN" sz="2000" dirty="0">
              <a:latin typeface="Book Antiqua" panose="02040602050305030304" pitchFamily="18" charset="0"/>
            </a:endParaRPr>
          </a:p>
        </p:txBody>
      </p:sp>
    </p:spTree>
    <p:extLst>
      <p:ext uri="{BB962C8B-B14F-4D97-AF65-F5344CB8AC3E}">
        <p14:creationId xmlns:p14="http://schemas.microsoft.com/office/powerpoint/2010/main" val="4234609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32, 48, 72, 108, .........., 243.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132</a:t>
            </a:r>
          </a:p>
          <a:p>
            <a:pPr>
              <a:lnSpc>
                <a:spcPct val="150000"/>
              </a:lnSpc>
            </a:pPr>
            <a:r>
              <a:rPr lang="en-IN" sz="2000" spc="-5" dirty="0">
                <a:latin typeface="Book Antiqua" panose="02040602050305030304" pitchFamily="18" charset="0"/>
              </a:rPr>
              <a:t>[B] 162</a:t>
            </a:r>
          </a:p>
          <a:p>
            <a:pPr>
              <a:lnSpc>
                <a:spcPct val="150000"/>
              </a:lnSpc>
            </a:pPr>
            <a:r>
              <a:rPr lang="en-IN" sz="2000" spc="-5" dirty="0">
                <a:latin typeface="Book Antiqua" panose="02040602050305030304" pitchFamily="18" charset="0"/>
              </a:rPr>
              <a:t>[C] 160</a:t>
            </a:r>
          </a:p>
          <a:p>
            <a:pPr>
              <a:lnSpc>
                <a:spcPct val="150000"/>
              </a:lnSpc>
            </a:pPr>
            <a:r>
              <a:rPr lang="en-IN" sz="2000" spc="-5" dirty="0">
                <a:latin typeface="Book Antiqua" panose="02040602050305030304" pitchFamily="18" charset="0"/>
              </a:rPr>
              <a:t>[D] 154</a:t>
            </a:r>
            <a:endParaRPr lang="en-IN" sz="2000" dirty="0">
              <a:latin typeface="Book Antiqua" panose="02040602050305030304" pitchFamily="18" charset="0"/>
            </a:endParaRPr>
          </a:p>
        </p:txBody>
      </p:sp>
    </p:spTree>
    <p:extLst>
      <p:ext uri="{BB962C8B-B14F-4D97-AF65-F5344CB8AC3E}">
        <p14:creationId xmlns:p14="http://schemas.microsoft.com/office/powerpoint/2010/main" val="2287616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0, 4, 16, 36, 64, ........ 144.</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100</a:t>
            </a:r>
          </a:p>
          <a:p>
            <a:pPr>
              <a:lnSpc>
                <a:spcPct val="150000"/>
              </a:lnSpc>
            </a:pPr>
            <a:r>
              <a:rPr lang="en-IN" sz="2000" spc="-5" dirty="0">
                <a:latin typeface="Book Antiqua" panose="02040602050305030304" pitchFamily="18" charset="0"/>
              </a:rPr>
              <a:t>[B] 81</a:t>
            </a:r>
          </a:p>
          <a:p>
            <a:pPr>
              <a:lnSpc>
                <a:spcPct val="150000"/>
              </a:lnSpc>
            </a:pPr>
            <a:r>
              <a:rPr lang="en-IN" sz="2000" spc="-5" dirty="0">
                <a:latin typeface="Book Antiqua" panose="02040602050305030304" pitchFamily="18" charset="0"/>
              </a:rPr>
              <a:t>[C] 121</a:t>
            </a:r>
          </a:p>
          <a:p>
            <a:pPr>
              <a:lnSpc>
                <a:spcPct val="150000"/>
              </a:lnSpc>
            </a:pPr>
            <a:r>
              <a:rPr lang="en-IN" sz="2000" spc="-5" dirty="0">
                <a:latin typeface="Book Antiqua" panose="02040602050305030304" pitchFamily="18" charset="0"/>
              </a:rPr>
              <a:t>[D] 94</a:t>
            </a:r>
            <a:endParaRPr lang="en-IN" sz="2000" dirty="0">
              <a:latin typeface="Book Antiqua" panose="02040602050305030304" pitchFamily="18" charset="0"/>
            </a:endParaRPr>
          </a:p>
        </p:txBody>
      </p:sp>
    </p:spTree>
    <p:extLst>
      <p:ext uri="{BB962C8B-B14F-4D97-AF65-F5344CB8AC3E}">
        <p14:creationId xmlns:p14="http://schemas.microsoft.com/office/powerpoint/2010/main" val="221093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0, 3, 8, 15, 24, 35, 48, ..........,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54</a:t>
            </a:r>
          </a:p>
          <a:p>
            <a:pPr>
              <a:lnSpc>
                <a:spcPct val="150000"/>
              </a:lnSpc>
            </a:pPr>
            <a:r>
              <a:rPr lang="en-IN" sz="2000" spc="-5" dirty="0">
                <a:latin typeface="Book Antiqua" panose="02040602050305030304" pitchFamily="18" charset="0"/>
              </a:rPr>
              <a:t>[B] 58</a:t>
            </a:r>
          </a:p>
          <a:p>
            <a:pPr>
              <a:lnSpc>
                <a:spcPct val="150000"/>
              </a:lnSpc>
            </a:pPr>
            <a:r>
              <a:rPr lang="en-IN" sz="2000" spc="-5" dirty="0">
                <a:latin typeface="Book Antiqua" panose="02040602050305030304" pitchFamily="18" charset="0"/>
              </a:rPr>
              <a:t>[C] 61</a:t>
            </a:r>
          </a:p>
          <a:p>
            <a:pPr>
              <a:lnSpc>
                <a:spcPct val="150000"/>
              </a:lnSpc>
            </a:pPr>
            <a:r>
              <a:rPr lang="en-IN" sz="2000" spc="-5" dirty="0">
                <a:latin typeface="Book Antiqua" panose="02040602050305030304" pitchFamily="18" charset="0"/>
              </a:rPr>
              <a:t>[D] 63</a:t>
            </a:r>
            <a:endParaRPr lang="en-IN" sz="2000" dirty="0">
              <a:latin typeface="Book Antiqua" panose="02040602050305030304" pitchFamily="18" charset="0"/>
            </a:endParaRPr>
          </a:p>
        </p:txBody>
      </p:sp>
    </p:spTree>
    <p:extLst>
      <p:ext uri="{BB962C8B-B14F-4D97-AF65-F5344CB8AC3E}">
        <p14:creationId xmlns:p14="http://schemas.microsoft.com/office/powerpoint/2010/main" val="319352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2, 5, 10, 17, 26, 37, .........., 65.</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54</a:t>
            </a:r>
          </a:p>
          <a:p>
            <a:pPr>
              <a:lnSpc>
                <a:spcPct val="150000"/>
              </a:lnSpc>
            </a:pPr>
            <a:r>
              <a:rPr lang="en-IN" sz="2000" spc="-5" dirty="0">
                <a:latin typeface="Book Antiqua" panose="02040602050305030304" pitchFamily="18" charset="0"/>
              </a:rPr>
              <a:t>[B] 50</a:t>
            </a:r>
          </a:p>
          <a:p>
            <a:pPr>
              <a:lnSpc>
                <a:spcPct val="150000"/>
              </a:lnSpc>
            </a:pPr>
            <a:r>
              <a:rPr lang="en-IN" sz="2000" spc="-5" dirty="0">
                <a:latin typeface="Book Antiqua" panose="02040602050305030304" pitchFamily="18" charset="0"/>
              </a:rPr>
              <a:t>[C] 58</a:t>
            </a:r>
          </a:p>
          <a:p>
            <a:pPr>
              <a:lnSpc>
                <a:spcPct val="150000"/>
              </a:lnSpc>
            </a:pPr>
            <a:r>
              <a:rPr lang="en-IN" sz="2000" spc="-5" dirty="0">
                <a:latin typeface="Book Antiqua" panose="02040602050305030304" pitchFamily="18" charset="0"/>
              </a:rPr>
              <a:t>[D] 61</a:t>
            </a:r>
            <a:endParaRPr lang="en-IN" sz="2000" dirty="0">
              <a:latin typeface="Book Antiqua" panose="02040602050305030304" pitchFamily="18" charset="0"/>
            </a:endParaRPr>
          </a:p>
        </p:txBody>
      </p:sp>
    </p:spTree>
    <p:extLst>
      <p:ext uri="{BB962C8B-B14F-4D97-AF65-F5344CB8AC3E}">
        <p14:creationId xmlns:p14="http://schemas.microsoft.com/office/powerpoint/2010/main" val="299266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2, 6, 12, 20, ............, 42.</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30</a:t>
            </a:r>
          </a:p>
          <a:p>
            <a:pPr>
              <a:lnSpc>
                <a:spcPct val="150000"/>
              </a:lnSpc>
            </a:pPr>
            <a:r>
              <a:rPr lang="en-IN" sz="2000" spc="-5" dirty="0">
                <a:latin typeface="Book Antiqua" panose="02040602050305030304" pitchFamily="18" charset="0"/>
              </a:rPr>
              <a:t>[B] 34</a:t>
            </a:r>
          </a:p>
          <a:p>
            <a:pPr>
              <a:lnSpc>
                <a:spcPct val="150000"/>
              </a:lnSpc>
            </a:pPr>
            <a:r>
              <a:rPr lang="en-IN" sz="2000" spc="-5" dirty="0">
                <a:latin typeface="Book Antiqua" panose="02040602050305030304" pitchFamily="18" charset="0"/>
              </a:rPr>
              <a:t>[C] 38</a:t>
            </a:r>
          </a:p>
          <a:p>
            <a:pPr>
              <a:lnSpc>
                <a:spcPct val="150000"/>
              </a:lnSpc>
            </a:pPr>
            <a:r>
              <a:rPr lang="en-IN" sz="2000" spc="-5" dirty="0">
                <a:latin typeface="Book Antiqua" panose="02040602050305030304" pitchFamily="18" charset="0"/>
              </a:rPr>
              <a:t>[D] 39</a:t>
            </a:r>
            <a:endParaRPr lang="en-IN" sz="2000" dirty="0">
              <a:latin typeface="Book Antiqua" panose="02040602050305030304" pitchFamily="18" charset="0"/>
            </a:endParaRPr>
          </a:p>
        </p:txBody>
      </p:sp>
    </p:spTree>
    <p:extLst>
      <p:ext uri="{BB962C8B-B14F-4D97-AF65-F5344CB8AC3E}">
        <p14:creationId xmlns:p14="http://schemas.microsoft.com/office/powerpoint/2010/main" val="386608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101490"/>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Which</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the following</a:t>
            </a:r>
            <a:r>
              <a:rPr lang="en-US" sz="2000" spc="45" dirty="0">
                <a:latin typeface="Book Antiqua" panose="02040602050305030304" pitchFamily="18" charset="0"/>
                <a:cs typeface="Verdana"/>
              </a:rPr>
              <a:t> </a:t>
            </a:r>
            <a:r>
              <a:rPr lang="en-US" sz="2000" spc="-5" dirty="0">
                <a:latin typeface="Book Antiqua" panose="02040602050305030304" pitchFamily="18" charset="0"/>
                <a:cs typeface="Verdana"/>
              </a:rPr>
              <a:t>words will</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come second</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in</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English</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dictionary?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Magical</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Magnify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Maternal</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Marshal</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Magnetic</a:t>
            </a:r>
            <a:endParaRPr lang="en-IN" sz="2000" dirty="0">
              <a:latin typeface="Book Antiqua" panose="02040602050305030304" pitchFamily="18" charset="0"/>
            </a:endParaRPr>
          </a:p>
        </p:txBody>
      </p:sp>
    </p:spTree>
    <p:extLst>
      <p:ext uri="{BB962C8B-B14F-4D97-AF65-F5344CB8AC3E}">
        <p14:creationId xmlns:p14="http://schemas.microsoft.com/office/powerpoint/2010/main" val="1929071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1, 8, 27, 64, 125, 216, ......... .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343</a:t>
            </a:r>
          </a:p>
          <a:p>
            <a:pPr>
              <a:lnSpc>
                <a:spcPct val="150000"/>
              </a:lnSpc>
            </a:pPr>
            <a:r>
              <a:rPr lang="en-IN" sz="2000" spc="-5" dirty="0">
                <a:latin typeface="Book Antiqua" panose="02040602050305030304" pitchFamily="18" charset="0"/>
              </a:rPr>
              <a:t>[B] 512</a:t>
            </a:r>
          </a:p>
          <a:p>
            <a:pPr>
              <a:lnSpc>
                <a:spcPct val="150000"/>
              </a:lnSpc>
            </a:pPr>
            <a:r>
              <a:rPr lang="en-IN" sz="2000" spc="-5" dirty="0">
                <a:latin typeface="Book Antiqua" panose="02040602050305030304" pitchFamily="18" charset="0"/>
              </a:rPr>
              <a:t>[C] 729</a:t>
            </a:r>
          </a:p>
          <a:p>
            <a:pPr>
              <a:lnSpc>
                <a:spcPct val="150000"/>
              </a:lnSpc>
            </a:pPr>
            <a:r>
              <a:rPr lang="en-IN" sz="2000" spc="-5" dirty="0">
                <a:latin typeface="Book Antiqua" panose="02040602050305030304" pitchFamily="18" charset="0"/>
              </a:rPr>
              <a:t>[D] 325</a:t>
            </a:r>
            <a:endParaRPr lang="en-IN" sz="2000" dirty="0">
              <a:latin typeface="Book Antiqua" panose="02040602050305030304" pitchFamily="18" charset="0"/>
            </a:endParaRPr>
          </a:p>
        </p:txBody>
      </p:sp>
    </p:spTree>
    <p:extLst>
      <p:ext uri="{BB962C8B-B14F-4D97-AF65-F5344CB8AC3E}">
        <p14:creationId xmlns:p14="http://schemas.microsoft.com/office/powerpoint/2010/main" val="59662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in the series : </a:t>
            </a:r>
          </a:p>
          <a:p>
            <a:endParaRPr lang="en-US" sz="2000" dirty="0">
              <a:latin typeface="Book Antiqua" panose="02040602050305030304" pitchFamily="18" charset="0"/>
            </a:endParaRPr>
          </a:p>
          <a:p>
            <a:r>
              <a:rPr lang="en-US" sz="2000" dirty="0">
                <a:latin typeface="Book Antiqua" panose="02040602050305030304" pitchFamily="18" charset="0"/>
              </a:rPr>
              <a:t>3, 20, 63, 144, 275, ?</a:t>
            </a:r>
          </a:p>
          <a:p>
            <a:endParaRPr lang="en-US" sz="2000" dirty="0">
              <a:latin typeface="Book Antiqua" panose="02040602050305030304" pitchFamily="18" charset="0"/>
            </a:endParaRPr>
          </a:p>
          <a:p>
            <a:r>
              <a:rPr lang="en-US" sz="2000" dirty="0">
                <a:latin typeface="Book Antiqua" panose="02040602050305030304" pitchFamily="18" charset="0"/>
              </a:rPr>
              <a:t>[A] 354</a:t>
            </a:r>
          </a:p>
          <a:p>
            <a:endParaRPr lang="en-US" sz="2000" dirty="0">
              <a:latin typeface="Book Antiqua" panose="02040602050305030304" pitchFamily="18" charset="0"/>
            </a:endParaRPr>
          </a:p>
          <a:p>
            <a:r>
              <a:rPr lang="en-US" sz="2000" dirty="0">
                <a:latin typeface="Book Antiqua" panose="02040602050305030304" pitchFamily="18" charset="0"/>
              </a:rPr>
              <a:t>[B] 468</a:t>
            </a:r>
          </a:p>
          <a:p>
            <a:endParaRPr lang="en-US" sz="2000" dirty="0">
              <a:latin typeface="Book Antiqua" panose="02040602050305030304" pitchFamily="18" charset="0"/>
            </a:endParaRPr>
          </a:p>
          <a:p>
            <a:r>
              <a:rPr lang="en-US" sz="2000" dirty="0">
                <a:latin typeface="Book Antiqua" panose="02040602050305030304" pitchFamily="18" charset="0"/>
              </a:rPr>
              <a:t>[C] 548</a:t>
            </a:r>
          </a:p>
          <a:p>
            <a:endParaRPr lang="en-US" sz="2000" dirty="0">
              <a:latin typeface="Book Antiqua" panose="02040602050305030304" pitchFamily="18" charset="0"/>
            </a:endParaRPr>
          </a:p>
          <a:p>
            <a:r>
              <a:rPr lang="en-US" sz="2000" dirty="0">
                <a:latin typeface="Book Antiqua" panose="02040602050305030304" pitchFamily="18" charset="0"/>
              </a:rPr>
              <a:t>[D] 554</a:t>
            </a:r>
            <a:endParaRPr lang="en-IN" sz="2000" dirty="0">
              <a:latin typeface="Book Antiqua" panose="02040602050305030304" pitchFamily="18" charset="0"/>
            </a:endParaRPr>
          </a:p>
        </p:txBody>
      </p:sp>
    </p:spTree>
    <p:extLst>
      <p:ext uri="{BB962C8B-B14F-4D97-AF65-F5344CB8AC3E}">
        <p14:creationId xmlns:p14="http://schemas.microsoft.com/office/powerpoint/2010/main" val="1729624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in the series : </a:t>
            </a:r>
          </a:p>
          <a:p>
            <a:endParaRPr lang="en-US" sz="2000" dirty="0">
              <a:latin typeface="Book Antiqua" panose="02040602050305030304" pitchFamily="18" charset="0"/>
            </a:endParaRPr>
          </a:p>
          <a:p>
            <a:r>
              <a:rPr lang="pt-BR" sz="2000" dirty="0">
                <a:latin typeface="Book Antiqua" panose="02040602050305030304" pitchFamily="18" charset="0"/>
              </a:rPr>
              <a:t>2, 5, 9, 19, 37, ?</a:t>
            </a:r>
          </a:p>
          <a:p>
            <a:endParaRPr lang="pt-BR" sz="2000" dirty="0">
              <a:latin typeface="Book Antiqua" panose="02040602050305030304" pitchFamily="18" charset="0"/>
            </a:endParaRPr>
          </a:p>
          <a:p>
            <a:r>
              <a:rPr lang="pt-BR" sz="2000" dirty="0">
                <a:latin typeface="Book Antiqua" panose="02040602050305030304" pitchFamily="18" charset="0"/>
              </a:rPr>
              <a:t>[A] 73</a:t>
            </a:r>
          </a:p>
          <a:p>
            <a:endParaRPr lang="pt-BR" sz="2000" dirty="0">
              <a:latin typeface="Book Antiqua" panose="02040602050305030304" pitchFamily="18" charset="0"/>
            </a:endParaRPr>
          </a:p>
          <a:p>
            <a:r>
              <a:rPr lang="pt-BR" sz="2000" dirty="0">
                <a:latin typeface="Book Antiqua" panose="02040602050305030304" pitchFamily="18" charset="0"/>
              </a:rPr>
              <a:t>[B] 75</a:t>
            </a:r>
          </a:p>
          <a:p>
            <a:endParaRPr lang="pt-BR" sz="2000" dirty="0">
              <a:latin typeface="Book Antiqua" panose="02040602050305030304" pitchFamily="18" charset="0"/>
            </a:endParaRPr>
          </a:p>
          <a:p>
            <a:r>
              <a:rPr lang="pt-BR" sz="2000" dirty="0">
                <a:latin typeface="Book Antiqua" panose="02040602050305030304" pitchFamily="18" charset="0"/>
              </a:rPr>
              <a:t>[C] 76</a:t>
            </a:r>
          </a:p>
          <a:p>
            <a:endParaRPr lang="pt-BR" sz="2000" dirty="0">
              <a:latin typeface="Book Antiqua" panose="02040602050305030304" pitchFamily="18" charset="0"/>
            </a:endParaRPr>
          </a:p>
          <a:p>
            <a:r>
              <a:rPr lang="pt-BR" sz="2000" dirty="0">
                <a:latin typeface="Book Antiqua" panose="02040602050305030304" pitchFamily="18" charset="0"/>
              </a:rPr>
              <a:t>[D] 78</a:t>
            </a:r>
            <a:endParaRPr lang="en-IN" sz="2000" dirty="0">
              <a:latin typeface="Book Antiqua" panose="02040602050305030304" pitchFamily="18" charset="0"/>
            </a:endParaRPr>
          </a:p>
        </p:txBody>
      </p:sp>
    </p:spTree>
    <p:extLst>
      <p:ext uri="{BB962C8B-B14F-4D97-AF65-F5344CB8AC3E}">
        <p14:creationId xmlns:p14="http://schemas.microsoft.com/office/powerpoint/2010/main" val="2540887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In following alphabet series , one term missing as shown by question mark . Choose missing term from  options.</a:t>
            </a:r>
          </a:p>
          <a:p>
            <a:r>
              <a:rPr lang="en-US" sz="2000" dirty="0">
                <a:latin typeface="Book Antiqua" panose="02040602050305030304" pitchFamily="18" charset="0"/>
              </a:rPr>
              <a:t>Y, W, U, S, Q, ?,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N, J</a:t>
            </a:r>
          </a:p>
          <a:p>
            <a:pPr>
              <a:lnSpc>
                <a:spcPct val="150000"/>
              </a:lnSpc>
            </a:pPr>
            <a:r>
              <a:rPr lang="en-IN" sz="2000" spc="-5" dirty="0">
                <a:latin typeface="Book Antiqua" panose="02040602050305030304" pitchFamily="18" charset="0"/>
              </a:rPr>
              <a:t>[B] M, L</a:t>
            </a:r>
          </a:p>
          <a:p>
            <a:pPr>
              <a:lnSpc>
                <a:spcPct val="150000"/>
              </a:lnSpc>
            </a:pPr>
            <a:r>
              <a:rPr lang="en-IN" sz="2000" spc="-5" dirty="0">
                <a:latin typeface="Book Antiqua" panose="02040602050305030304" pitchFamily="18" charset="0"/>
              </a:rPr>
              <a:t>[C] L, M</a:t>
            </a:r>
          </a:p>
          <a:p>
            <a:pPr>
              <a:lnSpc>
                <a:spcPct val="150000"/>
              </a:lnSpc>
            </a:pPr>
            <a:r>
              <a:rPr lang="en-IN" sz="2000" spc="-5" dirty="0">
                <a:latin typeface="Book Antiqua" panose="02040602050305030304" pitchFamily="18" charset="0"/>
              </a:rPr>
              <a:t>[D] O, M</a:t>
            </a:r>
            <a:endParaRPr lang="en-IN" sz="2000" dirty="0">
              <a:latin typeface="Book Antiqua" panose="02040602050305030304" pitchFamily="18" charset="0"/>
            </a:endParaRPr>
          </a:p>
        </p:txBody>
      </p:sp>
    </p:spTree>
    <p:extLst>
      <p:ext uri="{BB962C8B-B14F-4D97-AF65-F5344CB8AC3E}">
        <p14:creationId xmlns:p14="http://schemas.microsoft.com/office/powerpoint/2010/main" val="3091752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2509020"/>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WFB, TGD, QHG,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NIJ</a:t>
            </a:r>
          </a:p>
          <a:p>
            <a:pPr>
              <a:lnSpc>
                <a:spcPct val="150000"/>
              </a:lnSpc>
            </a:pPr>
            <a:r>
              <a:rPr lang="en-IN" sz="2000" spc="-5" dirty="0">
                <a:latin typeface="Book Antiqua" panose="02040602050305030304" pitchFamily="18" charset="0"/>
              </a:rPr>
              <a:t>[B] NIK</a:t>
            </a:r>
          </a:p>
          <a:p>
            <a:pPr>
              <a:lnSpc>
                <a:spcPct val="150000"/>
              </a:lnSpc>
            </a:pPr>
            <a:r>
              <a:rPr lang="en-IN" sz="2000" spc="-5" dirty="0">
                <a:latin typeface="Book Antiqua" panose="02040602050305030304" pitchFamily="18" charset="0"/>
              </a:rPr>
              <a:t>[C] OJK</a:t>
            </a:r>
          </a:p>
          <a:p>
            <a:pPr>
              <a:lnSpc>
                <a:spcPct val="150000"/>
              </a:lnSpc>
            </a:pPr>
            <a:r>
              <a:rPr lang="en-IN" sz="2000" spc="-5" dirty="0">
                <a:latin typeface="Book Antiqua" panose="02040602050305030304" pitchFamily="18" charset="0"/>
              </a:rPr>
              <a:t>[D] NLK</a:t>
            </a:r>
            <a:endParaRPr lang="en-IN" sz="2000" dirty="0">
              <a:latin typeface="Book Antiqua" panose="02040602050305030304" pitchFamily="18" charset="0"/>
            </a:endParaRPr>
          </a:p>
        </p:txBody>
      </p:sp>
    </p:spTree>
    <p:extLst>
      <p:ext uri="{BB962C8B-B14F-4D97-AF65-F5344CB8AC3E}">
        <p14:creationId xmlns:p14="http://schemas.microsoft.com/office/powerpoint/2010/main" val="436216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Which term comes next in the sequence: AC, FH, KM, PR, ?</a:t>
            </a:r>
          </a:p>
          <a:p>
            <a:endParaRPr lang="en-US" sz="2000" dirty="0">
              <a:latin typeface="Book Antiqua" panose="02040602050305030304" pitchFamily="18" charset="0"/>
            </a:endParaRPr>
          </a:p>
          <a:p>
            <a:r>
              <a:rPr lang="en-US" sz="2000" dirty="0">
                <a:latin typeface="Book Antiqua" panose="02040602050305030304" pitchFamily="18" charset="0"/>
              </a:rPr>
              <a:t>[A] UW</a:t>
            </a:r>
          </a:p>
          <a:p>
            <a:endParaRPr lang="en-US" sz="2000" dirty="0">
              <a:latin typeface="Book Antiqua" panose="02040602050305030304" pitchFamily="18" charset="0"/>
            </a:endParaRPr>
          </a:p>
          <a:p>
            <a:r>
              <a:rPr lang="en-US" sz="2000" dirty="0">
                <a:latin typeface="Book Antiqua" panose="02040602050305030304" pitchFamily="18" charset="0"/>
              </a:rPr>
              <a:t>[B] VW</a:t>
            </a:r>
          </a:p>
          <a:p>
            <a:endParaRPr lang="en-US" sz="2000" dirty="0">
              <a:latin typeface="Book Antiqua" panose="02040602050305030304" pitchFamily="18" charset="0"/>
            </a:endParaRPr>
          </a:p>
          <a:p>
            <a:r>
              <a:rPr lang="en-US" sz="2000" dirty="0">
                <a:latin typeface="Book Antiqua" panose="02040602050305030304" pitchFamily="18" charset="0"/>
              </a:rPr>
              <a:t>[C] UX</a:t>
            </a:r>
          </a:p>
          <a:p>
            <a:endParaRPr lang="en-US" sz="2000" dirty="0">
              <a:latin typeface="Book Antiqua" panose="02040602050305030304" pitchFamily="18" charset="0"/>
            </a:endParaRPr>
          </a:p>
          <a:p>
            <a:r>
              <a:rPr lang="en-US" sz="2000" dirty="0">
                <a:latin typeface="Book Antiqua" panose="02040602050305030304" pitchFamily="18" charset="0"/>
              </a:rPr>
              <a:t>[D] TV</a:t>
            </a:r>
          </a:p>
          <a:p>
            <a:endParaRPr lang="en-US" sz="2000" dirty="0">
              <a:latin typeface="Book Antiqua" panose="02040602050305030304" pitchFamily="18" charset="0"/>
            </a:endParaRPr>
          </a:p>
          <a:p>
            <a:r>
              <a:rPr lang="en-US" sz="2000"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4235729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next term in the alpha-numeric series:</a:t>
            </a:r>
          </a:p>
          <a:p>
            <a:endParaRPr lang="en-US" sz="2000" dirty="0">
              <a:latin typeface="Book Antiqua" panose="02040602050305030304" pitchFamily="18" charset="0"/>
            </a:endParaRPr>
          </a:p>
          <a:p>
            <a:r>
              <a:rPr lang="en-US" sz="2000" dirty="0">
                <a:latin typeface="Book Antiqua" panose="02040602050305030304" pitchFamily="18" charset="0"/>
              </a:rPr>
              <a:t>Z1A, X2D, V6G, T21J, R88M, P445P, ?</a:t>
            </a:r>
          </a:p>
          <a:p>
            <a:endParaRPr lang="en-US" sz="2000" dirty="0">
              <a:latin typeface="Book Antiqua" panose="02040602050305030304" pitchFamily="18" charset="0"/>
            </a:endParaRPr>
          </a:p>
          <a:p>
            <a:r>
              <a:rPr lang="en-US" sz="2000" dirty="0">
                <a:latin typeface="Book Antiqua" panose="02040602050305030304" pitchFamily="18" charset="0"/>
              </a:rPr>
              <a:t>[A] N2676S</a:t>
            </a:r>
          </a:p>
          <a:p>
            <a:endParaRPr lang="en-US" sz="2000" dirty="0">
              <a:latin typeface="Book Antiqua" panose="02040602050305030304" pitchFamily="18" charset="0"/>
            </a:endParaRPr>
          </a:p>
          <a:p>
            <a:r>
              <a:rPr lang="en-US" sz="2000">
                <a:latin typeface="Book Antiqua" panose="02040602050305030304" pitchFamily="18" charset="0"/>
              </a:rPr>
              <a:t>[B] </a:t>
            </a:r>
            <a:r>
              <a:rPr lang="en-US" sz="2000" dirty="0">
                <a:latin typeface="Book Antiqua" panose="02040602050305030304" pitchFamily="18" charset="0"/>
              </a:rPr>
              <a:t>N2676T</a:t>
            </a:r>
          </a:p>
          <a:p>
            <a:endParaRPr lang="en-US" sz="2000" dirty="0">
              <a:latin typeface="Book Antiqua" panose="02040602050305030304" pitchFamily="18" charset="0"/>
            </a:endParaRPr>
          </a:p>
          <a:p>
            <a:r>
              <a:rPr lang="en-US" sz="2000" dirty="0">
                <a:latin typeface="Book Antiqua" panose="02040602050305030304" pitchFamily="18" charset="0"/>
              </a:rPr>
              <a:t>[C] T2670N</a:t>
            </a:r>
          </a:p>
          <a:p>
            <a:endParaRPr lang="en-US" sz="2000" dirty="0">
              <a:latin typeface="Book Antiqua" panose="02040602050305030304" pitchFamily="18" charset="0"/>
            </a:endParaRPr>
          </a:p>
          <a:p>
            <a:r>
              <a:rPr lang="en-US" sz="2000" dirty="0">
                <a:latin typeface="Book Antiqua" panose="02040602050305030304" pitchFamily="18" charset="0"/>
              </a:rPr>
              <a:t>[D] T2676N</a:t>
            </a:r>
            <a:endParaRPr lang="en-IN" sz="2000" dirty="0">
              <a:latin typeface="Book Antiqua" panose="02040602050305030304" pitchFamily="18" charset="0"/>
            </a:endParaRPr>
          </a:p>
        </p:txBody>
      </p:sp>
    </p:spTree>
    <p:extLst>
      <p:ext uri="{BB962C8B-B14F-4D97-AF65-F5344CB8AC3E}">
        <p14:creationId xmlns:p14="http://schemas.microsoft.com/office/powerpoint/2010/main" val="2095420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4EB5-FB08-4461-B506-387F1000C7CC}"/>
              </a:ext>
            </a:extLst>
          </p:cNvPr>
          <p:cNvSpPr>
            <a:spLocks noGrp="1"/>
          </p:cNvSpPr>
          <p:nvPr>
            <p:ph type="title"/>
          </p:nvPr>
        </p:nvSpPr>
        <p:spPr>
          <a:xfrm>
            <a:off x="2773880" y="2607811"/>
            <a:ext cx="6644240" cy="1325563"/>
          </a:xfrm>
        </p:spPr>
        <p:txBody>
          <a:bodyPr>
            <a:noAutofit/>
          </a:bodyPr>
          <a:lstStyle/>
          <a:p>
            <a:r>
              <a:rPr lang="en-IN" sz="6600" b="1" dirty="0">
                <a:latin typeface="Berlin Sans FB Demi" panose="020E0802020502020306" pitchFamily="34" charset="0"/>
              </a:rPr>
              <a:t>Coding Decoding</a:t>
            </a:r>
          </a:p>
        </p:txBody>
      </p:sp>
    </p:spTree>
    <p:extLst>
      <p:ext uri="{BB962C8B-B14F-4D97-AF65-F5344CB8AC3E}">
        <p14:creationId xmlns:p14="http://schemas.microsoft.com/office/powerpoint/2010/main" val="1076676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F84364-A5F2-47BA-8529-C0E3AA8A430F}"/>
              </a:ext>
            </a:extLst>
          </p:cNvPr>
          <p:cNvSpPr txBox="1"/>
          <p:nvPr/>
        </p:nvSpPr>
        <p:spPr>
          <a:xfrm>
            <a:off x="471638" y="423512"/>
            <a:ext cx="11126804" cy="677108"/>
          </a:xfrm>
          <a:prstGeom prst="rect">
            <a:avLst/>
          </a:prstGeom>
          <a:noFill/>
        </p:spPr>
        <p:txBody>
          <a:bodyPr wrap="square" rtlCol="0">
            <a:spAutoFit/>
          </a:bodyPr>
          <a:lstStyle/>
          <a:p>
            <a:r>
              <a:rPr lang="en-US" altLang="en-US" sz="2000" dirty="0">
                <a:latin typeface="Book Antiqua" panose="02040602050305030304" pitchFamily="18" charset="0"/>
              </a:rPr>
              <a:t>Alphabets in natural series are:</a:t>
            </a:r>
          </a:p>
          <a:p>
            <a:endParaRPr lang="en-IN" dirty="0"/>
          </a:p>
        </p:txBody>
      </p:sp>
      <p:graphicFrame>
        <p:nvGraphicFramePr>
          <p:cNvPr id="7" name="Content Placeholder 5">
            <a:extLst>
              <a:ext uri="{FF2B5EF4-FFF2-40B4-BE49-F238E27FC236}">
                <a16:creationId xmlns:a16="http://schemas.microsoft.com/office/drawing/2014/main" id="{27EC69A2-057E-4EDA-8722-58EA23FAEC0F}"/>
              </a:ext>
            </a:extLst>
          </p:cNvPr>
          <p:cNvGraphicFramePr>
            <a:graphicFrameLocks noGrp="1"/>
          </p:cNvGraphicFramePr>
          <p:nvPr>
            <p:ph idx="1"/>
            <p:extLst>
              <p:ext uri="{D42A27DB-BD31-4B8C-83A1-F6EECF244321}">
                <p14:modId xmlns:p14="http://schemas.microsoft.com/office/powerpoint/2010/main" val="2579514446"/>
              </p:ext>
            </p:extLst>
          </p:nvPr>
        </p:nvGraphicFramePr>
        <p:xfrm>
          <a:off x="1096762" y="970030"/>
          <a:ext cx="9269650" cy="2822324"/>
        </p:xfrm>
        <a:graphic>
          <a:graphicData uri="http://schemas.openxmlformats.org/drawingml/2006/table">
            <a:tbl>
              <a:tblPr>
                <a:tableStyleId>{5C22544A-7EE6-4342-B048-85BDC9FD1C3A}</a:tableStyleId>
              </a:tblPr>
              <a:tblGrid>
                <a:gridCol w="713050">
                  <a:extLst>
                    <a:ext uri="{9D8B030D-6E8A-4147-A177-3AD203B41FA5}">
                      <a16:colId xmlns:a16="http://schemas.microsoft.com/office/drawing/2014/main" val="20000"/>
                    </a:ext>
                  </a:extLst>
                </a:gridCol>
                <a:gridCol w="713050">
                  <a:extLst>
                    <a:ext uri="{9D8B030D-6E8A-4147-A177-3AD203B41FA5}">
                      <a16:colId xmlns:a16="http://schemas.microsoft.com/office/drawing/2014/main" val="20001"/>
                    </a:ext>
                  </a:extLst>
                </a:gridCol>
                <a:gridCol w="713050">
                  <a:extLst>
                    <a:ext uri="{9D8B030D-6E8A-4147-A177-3AD203B41FA5}">
                      <a16:colId xmlns:a16="http://schemas.microsoft.com/office/drawing/2014/main" val="20002"/>
                    </a:ext>
                  </a:extLst>
                </a:gridCol>
                <a:gridCol w="713050">
                  <a:extLst>
                    <a:ext uri="{9D8B030D-6E8A-4147-A177-3AD203B41FA5}">
                      <a16:colId xmlns:a16="http://schemas.microsoft.com/office/drawing/2014/main" val="20003"/>
                    </a:ext>
                  </a:extLst>
                </a:gridCol>
                <a:gridCol w="713050">
                  <a:extLst>
                    <a:ext uri="{9D8B030D-6E8A-4147-A177-3AD203B41FA5}">
                      <a16:colId xmlns:a16="http://schemas.microsoft.com/office/drawing/2014/main" val="20004"/>
                    </a:ext>
                  </a:extLst>
                </a:gridCol>
                <a:gridCol w="713050">
                  <a:extLst>
                    <a:ext uri="{9D8B030D-6E8A-4147-A177-3AD203B41FA5}">
                      <a16:colId xmlns:a16="http://schemas.microsoft.com/office/drawing/2014/main" val="20005"/>
                    </a:ext>
                  </a:extLst>
                </a:gridCol>
                <a:gridCol w="713050">
                  <a:extLst>
                    <a:ext uri="{9D8B030D-6E8A-4147-A177-3AD203B41FA5}">
                      <a16:colId xmlns:a16="http://schemas.microsoft.com/office/drawing/2014/main" val="20006"/>
                    </a:ext>
                  </a:extLst>
                </a:gridCol>
                <a:gridCol w="713050">
                  <a:extLst>
                    <a:ext uri="{9D8B030D-6E8A-4147-A177-3AD203B41FA5}">
                      <a16:colId xmlns:a16="http://schemas.microsoft.com/office/drawing/2014/main" val="20007"/>
                    </a:ext>
                  </a:extLst>
                </a:gridCol>
                <a:gridCol w="713050">
                  <a:extLst>
                    <a:ext uri="{9D8B030D-6E8A-4147-A177-3AD203B41FA5}">
                      <a16:colId xmlns:a16="http://schemas.microsoft.com/office/drawing/2014/main" val="20008"/>
                    </a:ext>
                  </a:extLst>
                </a:gridCol>
                <a:gridCol w="713050">
                  <a:extLst>
                    <a:ext uri="{9D8B030D-6E8A-4147-A177-3AD203B41FA5}">
                      <a16:colId xmlns:a16="http://schemas.microsoft.com/office/drawing/2014/main" val="20009"/>
                    </a:ext>
                  </a:extLst>
                </a:gridCol>
                <a:gridCol w="713050">
                  <a:extLst>
                    <a:ext uri="{9D8B030D-6E8A-4147-A177-3AD203B41FA5}">
                      <a16:colId xmlns:a16="http://schemas.microsoft.com/office/drawing/2014/main" val="20010"/>
                    </a:ext>
                  </a:extLst>
                </a:gridCol>
                <a:gridCol w="713050">
                  <a:extLst>
                    <a:ext uri="{9D8B030D-6E8A-4147-A177-3AD203B41FA5}">
                      <a16:colId xmlns:a16="http://schemas.microsoft.com/office/drawing/2014/main" val="20011"/>
                    </a:ext>
                  </a:extLst>
                </a:gridCol>
                <a:gridCol w="713050">
                  <a:extLst>
                    <a:ext uri="{9D8B030D-6E8A-4147-A177-3AD203B41FA5}">
                      <a16:colId xmlns:a16="http://schemas.microsoft.com/office/drawing/2014/main" val="20012"/>
                    </a:ext>
                  </a:extLst>
                </a:gridCol>
              </a:tblGrid>
              <a:tr h="705581">
                <a:tc>
                  <a:txBody>
                    <a:bodyPr/>
                    <a:lstStyle/>
                    <a:p>
                      <a:pPr algn="ctr" fontAlgn="ctr"/>
                      <a:r>
                        <a:rPr lang="en-US" sz="1100" u="none" strike="noStrike" dirty="0">
                          <a:effectLst/>
                        </a:rPr>
                        <a:t>A</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dirty="0">
                          <a:effectLst/>
                        </a:rPr>
                        <a:t>B</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C</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D</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E</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F</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G</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H</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I</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J</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K</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L</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M</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val="10000"/>
                  </a:ext>
                </a:extLst>
              </a:tr>
              <a:tr h="705581">
                <a:tc>
                  <a:txBody>
                    <a:bodyPr/>
                    <a:lstStyle/>
                    <a:p>
                      <a:pPr algn="ctr" fontAlgn="ctr"/>
                      <a:r>
                        <a:rPr lang="en-US" sz="1100" u="none" strike="noStrike">
                          <a:effectLst/>
                        </a:rPr>
                        <a:t>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3</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7</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8</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9</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10</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13</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val="10001"/>
                  </a:ext>
                </a:extLst>
              </a:tr>
              <a:tr h="705581">
                <a:tc>
                  <a:txBody>
                    <a:bodyPr/>
                    <a:lstStyle/>
                    <a:p>
                      <a:pPr algn="ctr" fontAlgn="ctr"/>
                      <a:r>
                        <a:rPr lang="en-US" sz="1100" u="none" strike="noStrike">
                          <a:effectLst/>
                        </a:rPr>
                        <a:t>N</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O</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dirty="0">
                          <a:effectLst/>
                        </a:rPr>
                        <a:t>P</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Q</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R</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S</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T</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U</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V</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W</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X</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Y</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Z</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val="10002"/>
                  </a:ext>
                </a:extLst>
              </a:tr>
              <a:tr h="705581">
                <a:tc>
                  <a:txBody>
                    <a:bodyPr/>
                    <a:lstStyle/>
                    <a:p>
                      <a:pPr algn="ctr" fontAlgn="ctr"/>
                      <a:r>
                        <a:rPr lang="en-US" sz="1100" u="none" strike="noStrike">
                          <a:effectLst/>
                        </a:rPr>
                        <a:t>14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16</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17</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18</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19</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20</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23</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26</a:t>
                      </a:r>
                      <a:endParaRPr lang="en-US" sz="1100" b="0" i="0" u="none" strike="noStrike" dirty="0">
                        <a:solidFill>
                          <a:srgbClr val="000000"/>
                        </a:solidFill>
                        <a:effectLst/>
                        <a:latin typeface="Arial"/>
                      </a:endParaRPr>
                    </a:p>
                  </a:txBody>
                  <a:tcPr marL="9523" marR="9523" marT="9527" marB="0" anchor="ct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438480DF-5B88-4486-8FD8-6D9404F075CF}"/>
              </a:ext>
            </a:extLst>
          </p:cNvPr>
          <p:cNvSpPr txBox="1"/>
          <p:nvPr/>
        </p:nvSpPr>
        <p:spPr>
          <a:xfrm>
            <a:off x="642486" y="4118894"/>
            <a:ext cx="9050154" cy="400110"/>
          </a:xfrm>
          <a:prstGeom prst="rect">
            <a:avLst/>
          </a:prstGeom>
          <a:noFill/>
        </p:spPr>
        <p:txBody>
          <a:bodyPr wrap="square">
            <a:spAutoFit/>
          </a:bodyPr>
          <a:lstStyle/>
          <a:p>
            <a:r>
              <a:rPr lang="en-US" altLang="en-US" sz="2000" dirty="0">
                <a:latin typeface="Book Antiqua" panose="02040602050305030304" pitchFamily="18" charset="0"/>
              </a:rPr>
              <a:t>The Word </a:t>
            </a:r>
            <a:r>
              <a:rPr lang="en-US" altLang="en-US" sz="2000" b="1" dirty="0">
                <a:latin typeface="Book Antiqua" panose="02040602050305030304" pitchFamily="18" charset="0"/>
              </a:rPr>
              <a:t>EJOTY </a:t>
            </a:r>
            <a:r>
              <a:rPr lang="en-US" altLang="en-US" sz="2000" dirty="0">
                <a:latin typeface="Book Antiqua" panose="02040602050305030304" pitchFamily="18" charset="0"/>
              </a:rPr>
              <a:t>is very helpful in finding the position of the alphabet as: </a:t>
            </a:r>
          </a:p>
        </p:txBody>
      </p:sp>
      <p:graphicFrame>
        <p:nvGraphicFramePr>
          <p:cNvPr id="10" name="Table 9">
            <a:extLst>
              <a:ext uri="{FF2B5EF4-FFF2-40B4-BE49-F238E27FC236}">
                <a16:creationId xmlns:a16="http://schemas.microsoft.com/office/drawing/2014/main" id="{F42E7C9B-D82D-4BB1-B05A-4E686AE51CE1}"/>
              </a:ext>
            </a:extLst>
          </p:cNvPr>
          <p:cNvGraphicFramePr>
            <a:graphicFrameLocks noGrp="1"/>
          </p:cNvGraphicFramePr>
          <p:nvPr>
            <p:extLst>
              <p:ext uri="{D42A27DB-BD31-4B8C-83A1-F6EECF244321}">
                <p14:modId xmlns:p14="http://schemas.microsoft.com/office/powerpoint/2010/main" val="1226804284"/>
              </p:ext>
            </p:extLst>
          </p:nvPr>
        </p:nvGraphicFramePr>
        <p:xfrm>
          <a:off x="4244358" y="4875132"/>
          <a:ext cx="2579955" cy="1012838"/>
        </p:xfrm>
        <a:graphic>
          <a:graphicData uri="http://schemas.openxmlformats.org/drawingml/2006/table">
            <a:tbl>
              <a:tblPr>
                <a:tableStyleId>{5C22544A-7EE6-4342-B048-85BDC9FD1C3A}</a:tableStyleId>
              </a:tblPr>
              <a:tblGrid>
                <a:gridCol w="859985">
                  <a:extLst>
                    <a:ext uri="{9D8B030D-6E8A-4147-A177-3AD203B41FA5}">
                      <a16:colId xmlns:a16="http://schemas.microsoft.com/office/drawing/2014/main" val="20000"/>
                    </a:ext>
                  </a:extLst>
                </a:gridCol>
                <a:gridCol w="859985">
                  <a:extLst>
                    <a:ext uri="{9D8B030D-6E8A-4147-A177-3AD203B41FA5}">
                      <a16:colId xmlns:a16="http://schemas.microsoft.com/office/drawing/2014/main" val="20001"/>
                    </a:ext>
                  </a:extLst>
                </a:gridCol>
                <a:gridCol w="859985">
                  <a:extLst>
                    <a:ext uri="{9D8B030D-6E8A-4147-A177-3AD203B41FA5}">
                      <a16:colId xmlns:a16="http://schemas.microsoft.com/office/drawing/2014/main" val="20002"/>
                    </a:ext>
                  </a:extLst>
                </a:gridCol>
              </a:tblGrid>
              <a:tr h="525353">
                <a:tc>
                  <a:txBody>
                    <a:bodyPr/>
                    <a:lstStyle/>
                    <a:p>
                      <a:pPr algn="ctr" fontAlgn="ctr"/>
                      <a:r>
                        <a:rPr lang="en-US" sz="1400" u="none" strike="noStrike" dirty="0">
                          <a:effectLst/>
                        </a:rPr>
                        <a:t>E      J</a:t>
                      </a:r>
                      <a:endParaRPr lang="en-US" sz="1400" b="0" i="0" u="none" strike="noStrike" dirty="0">
                        <a:solidFill>
                          <a:srgbClr val="000000"/>
                        </a:solidFill>
                        <a:effectLst/>
                        <a:latin typeface="Arial"/>
                      </a:endParaRPr>
                    </a:p>
                  </a:txBody>
                  <a:tcPr marL="9526" marR="9526" marT="9526" marB="0" anchor="ctr"/>
                </a:tc>
                <a:tc>
                  <a:txBody>
                    <a:bodyPr/>
                    <a:lstStyle/>
                    <a:p>
                      <a:pPr algn="ctr" fontAlgn="ctr"/>
                      <a:r>
                        <a:rPr lang="en-US" sz="1400" u="none" strike="noStrike">
                          <a:effectLst/>
                        </a:rPr>
                        <a:t>O</a:t>
                      </a:r>
                      <a:endParaRPr lang="en-US" sz="1400" b="0" i="0" u="none" strike="noStrike">
                        <a:solidFill>
                          <a:srgbClr val="000000"/>
                        </a:solidFill>
                        <a:effectLst/>
                        <a:latin typeface="Arial"/>
                      </a:endParaRPr>
                    </a:p>
                  </a:txBody>
                  <a:tcPr marL="9526" marR="9526" marT="9526" marB="0" anchor="ctr"/>
                </a:tc>
                <a:tc>
                  <a:txBody>
                    <a:bodyPr/>
                    <a:lstStyle/>
                    <a:p>
                      <a:pPr algn="ctr" fontAlgn="ctr"/>
                      <a:r>
                        <a:rPr lang="en-US" sz="1400" u="none" strike="noStrike">
                          <a:effectLst/>
                        </a:rPr>
                        <a:t>T            Y</a:t>
                      </a:r>
                      <a:endParaRPr lang="en-US" sz="1400" b="0" i="0" u="none" strike="noStrike">
                        <a:solidFill>
                          <a:srgbClr val="000000"/>
                        </a:solidFill>
                        <a:effectLst/>
                        <a:latin typeface="Arial"/>
                      </a:endParaRPr>
                    </a:p>
                  </a:txBody>
                  <a:tcPr marL="9526" marR="9526" marT="9526" marB="0" anchor="ctr"/>
                </a:tc>
                <a:extLst>
                  <a:ext uri="{0D108BD9-81ED-4DB2-BD59-A6C34878D82A}">
                    <a16:rowId xmlns:a16="http://schemas.microsoft.com/office/drawing/2014/main" val="10000"/>
                  </a:ext>
                </a:extLst>
              </a:tr>
              <a:tr h="487485">
                <a:tc>
                  <a:txBody>
                    <a:bodyPr/>
                    <a:lstStyle/>
                    <a:p>
                      <a:pPr algn="ctr" fontAlgn="ctr"/>
                      <a:r>
                        <a:rPr lang="en-US" sz="1400" u="none" strike="noStrike">
                          <a:effectLst/>
                        </a:rPr>
                        <a:t>5      10</a:t>
                      </a:r>
                      <a:endParaRPr lang="en-US" sz="1400" b="0" i="0" u="none" strike="noStrike">
                        <a:solidFill>
                          <a:srgbClr val="000000"/>
                        </a:solidFill>
                        <a:effectLst/>
                        <a:latin typeface="Arial"/>
                      </a:endParaRPr>
                    </a:p>
                  </a:txBody>
                  <a:tcPr marL="9526" marR="9526" marT="9526" marB="0" anchor="ctr"/>
                </a:tc>
                <a:tc>
                  <a:txBody>
                    <a:bodyPr/>
                    <a:lstStyle/>
                    <a:p>
                      <a:pPr algn="ctr" fontAlgn="ctr"/>
                      <a:r>
                        <a:rPr lang="en-US" sz="1400" u="none" strike="noStrike" dirty="0">
                          <a:effectLst/>
                        </a:rPr>
                        <a:t>15</a:t>
                      </a:r>
                      <a:endParaRPr lang="en-US" sz="1400" b="0" i="0" u="none" strike="noStrike" dirty="0">
                        <a:solidFill>
                          <a:srgbClr val="000000"/>
                        </a:solidFill>
                        <a:effectLst/>
                        <a:latin typeface="Arial"/>
                      </a:endParaRPr>
                    </a:p>
                  </a:txBody>
                  <a:tcPr marL="9526" marR="9526" marT="9526" marB="0" anchor="ctr"/>
                </a:tc>
                <a:tc>
                  <a:txBody>
                    <a:bodyPr/>
                    <a:lstStyle/>
                    <a:p>
                      <a:pPr algn="ctr" fontAlgn="ctr"/>
                      <a:r>
                        <a:rPr lang="en-US" sz="1400" u="none" strike="noStrike" dirty="0">
                          <a:effectLst/>
                        </a:rPr>
                        <a:t>20         25</a:t>
                      </a:r>
                      <a:endParaRPr lang="en-US" sz="1400" b="0" i="0" u="none" strike="noStrike" dirty="0">
                        <a:solidFill>
                          <a:srgbClr val="000000"/>
                        </a:solidFill>
                        <a:effectLst/>
                        <a:latin typeface="Arial"/>
                      </a:endParaRPr>
                    </a:p>
                  </a:txBody>
                  <a:tcPr marL="9526" marR="9526" marT="9526"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20920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1F2FF6-29EA-41CD-A994-4B461B2CC005}"/>
              </a:ext>
            </a:extLst>
          </p:cNvPr>
          <p:cNvSpPr txBox="1"/>
          <p:nvPr/>
        </p:nvSpPr>
        <p:spPr>
          <a:xfrm>
            <a:off x="449980" y="537803"/>
            <a:ext cx="11206213" cy="2355132"/>
          </a:xfrm>
          <a:prstGeom prst="rect">
            <a:avLst/>
          </a:prstGeom>
          <a:noFill/>
        </p:spPr>
        <p:txBody>
          <a:bodyPr wrap="square">
            <a:spAutoFit/>
          </a:bodyPr>
          <a:lstStyle/>
          <a:p>
            <a:pPr marL="0" indent="0" algn="just">
              <a:lnSpc>
                <a:spcPct val="150000"/>
              </a:lnSpc>
              <a:buFont typeface="Wingdings 2" panose="05020102010507070707" pitchFamily="18" charset="2"/>
              <a:buNone/>
            </a:pPr>
            <a:r>
              <a:rPr lang="en-US" altLang="en-US" sz="2000" dirty="0">
                <a:latin typeface="Book Antiqua" panose="02040602050305030304" pitchFamily="18" charset="0"/>
              </a:rPr>
              <a:t>For example, if we want to find the position of the alphabet ‘S’, then as we know that ‘T’ is 20, so ‘S’ is 20 - 1 = 19. Also, we can find the position of an alphabet from the end by subtracting its value from 27. For example, the position of D from the end is 27 – 4 = 23.</a:t>
            </a:r>
          </a:p>
          <a:p>
            <a:pPr marL="0" indent="0" algn="just">
              <a:lnSpc>
                <a:spcPct val="150000"/>
              </a:lnSpc>
              <a:buFont typeface="Wingdings 2" panose="05020102010507070707" pitchFamily="18" charset="2"/>
              <a:buNone/>
            </a:pPr>
            <a:r>
              <a:rPr lang="en-US" altLang="en-US" sz="2000" dirty="0">
                <a:latin typeface="Book Antiqua" panose="02040602050305030304" pitchFamily="18" charset="0"/>
              </a:rPr>
              <a:t>The pattern below is very useful to find many types of question in Alphabet Series when we write the last 13 alphabets in front of the first 13 alphabets of the English:</a:t>
            </a:r>
          </a:p>
        </p:txBody>
      </p:sp>
      <p:graphicFrame>
        <p:nvGraphicFramePr>
          <p:cNvPr id="6" name="Table 5">
            <a:extLst>
              <a:ext uri="{FF2B5EF4-FFF2-40B4-BE49-F238E27FC236}">
                <a16:creationId xmlns:a16="http://schemas.microsoft.com/office/drawing/2014/main" id="{8623CB20-871F-404E-86F2-F7E0FB8FBC8D}"/>
              </a:ext>
            </a:extLst>
          </p:cNvPr>
          <p:cNvGraphicFramePr>
            <a:graphicFrameLocks noGrp="1"/>
          </p:cNvGraphicFramePr>
          <p:nvPr>
            <p:extLst>
              <p:ext uri="{D42A27DB-BD31-4B8C-83A1-F6EECF244321}">
                <p14:modId xmlns:p14="http://schemas.microsoft.com/office/powerpoint/2010/main" val="1084246931"/>
              </p:ext>
            </p:extLst>
          </p:nvPr>
        </p:nvGraphicFramePr>
        <p:xfrm>
          <a:off x="755650" y="3638349"/>
          <a:ext cx="10380773" cy="1953930"/>
        </p:xfrm>
        <a:graphic>
          <a:graphicData uri="http://schemas.openxmlformats.org/drawingml/2006/table">
            <a:tbl>
              <a:tblPr>
                <a:tableStyleId>{5C22544A-7EE6-4342-B048-85BDC9FD1C3A}</a:tableStyleId>
              </a:tblPr>
              <a:tblGrid>
                <a:gridCol w="798521">
                  <a:extLst>
                    <a:ext uri="{9D8B030D-6E8A-4147-A177-3AD203B41FA5}">
                      <a16:colId xmlns:a16="http://schemas.microsoft.com/office/drawing/2014/main" val="20000"/>
                    </a:ext>
                  </a:extLst>
                </a:gridCol>
                <a:gridCol w="798521">
                  <a:extLst>
                    <a:ext uri="{9D8B030D-6E8A-4147-A177-3AD203B41FA5}">
                      <a16:colId xmlns:a16="http://schemas.microsoft.com/office/drawing/2014/main" val="20001"/>
                    </a:ext>
                  </a:extLst>
                </a:gridCol>
                <a:gridCol w="798521">
                  <a:extLst>
                    <a:ext uri="{9D8B030D-6E8A-4147-A177-3AD203B41FA5}">
                      <a16:colId xmlns:a16="http://schemas.microsoft.com/office/drawing/2014/main" val="20002"/>
                    </a:ext>
                  </a:extLst>
                </a:gridCol>
                <a:gridCol w="798521">
                  <a:extLst>
                    <a:ext uri="{9D8B030D-6E8A-4147-A177-3AD203B41FA5}">
                      <a16:colId xmlns:a16="http://schemas.microsoft.com/office/drawing/2014/main" val="20003"/>
                    </a:ext>
                  </a:extLst>
                </a:gridCol>
                <a:gridCol w="798521">
                  <a:extLst>
                    <a:ext uri="{9D8B030D-6E8A-4147-A177-3AD203B41FA5}">
                      <a16:colId xmlns:a16="http://schemas.microsoft.com/office/drawing/2014/main" val="20004"/>
                    </a:ext>
                  </a:extLst>
                </a:gridCol>
                <a:gridCol w="798521">
                  <a:extLst>
                    <a:ext uri="{9D8B030D-6E8A-4147-A177-3AD203B41FA5}">
                      <a16:colId xmlns:a16="http://schemas.microsoft.com/office/drawing/2014/main" val="20005"/>
                    </a:ext>
                  </a:extLst>
                </a:gridCol>
                <a:gridCol w="798521">
                  <a:extLst>
                    <a:ext uri="{9D8B030D-6E8A-4147-A177-3AD203B41FA5}">
                      <a16:colId xmlns:a16="http://schemas.microsoft.com/office/drawing/2014/main" val="20006"/>
                    </a:ext>
                  </a:extLst>
                </a:gridCol>
                <a:gridCol w="798521">
                  <a:extLst>
                    <a:ext uri="{9D8B030D-6E8A-4147-A177-3AD203B41FA5}">
                      <a16:colId xmlns:a16="http://schemas.microsoft.com/office/drawing/2014/main" val="20007"/>
                    </a:ext>
                  </a:extLst>
                </a:gridCol>
                <a:gridCol w="798521">
                  <a:extLst>
                    <a:ext uri="{9D8B030D-6E8A-4147-A177-3AD203B41FA5}">
                      <a16:colId xmlns:a16="http://schemas.microsoft.com/office/drawing/2014/main" val="20008"/>
                    </a:ext>
                  </a:extLst>
                </a:gridCol>
                <a:gridCol w="798521">
                  <a:extLst>
                    <a:ext uri="{9D8B030D-6E8A-4147-A177-3AD203B41FA5}">
                      <a16:colId xmlns:a16="http://schemas.microsoft.com/office/drawing/2014/main" val="20009"/>
                    </a:ext>
                  </a:extLst>
                </a:gridCol>
                <a:gridCol w="798521">
                  <a:extLst>
                    <a:ext uri="{9D8B030D-6E8A-4147-A177-3AD203B41FA5}">
                      <a16:colId xmlns:a16="http://schemas.microsoft.com/office/drawing/2014/main" val="20010"/>
                    </a:ext>
                  </a:extLst>
                </a:gridCol>
                <a:gridCol w="798521">
                  <a:extLst>
                    <a:ext uri="{9D8B030D-6E8A-4147-A177-3AD203B41FA5}">
                      <a16:colId xmlns:a16="http://schemas.microsoft.com/office/drawing/2014/main" val="20011"/>
                    </a:ext>
                  </a:extLst>
                </a:gridCol>
                <a:gridCol w="798521">
                  <a:extLst>
                    <a:ext uri="{9D8B030D-6E8A-4147-A177-3AD203B41FA5}">
                      <a16:colId xmlns:a16="http://schemas.microsoft.com/office/drawing/2014/main" val="20012"/>
                    </a:ext>
                  </a:extLst>
                </a:gridCol>
              </a:tblGrid>
              <a:tr h="976965">
                <a:tc>
                  <a:txBody>
                    <a:bodyPr/>
                    <a:lstStyle/>
                    <a:p>
                      <a:pPr algn="ctr" fontAlgn="ctr"/>
                      <a:r>
                        <a:rPr lang="en-US" sz="1800" u="none" strike="noStrike" dirty="0">
                          <a:effectLst/>
                        </a:rPr>
                        <a:t>A</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B</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C</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D</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E</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F</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G</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H</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I</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J</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K</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L</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M</a:t>
                      </a:r>
                      <a:endParaRPr lang="en-US" sz="1800" b="0" i="0" u="none" strike="noStrike">
                        <a:solidFill>
                          <a:srgbClr val="000000"/>
                        </a:solidFill>
                        <a:effectLst/>
                        <a:latin typeface="Arial"/>
                      </a:endParaRPr>
                    </a:p>
                  </a:txBody>
                  <a:tcPr marL="9525" marR="9525" marT="9520" marB="0" anchor="ctr"/>
                </a:tc>
                <a:extLst>
                  <a:ext uri="{0D108BD9-81ED-4DB2-BD59-A6C34878D82A}">
                    <a16:rowId xmlns:a16="http://schemas.microsoft.com/office/drawing/2014/main" val="10000"/>
                  </a:ext>
                </a:extLst>
              </a:tr>
              <a:tr h="976965">
                <a:tc>
                  <a:txBody>
                    <a:bodyPr/>
                    <a:lstStyle/>
                    <a:p>
                      <a:pPr algn="ctr" fontAlgn="ctr"/>
                      <a:r>
                        <a:rPr lang="en-US" sz="1800" u="none" strike="noStrike">
                          <a:effectLst/>
                        </a:rPr>
                        <a:t>Z</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Y</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X</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W</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V</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U</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T</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S</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R</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Q</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P</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O</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N</a:t>
                      </a:r>
                      <a:endParaRPr lang="en-US" sz="1800" b="0" i="0" u="none" strike="noStrike" dirty="0">
                        <a:solidFill>
                          <a:srgbClr val="000000"/>
                        </a:solidFill>
                        <a:effectLst/>
                        <a:latin typeface="Arial"/>
                      </a:endParaRPr>
                    </a:p>
                  </a:txBody>
                  <a:tcPr marL="9525" marR="9525" marT="952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9472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Which of the following words will  come in the middle if all of them are  arranged alphabetically as in a  dictionary</a:t>
            </a:r>
            <a:r>
              <a:rPr lang="en-US" sz="2000" spc="-10" dirty="0">
                <a:latin typeface="Book Antiqua" panose="02040602050305030304" pitchFamily="18" charset="0"/>
                <a:cs typeface="Verdana"/>
              </a:rPr>
              <a:t>?</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Apology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Branch</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Antigen</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Antique</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Antipathy </a:t>
            </a:r>
            <a:endParaRPr lang="en-IN" sz="2000" dirty="0">
              <a:latin typeface="Book Antiqua" panose="02040602050305030304" pitchFamily="18" charset="0"/>
            </a:endParaRPr>
          </a:p>
        </p:txBody>
      </p:sp>
    </p:spTree>
    <p:extLst>
      <p:ext uri="{BB962C8B-B14F-4D97-AF65-F5344CB8AC3E}">
        <p14:creationId xmlns:p14="http://schemas.microsoft.com/office/powerpoint/2010/main" val="2776985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846F-903E-44E4-B730-8CF9632896CB}"/>
              </a:ext>
            </a:extLst>
          </p:cNvPr>
          <p:cNvSpPr>
            <a:spLocks noGrp="1"/>
          </p:cNvSpPr>
          <p:nvPr>
            <p:ph type="title"/>
          </p:nvPr>
        </p:nvSpPr>
        <p:spPr>
          <a:xfrm>
            <a:off x="489284" y="470488"/>
            <a:ext cx="10058400" cy="704943"/>
          </a:xfrm>
        </p:spPr>
        <p:txBody>
          <a:bodyPr>
            <a:normAutofit/>
          </a:bodyPr>
          <a:lstStyle/>
          <a:p>
            <a:r>
              <a:rPr lang="en-IN" sz="4000" b="1" dirty="0"/>
              <a:t>Letter Coding: </a:t>
            </a:r>
          </a:p>
        </p:txBody>
      </p:sp>
      <p:sp>
        <p:nvSpPr>
          <p:cNvPr id="4" name="TextBox 3">
            <a:extLst>
              <a:ext uri="{FF2B5EF4-FFF2-40B4-BE49-F238E27FC236}">
                <a16:creationId xmlns:a16="http://schemas.microsoft.com/office/drawing/2014/main" id="{6E81B840-538F-4573-AAA0-2DD8EC730336}"/>
              </a:ext>
            </a:extLst>
          </p:cNvPr>
          <p:cNvSpPr txBox="1"/>
          <p:nvPr/>
        </p:nvSpPr>
        <p:spPr>
          <a:xfrm>
            <a:off x="596766" y="1395663"/>
            <a:ext cx="10876548" cy="2831544"/>
          </a:xfrm>
          <a:prstGeom prst="rect">
            <a:avLst/>
          </a:prstGeom>
          <a:noFill/>
        </p:spPr>
        <p:txBody>
          <a:bodyPr wrap="square" rtlCol="0">
            <a:spAutoFit/>
          </a:bodyPr>
          <a:lstStyle/>
          <a:p>
            <a:r>
              <a:rPr lang="en-US" sz="2000" dirty="0">
                <a:latin typeface="Book Antiqua" panose="02040602050305030304" pitchFamily="18" charset="0"/>
              </a:rPr>
              <a:t>Question: If </a:t>
            </a:r>
            <a:r>
              <a:rPr lang="en-US" sz="2000" b="1" dirty="0">
                <a:latin typeface="Book Antiqua" panose="02040602050305030304" pitchFamily="18" charset="0"/>
              </a:rPr>
              <a:t>COURSE</a:t>
            </a:r>
            <a:r>
              <a:rPr lang="en-US" sz="2000" dirty="0">
                <a:latin typeface="Book Antiqua" panose="02040602050305030304" pitchFamily="18" charset="0"/>
              </a:rPr>
              <a:t> is coded as </a:t>
            </a:r>
            <a:r>
              <a:rPr lang="en-US" sz="2000" b="1" dirty="0">
                <a:latin typeface="Book Antiqua" panose="02040602050305030304" pitchFamily="18" charset="0"/>
              </a:rPr>
              <a:t>FRXUVH</a:t>
            </a:r>
            <a:r>
              <a:rPr lang="en-US" sz="2000" dirty="0">
                <a:latin typeface="Book Antiqua" panose="02040602050305030304" pitchFamily="18" charset="0"/>
              </a:rPr>
              <a:t>, how is </a:t>
            </a:r>
            <a:r>
              <a:rPr lang="en-US" sz="2000" b="1" dirty="0">
                <a:latin typeface="Book Antiqua" panose="02040602050305030304" pitchFamily="18" charset="0"/>
              </a:rPr>
              <a:t>RACE</a:t>
            </a:r>
            <a:r>
              <a:rPr lang="en-US" sz="2000" dirty="0">
                <a:latin typeface="Book Antiqua" panose="02040602050305030304" pitchFamily="18" charset="0"/>
              </a:rPr>
              <a:t> coded as?</a:t>
            </a:r>
          </a:p>
          <a:p>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ABHF</a:t>
            </a:r>
          </a:p>
          <a:p>
            <a:pPr>
              <a:lnSpc>
                <a:spcPct val="150000"/>
              </a:lnSpc>
            </a:pPr>
            <a:r>
              <a:rPr lang="en-US" sz="2000" dirty="0">
                <a:latin typeface="Book Antiqua" panose="02040602050305030304" pitchFamily="18" charset="0"/>
              </a:rPr>
              <a:t>[B] UDFH</a:t>
            </a:r>
          </a:p>
          <a:p>
            <a:pPr>
              <a:lnSpc>
                <a:spcPct val="150000"/>
              </a:lnSpc>
            </a:pPr>
            <a:r>
              <a:rPr lang="en-US" sz="2000" dirty="0">
                <a:latin typeface="Book Antiqua" panose="02040602050305030304" pitchFamily="18" charset="0"/>
              </a:rPr>
              <a:t>[C] DUHF</a:t>
            </a:r>
          </a:p>
          <a:p>
            <a:pPr>
              <a:lnSpc>
                <a:spcPct val="150000"/>
              </a:lnSpc>
            </a:pPr>
            <a:r>
              <a:rPr lang="en-US" sz="2000" dirty="0">
                <a:latin typeface="Book Antiqua" panose="02040602050305030304" pitchFamily="18" charset="0"/>
              </a:rPr>
              <a:t>[D] WQYF</a:t>
            </a:r>
          </a:p>
          <a:p>
            <a:endParaRPr lang="en-IN" dirty="0"/>
          </a:p>
        </p:txBody>
      </p:sp>
    </p:spTree>
    <p:extLst>
      <p:ext uri="{BB962C8B-B14F-4D97-AF65-F5344CB8AC3E}">
        <p14:creationId xmlns:p14="http://schemas.microsoft.com/office/powerpoint/2010/main" val="2044301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13886" y="510139"/>
            <a:ext cx="11367436" cy="2831544"/>
          </a:xfrm>
          <a:prstGeom prst="rect">
            <a:avLst/>
          </a:prstGeom>
          <a:noFill/>
        </p:spPr>
        <p:txBody>
          <a:bodyPr wrap="square" rtlCol="0">
            <a:spAutoFit/>
          </a:bodyPr>
          <a:lstStyle/>
          <a:p>
            <a:r>
              <a:rPr lang="en-US" sz="2000" dirty="0">
                <a:latin typeface="Book Antiqua" panose="02040602050305030304" pitchFamily="18" charset="0"/>
              </a:rPr>
              <a:t>Question: In a certain code, </a:t>
            </a:r>
            <a:r>
              <a:rPr lang="en-US" sz="2000" b="1" dirty="0">
                <a:latin typeface="Book Antiqua" panose="02040602050305030304" pitchFamily="18" charset="0"/>
              </a:rPr>
              <a:t>MONKEY</a:t>
            </a:r>
            <a:r>
              <a:rPr lang="en-US" sz="2000" dirty="0">
                <a:latin typeface="Book Antiqua" panose="02040602050305030304" pitchFamily="18" charset="0"/>
              </a:rPr>
              <a:t> is written as </a:t>
            </a:r>
            <a:r>
              <a:rPr lang="en-US" sz="2000" b="1" dirty="0">
                <a:latin typeface="Book Antiqua" panose="02040602050305030304" pitchFamily="18" charset="0"/>
              </a:rPr>
              <a:t>XDJMNL</a:t>
            </a:r>
            <a:r>
              <a:rPr lang="en-US" sz="2000" dirty="0">
                <a:latin typeface="Book Antiqua" panose="02040602050305030304" pitchFamily="18" charset="0"/>
              </a:rPr>
              <a:t>. How is </a:t>
            </a:r>
            <a:r>
              <a:rPr lang="en-US" sz="2000" b="1" dirty="0">
                <a:latin typeface="Book Antiqua" panose="02040602050305030304" pitchFamily="18" charset="0"/>
              </a:rPr>
              <a:t>TIGER</a:t>
            </a:r>
            <a:r>
              <a:rPr lang="en-US" sz="2000" dirty="0">
                <a:latin typeface="Book Antiqua" panose="02040602050305030304" pitchFamily="18" charset="0"/>
              </a:rPr>
              <a:t> written in that code?</a:t>
            </a:r>
          </a:p>
          <a:p>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QDFHS</a:t>
            </a:r>
          </a:p>
          <a:p>
            <a:pPr>
              <a:lnSpc>
                <a:spcPct val="150000"/>
              </a:lnSpc>
            </a:pPr>
            <a:r>
              <a:rPr lang="en-US" sz="2000" dirty="0">
                <a:latin typeface="Book Antiqua" panose="02040602050305030304" pitchFamily="18" charset="0"/>
              </a:rPr>
              <a:t>[B] FHSQD</a:t>
            </a:r>
          </a:p>
          <a:p>
            <a:pPr>
              <a:lnSpc>
                <a:spcPct val="150000"/>
              </a:lnSpc>
            </a:pPr>
            <a:r>
              <a:rPr lang="en-US" sz="2000" dirty="0">
                <a:latin typeface="Book Antiqua" panose="02040602050305030304" pitchFamily="18" charset="0"/>
              </a:rPr>
              <a:t>[C] DQSFH</a:t>
            </a:r>
          </a:p>
          <a:p>
            <a:pPr>
              <a:lnSpc>
                <a:spcPct val="150000"/>
              </a:lnSpc>
            </a:pPr>
            <a:r>
              <a:rPr lang="en-US" sz="2000" dirty="0">
                <a:latin typeface="Book Antiqua" panose="02040602050305030304" pitchFamily="18" charset="0"/>
              </a:rPr>
              <a:t>[D] STFDQ</a:t>
            </a:r>
          </a:p>
          <a:p>
            <a:endParaRPr lang="en-IN" dirty="0"/>
          </a:p>
        </p:txBody>
      </p:sp>
    </p:spTree>
    <p:extLst>
      <p:ext uri="{BB962C8B-B14F-4D97-AF65-F5344CB8AC3E}">
        <p14:creationId xmlns:p14="http://schemas.microsoft.com/office/powerpoint/2010/main" val="1757651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510139"/>
            <a:ext cx="10876548" cy="2506199"/>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BOMBAY</a:t>
            </a:r>
            <a:r>
              <a:rPr lang="en-US" sz="2000" dirty="0">
                <a:latin typeface="Book Antiqua" panose="02040602050305030304" pitchFamily="18" charset="0"/>
              </a:rPr>
              <a:t> is written as </a:t>
            </a:r>
            <a:r>
              <a:rPr lang="en-US" sz="2000" b="1" dirty="0">
                <a:latin typeface="Book Antiqua" panose="02040602050305030304" pitchFamily="18" charset="0"/>
              </a:rPr>
              <a:t>MYMYMY</a:t>
            </a:r>
            <a:r>
              <a:rPr lang="en-US" sz="2000" dirty="0">
                <a:latin typeface="Book Antiqua" panose="02040602050305030304" pitchFamily="18" charset="0"/>
              </a:rPr>
              <a:t>, how will </a:t>
            </a:r>
            <a:r>
              <a:rPr lang="en-US" sz="2000" b="1" dirty="0">
                <a:latin typeface="Book Antiqua" panose="02040602050305030304" pitchFamily="18" charset="0"/>
              </a:rPr>
              <a:t>TAMIL NADU</a:t>
            </a:r>
            <a:r>
              <a:rPr lang="en-US" sz="2000" dirty="0">
                <a:latin typeface="Book Antiqua" panose="02040602050305030304" pitchFamily="18" charset="0"/>
              </a:rPr>
              <a:t> be written in that code?</a:t>
            </a:r>
          </a:p>
          <a:p>
            <a:pPr>
              <a:lnSpc>
                <a:spcPct val="150000"/>
              </a:lnSpc>
            </a:pPr>
            <a:r>
              <a:rPr lang="en-US" sz="2000" dirty="0">
                <a:latin typeface="Book Antiqua" panose="02040602050305030304" pitchFamily="18" charset="0"/>
              </a:rPr>
              <a:t>[A] YMNYMNYMN</a:t>
            </a:r>
          </a:p>
          <a:p>
            <a:pPr>
              <a:lnSpc>
                <a:spcPct val="150000"/>
              </a:lnSpc>
            </a:pPr>
            <a:r>
              <a:rPr lang="en-US" sz="2000" dirty="0">
                <a:latin typeface="Book Antiqua" panose="02040602050305030304" pitchFamily="18" charset="0"/>
              </a:rPr>
              <a:t>[B] ABHABHABH</a:t>
            </a:r>
          </a:p>
          <a:p>
            <a:pPr>
              <a:lnSpc>
                <a:spcPct val="150000"/>
              </a:lnSpc>
            </a:pPr>
            <a:r>
              <a:rPr lang="en-US" sz="2000" dirty="0">
                <a:latin typeface="Book Antiqua" panose="02040602050305030304" pitchFamily="18" charset="0"/>
              </a:rPr>
              <a:t>[C] ABCDABCDA</a:t>
            </a:r>
          </a:p>
          <a:p>
            <a:pPr>
              <a:lnSpc>
                <a:spcPct val="150000"/>
              </a:lnSpc>
            </a:pPr>
            <a:r>
              <a:rPr lang="en-US" sz="2000" dirty="0">
                <a:latin typeface="Book Antiqua" panose="02040602050305030304" pitchFamily="18" charset="0"/>
              </a:rPr>
              <a:t>[D] MNUMNUMNU</a:t>
            </a:r>
            <a:endParaRPr lang="en-IN" dirty="0"/>
          </a:p>
        </p:txBody>
      </p:sp>
    </p:spTree>
    <p:extLst>
      <p:ext uri="{BB962C8B-B14F-4D97-AF65-F5344CB8AC3E}">
        <p14:creationId xmlns:p14="http://schemas.microsoft.com/office/powerpoint/2010/main" val="2478348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510139"/>
            <a:ext cx="10876548" cy="3225178"/>
          </a:xfrm>
          <a:prstGeom prst="rect">
            <a:avLst/>
          </a:prstGeom>
          <a:noFill/>
        </p:spPr>
        <p:txBody>
          <a:bodyPr wrap="square" rtlCol="0">
            <a:spAutoFit/>
          </a:bodyPr>
          <a:lstStyle/>
          <a:p>
            <a:pPr algn="just"/>
            <a:r>
              <a:rPr lang="en-US" sz="2000" dirty="0">
                <a:latin typeface="Book Antiqua" panose="02040602050305030304" pitchFamily="18" charset="0"/>
              </a:rPr>
              <a:t>Question: In a certain code, </a:t>
            </a:r>
            <a:r>
              <a:rPr lang="en-US" sz="2000" b="1" dirty="0">
                <a:latin typeface="Book Antiqua" panose="02040602050305030304" pitchFamily="18" charset="0"/>
              </a:rPr>
              <a:t>TOGETHER</a:t>
            </a:r>
            <a:r>
              <a:rPr lang="en-US" sz="2000" dirty="0">
                <a:latin typeface="Book Antiqua" panose="02040602050305030304" pitchFamily="18" charset="0"/>
              </a:rPr>
              <a:t> is written as </a:t>
            </a:r>
            <a:r>
              <a:rPr lang="en-US" sz="2000" b="1" dirty="0">
                <a:latin typeface="Book Antiqua" panose="02040602050305030304" pitchFamily="18" charset="0"/>
              </a:rPr>
              <a:t>RQEGRJCT</a:t>
            </a:r>
            <a:r>
              <a:rPr lang="en-US" sz="2000" dirty="0">
                <a:latin typeface="Book Antiqua" panose="02040602050305030304" pitchFamily="18" charset="0"/>
              </a:rPr>
              <a:t>. In the same code, what will </a:t>
            </a:r>
            <a:r>
              <a:rPr lang="en-US" sz="2000" b="1" dirty="0">
                <a:latin typeface="Book Antiqua" panose="02040602050305030304" pitchFamily="18" charset="0"/>
              </a:rPr>
              <a:t>PAROLE</a:t>
            </a:r>
            <a:r>
              <a:rPr lang="en-US" sz="2000" dirty="0">
                <a:latin typeface="Book Antiqua" panose="02040602050305030304" pitchFamily="18" charset="0"/>
              </a:rPr>
              <a:t> be written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PQJGNC</a:t>
            </a:r>
          </a:p>
          <a:p>
            <a:pPr>
              <a:lnSpc>
                <a:spcPct val="150000"/>
              </a:lnSpc>
            </a:pPr>
            <a:r>
              <a:rPr lang="en-US" sz="2000" dirty="0">
                <a:latin typeface="Book Antiqua" panose="02040602050305030304" pitchFamily="18" charset="0"/>
              </a:rPr>
              <a:t>[B] CNGJPQ</a:t>
            </a:r>
          </a:p>
          <a:p>
            <a:pPr>
              <a:lnSpc>
                <a:spcPct val="150000"/>
              </a:lnSpc>
            </a:pPr>
            <a:r>
              <a:rPr lang="en-US" sz="2000" dirty="0">
                <a:latin typeface="Book Antiqua" panose="02040602050305030304" pitchFamily="18" charset="0"/>
              </a:rPr>
              <a:t>[C] NCPQJG</a:t>
            </a:r>
          </a:p>
          <a:p>
            <a:pPr>
              <a:lnSpc>
                <a:spcPct val="150000"/>
              </a:lnSpc>
            </a:pPr>
            <a:r>
              <a:rPr lang="en-US" sz="2000" dirty="0">
                <a:latin typeface="Book Antiqua" panose="02040602050305030304" pitchFamily="18" charset="0"/>
              </a:rPr>
              <a:t>[D] NCJQPG</a:t>
            </a:r>
          </a:p>
          <a:p>
            <a:pPr>
              <a:lnSpc>
                <a:spcPct val="150000"/>
              </a:lnSpc>
            </a:pPr>
            <a:endParaRPr lang="en-IN" dirty="0"/>
          </a:p>
        </p:txBody>
      </p:sp>
    </p:spTree>
    <p:extLst>
      <p:ext uri="{BB962C8B-B14F-4D97-AF65-F5344CB8AC3E}">
        <p14:creationId xmlns:p14="http://schemas.microsoft.com/office/powerpoint/2010/main" val="3968148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1212787"/>
            <a:ext cx="10876548" cy="3225178"/>
          </a:xfrm>
          <a:prstGeom prst="rect">
            <a:avLst/>
          </a:prstGeom>
          <a:noFill/>
        </p:spPr>
        <p:txBody>
          <a:bodyPr wrap="square" rtlCol="0">
            <a:spAutoFit/>
          </a:bodyPr>
          <a:lstStyle/>
          <a:p>
            <a:pPr algn="just"/>
            <a:r>
              <a:rPr lang="en-US" sz="2000" dirty="0">
                <a:latin typeface="Book Antiqua" panose="02040602050305030304" pitchFamily="18" charset="0"/>
              </a:rPr>
              <a:t>Question: If in a certain code, </a:t>
            </a:r>
            <a:r>
              <a:rPr lang="en-US" sz="2000" b="1" dirty="0">
                <a:latin typeface="Book Antiqua" panose="02040602050305030304" pitchFamily="18" charset="0"/>
              </a:rPr>
              <a:t>TWENTY</a:t>
            </a:r>
            <a:r>
              <a:rPr lang="en-US" sz="2000" dirty="0">
                <a:latin typeface="Book Antiqua" panose="02040602050305030304" pitchFamily="18" charset="0"/>
              </a:rPr>
              <a:t> is written as </a:t>
            </a:r>
            <a:r>
              <a:rPr lang="en-US" sz="2000" b="1" dirty="0">
                <a:latin typeface="Book Antiqua" panose="02040602050305030304" pitchFamily="18" charset="0"/>
              </a:rPr>
              <a:t>863985</a:t>
            </a:r>
            <a:r>
              <a:rPr lang="en-US" sz="2000" dirty="0">
                <a:latin typeface="Book Antiqua" panose="02040602050305030304" pitchFamily="18" charset="0"/>
              </a:rPr>
              <a:t> and </a:t>
            </a:r>
            <a:r>
              <a:rPr lang="en-US" sz="2000" b="1" dirty="0">
                <a:latin typeface="Book Antiqua" panose="02040602050305030304" pitchFamily="18" charset="0"/>
              </a:rPr>
              <a:t>ELEVEN</a:t>
            </a:r>
            <a:r>
              <a:rPr lang="en-US" sz="2000" dirty="0">
                <a:latin typeface="Book Antiqua" panose="02040602050305030304" pitchFamily="18" charset="0"/>
              </a:rPr>
              <a:t> is written as </a:t>
            </a:r>
            <a:r>
              <a:rPr lang="en-US" sz="2000" b="1" dirty="0">
                <a:latin typeface="Book Antiqua" panose="02040602050305030304" pitchFamily="18" charset="0"/>
              </a:rPr>
              <a:t>323039, </a:t>
            </a:r>
            <a:r>
              <a:rPr lang="en-US" sz="2000" dirty="0">
                <a:latin typeface="Book Antiqua" panose="02040602050305030304" pitchFamily="18" charset="0"/>
              </a:rPr>
              <a:t>how is </a:t>
            </a:r>
            <a:r>
              <a:rPr lang="en-US" sz="2000" b="1" dirty="0">
                <a:latin typeface="Book Antiqua" panose="02040602050305030304" pitchFamily="18" charset="0"/>
              </a:rPr>
              <a:t>TWELVE</a:t>
            </a:r>
            <a:r>
              <a:rPr lang="en-US" sz="2000" dirty="0">
                <a:latin typeface="Book Antiqua" panose="02040602050305030304" pitchFamily="18" charset="0"/>
              </a:rPr>
              <a:t> written in that code?</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203863</a:t>
            </a:r>
          </a:p>
          <a:p>
            <a:pPr>
              <a:lnSpc>
                <a:spcPct val="150000"/>
              </a:lnSpc>
            </a:pPr>
            <a:r>
              <a:rPr lang="en-US" sz="2000" dirty="0">
                <a:latin typeface="Book Antiqua" panose="02040602050305030304" pitchFamily="18" charset="0"/>
              </a:rPr>
              <a:t>[B] 368302</a:t>
            </a:r>
          </a:p>
          <a:p>
            <a:pPr>
              <a:lnSpc>
                <a:spcPct val="150000"/>
              </a:lnSpc>
            </a:pPr>
            <a:r>
              <a:rPr lang="en-US" sz="2000" dirty="0">
                <a:latin typeface="Book Antiqua" panose="02040602050305030304" pitchFamily="18" charset="0"/>
              </a:rPr>
              <a:t>[C] 863203</a:t>
            </a:r>
          </a:p>
          <a:p>
            <a:pPr>
              <a:lnSpc>
                <a:spcPct val="150000"/>
              </a:lnSpc>
            </a:pPr>
            <a:r>
              <a:rPr lang="en-US" sz="2000" dirty="0">
                <a:latin typeface="Book Antiqua" panose="02040602050305030304" pitchFamily="18" charset="0"/>
              </a:rPr>
              <a:t>[D] 320368</a:t>
            </a:r>
          </a:p>
          <a:p>
            <a:pPr>
              <a:lnSpc>
                <a:spcPct val="150000"/>
              </a:lnSpc>
            </a:pPr>
            <a:endParaRPr lang="en-IN" dirty="0"/>
          </a:p>
        </p:txBody>
      </p:sp>
      <p:sp>
        <p:nvSpPr>
          <p:cNvPr id="2" name="TextBox 1">
            <a:extLst>
              <a:ext uri="{FF2B5EF4-FFF2-40B4-BE49-F238E27FC236}">
                <a16:creationId xmlns:a16="http://schemas.microsoft.com/office/drawing/2014/main" id="{B63C4900-B7A6-46C1-893E-B869EF12B892}"/>
              </a:ext>
            </a:extLst>
          </p:cNvPr>
          <p:cNvSpPr txBox="1"/>
          <p:nvPr/>
        </p:nvSpPr>
        <p:spPr>
          <a:xfrm>
            <a:off x="413886" y="327259"/>
            <a:ext cx="8720489" cy="707886"/>
          </a:xfrm>
          <a:prstGeom prst="rect">
            <a:avLst/>
          </a:prstGeom>
          <a:noFill/>
        </p:spPr>
        <p:txBody>
          <a:bodyPr wrap="square" rtlCol="0">
            <a:spAutoFit/>
          </a:bodyPr>
          <a:lstStyle/>
          <a:p>
            <a:r>
              <a:rPr lang="en-IN" sz="4000" b="1" dirty="0"/>
              <a:t>Number Coding: </a:t>
            </a:r>
            <a:endParaRPr lang="en-IN" sz="4000" dirty="0"/>
          </a:p>
        </p:txBody>
      </p:sp>
    </p:spTree>
    <p:extLst>
      <p:ext uri="{BB962C8B-B14F-4D97-AF65-F5344CB8AC3E}">
        <p14:creationId xmlns:p14="http://schemas.microsoft.com/office/powerpoint/2010/main" val="1950864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3225178"/>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ENGLAND</a:t>
            </a:r>
            <a:r>
              <a:rPr lang="en-US" sz="2000" dirty="0">
                <a:latin typeface="Book Antiqua" panose="02040602050305030304" pitchFamily="18" charset="0"/>
              </a:rPr>
              <a:t> is written as </a:t>
            </a:r>
            <a:r>
              <a:rPr lang="en-US" sz="2000" b="1" dirty="0">
                <a:latin typeface="Book Antiqua" panose="02040602050305030304" pitchFamily="18" charset="0"/>
              </a:rPr>
              <a:t>1234526</a:t>
            </a:r>
            <a:r>
              <a:rPr lang="en-US" sz="2000" dirty="0">
                <a:latin typeface="Book Antiqua" panose="02040602050305030304" pitchFamily="18" charset="0"/>
              </a:rPr>
              <a:t> and </a:t>
            </a:r>
            <a:r>
              <a:rPr lang="en-US" sz="2000" b="1" dirty="0">
                <a:latin typeface="Book Antiqua" panose="02040602050305030304" pitchFamily="18" charset="0"/>
              </a:rPr>
              <a:t>FRANCE</a:t>
            </a:r>
            <a:r>
              <a:rPr lang="en-US" sz="2000" dirty="0">
                <a:latin typeface="Book Antiqua" panose="02040602050305030304" pitchFamily="18" charset="0"/>
              </a:rPr>
              <a:t> is written as </a:t>
            </a:r>
            <a:r>
              <a:rPr lang="en-US" sz="2000" b="1" dirty="0">
                <a:latin typeface="Book Antiqua" panose="02040602050305030304" pitchFamily="18" charset="0"/>
              </a:rPr>
              <a:t>785291</a:t>
            </a:r>
            <a:r>
              <a:rPr lang="en-US" sz="2000" dirty="0">
                <a:latin typeface="Book Antiqua" panose="02040602050305030304" pitchFamily="18" charset="0"/>
              </a:rPr>
              <a:t>, how is </a:t>
            </a:r>
            <a:r>
              <a:rPr lang="en-US" sz="2000" b="1" dirty="0">
                <a:latin typeface="Book Antiqua" panose="02040602050305030304" pitchFamily="18" charset="0"/>
              </a:rPr>
              <a:t>GREECE</a:t>
            </a:r>
            <a:r>
              <a:rPr lang="en-US" sz="2000" dirty="0">
                <a:latin typeface="Book Antiqua" panose="02040602050305030304" pitchFamily="18" charset="0"/>
              </a:rPr>
              <a:t> coded?</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117186</a:t>
            </a:r>
          </a:p>
          <a:p>
            <a:pPr>
              <a:lnSpc>
                <a:spcPct val="150000"/>
              </a:lnSpc>
            </a:pPr>
            <a:r>
              <a:rPr lang="en-US" sz="2000" dirty="0">
                <a:latin typeface="Book Antiqua" panose="02040602050305030304" pitchFamily="18" charset="0"/>
              </a:rPr>
              <a:t>[B] 381191</a:t>
            </a:r>
          </a:p>
          <a:p>
            <a:pPr>
              <a:lnSpc>
                <a:spcPct val="150000"/>
              </a:lnSpc>
            </a:pPr>
            <a:r>
              <a:rPr lang="en-US" sz="2000" dirty="0">
                <a:latin typeface="Book Antiqua" panose="02040602050305030304" pitchFamily="18" charset="0"/>
              </a:rPr>
              <a:t>[C] 131871</a:t>
            </a:r>
          </a:p>
          <a:p>
            <a:pPr>
              <a:lnSpc>
                <a:spcPct val="150000"/>
              </a:lnSpc>
            </a:pPr>
            <a:r>
              <a:rPr lang="en-US" sz="2000" dirty="0">
                <a:latin typeface="Book Antiqua" panose="02040602050305030304" pitchFamily="18" charset="0"/>
              </a:rPr>
              <a:t>[D] 112235</a:t>
            </a:r>
          </a:p>
          <a:p>
            <a:pPr>
              <a:lnSpc>
                <a:spcPct val="150000"/>
              </a:lnSpc>
            </a:pPr>
            <a:endParaRPr lang="en-IN" dirty="0"/>
          </a:p>
        </p:txBody>
      </p:sp>
    </p:spTree>
    <p:extLst>
      <p:ext uri="{BB962C8B-B14F-4D97-AF65-F5344CB8AC3E}">
        <p14:creationId xmlns:p14="http://schemas.microsoft.com/office/powerpoint/2010/main" val="641011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2917402"/>
          </a:xfrm>
          <a:prstGeom prst="rect">
            <a:avLst/>
          </a:prstGeom>
          <a:noFill/>
        </p:spPr>
        <p:txBody>
          <a:bodyPr wrap="square" rtlCol="0">
            <a:spAutoFit/>
          </a:bodyPr>
          <a:lstStyle/>
          <a:p>
            <a:pPr algn="just"/>
            <a:r>
              <a:rPr lang="en-US" sz="2000" dirty="0">
                <a:latin typeface="Book Antiqua" panose="02040602050305030304" pitchFamily="18" charset="0"/>
              </a:rPr>
              <a:t>Question: In a certain code, if </a:t>
            </a:r>
            <a:r>
              <a:rPr lang="en-US" sz="2000" b="1" dirty="0">
                <a:latin typeface="Book Antiqua" panose="02040602050305030304" pitchFamily="18" charset="0"/>
              </a:rPr>
              <a:t>LOGIC</a:t>
            </a:r>
            <a:r>
              <a:rPr lang="en-US" sz="2000" dirty="0">
                <a:latin typeface="Book Antiqua" panose="02040602050305030304" pitchFamily="18" charset="0"/>
              </a:rPr>
              <a:t> is coded as </a:t>
            </a:r>
            <a:r>
              <a:rPr lang="en-US" sz="2000" b="1" dirty="0">
                <a:latin typeface="Book Antiqua" panose="02040602050305030304" pitchFamily="18" charset="0"/>
              </a:rPr>
              <a:t>1512201824</a:t>
            </a:r>
            <a:r>
              <a:rPr lang="en-US" sz="2000" dirty="0">
                <a:latin typeface="Book Antiqua" panose="02040602050305030304" pitchFamily="18" charset="0"/>
              </a:rPr>
              <a:t>, how is </a:t>
            </a:r>
            <a:r>
              <a:rPr lang="en-US" sz="2000" b="1" dirty="0">
                <a:latin typeface="Book Antiqua" panose="02040602050305030304" pitchFamily="18" charset="0"/>
              </a:rPr>
              <a:t>PEARL</a:t>
            </a:r>
            <a:r>
              <a:rPr lang="en-US" sz="2000" dirty="0">
                <a:latin typeface="Book Antiqua" panose="02040602050305030304" pitchFamily="18" charset="0"/>
              </a:rPr>
              <a:t> coded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112226915</a:t>
            </a:r>
          </a:p>
          <a:p>
            <a:pPr>
              <a:lnSpc>
                <a:spcPct val="150000"/>
              </a:lnSpc>
            </a:pPr>
            <a:r>
              <a:rPr lang="en-US" sz="2000" dirty="0">
                <a:latin typeface="Book Antiqua" panose="02040602050305030304" pitchFamily="18" charset="0"/>
              </a:rPr>
              <a:t>[B] 113331596</a:t>
            </a:r>
          </a:p>
          <a:p>
            <a:pPr>
              <a:lnSpc>
                <a:spcPct val="150000"/>
              </a:lnSpc>
            </a:pPr>
            <a:r>
              <a:rPr lang="en-US" sz="2000" dirty="0">
                <a:latin typeface="Book Antiqua" panose="02040602050305030304" pitchFamily="18" charset="0"/>
              </a:rPr>
              <a:t>[C] 112226710</a:t>
            </a:r>
          </a:p>
          <a:p>
            <a:pPr>
              <a:lnSpc>
                <a:spcPct val="150000"/>
              </a:lnSpc>
            </a:pPr>
            <a:r>
              <a:rPr lang="en-US" sz="2000" dirty="0">
                <a:latin typeface="Book Antiqua" panose="02040602050305030304" pitchFamily="18" charset="0"/>
              </a:rPr>
              <a:t>[D] 113336734</a:t>
            </a:r>
          </a:p>
          <a:p>
            <a:pPr>
              <a:lnSpc>
                <a:spcPct val="150000"/>
              </a:lnSpc>
            </a:pPr>
            <a:endParaRPr lang="en-IN" dirty="0"/>
          </a:p>
        </p:txBody>
      </p:sp>
    </p:spTree>
    <p:extLst>
      <p:ext uri="{BB962C8B-B14F-4D97-AF65-F5344CB8AC3E}">
        <p14:creationId xmlns:p14="http://schemas.microsoft.com/office/powerpoint/2010/main" val="1336373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2917402"/>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APPLE</a:t>
            </a:r>
            <a:r>
              <a:rPr lang="en-US" sz="2000" dirty="0">
                <a:latin typeface="Book Antiqua" panose="02040602050305030304" pitchFamily="18" charset="0"/>
              </a:rPr>
              <a:t> is written as </a:t>
            </a:r>
            <a:r>
              <a:rPr lang="en-US" sz="2000" b="1" dirty="0">
                <a:latin typeface="Book Antiqua" panose="02040602050305030304" pitchFamily="18" charset="0"/>
              </a:rPr>
              <a:t>24991320</a:t>
            </a:r>
            <a:r>
              <a:rPr lang="en-US" sz="2000" dirty="0">
                <a:latin typeface="Book Antiqua" panose="02040602050305030304" pitchFamily="18" charset="0"/>
              </a:rPr>
              <a:t>, how is </a:t>
            </a:r>
            <a:r>
              <a:rPr lang="en-US" sz="2000" b="1" dirty="0">
                <a:latin typeface="Book Antiqua" panose="02040602050305030304" pitchFamily="18" charset="0"/>
              </a:rPr>
              <a:t>LOVELY</a:t>
            </a:r>
            <a:r>
              <a:rPr lang="en-US" sz="2000" dirty="0">
                <a:latin typeface="Book Antiqua" panose="02040602050305030304" pitchFamily="18" charset="0"/>
              </a:rPr>
              <a:t> coded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13101310130</a:t>
            </a:r>
          </a:p>
          <a:p>
            <a:pPr>
              <a:lnSpc>
                <a:spcPct val="150000"/>
              </a:lnSpc>
            </a:pPr>
            <a:r>
              <a:rPr lang="en-US" sz="2000" dirty="0">
                <a:latin typeface="Book Antiqua" panose="02040602050305030304" pitchFamily="18" charset="0"/>
              </a:rPr>
              <a:t>[B] 1310320130</a:t>
            </a:r>
          </a:p>
          <a:p>
            <a:pPr>
              <a:lnSpc>
                <a:spcPct val="150000"/>
              </a:lnSpc>
            </a:pPr>
            <a:r>
              <a:rPr lang="en-US" sz="2000" dirty="0">
                <a:latin typeface="Book Antiqua" panose="02040602050305030304" pitchFamily="18" charset="0"/>
              </a:rPr>
              <a:t>[C] 13101350140</a:t>
            </a:r>
          </a:p>
          <a:p>
            <a:pPr>
              <a:lnSpc>
                <a:spcPct val="150000"/>
              </a:lnSpc>
            </a:pPr>
            <a:r>
              <a:rPr lang="en-US" sz="2000" dirty="0">
                <a:latin typeface="Book Antiqua" panose="02040602050305030304" pitchFamily="18" charset="0"/>
              </a:rPr>
              <a:t>[D] 13101340120</a:t>
            </a:r>
          </a:p>
          <a:p>
            <a:pPr>
              <a:lnSpc>
                <a:spcPct val="150000"/>
              </a:lnSpc>
            </a:pPr>
            <a:endParaRPr lang="en-IN" dirty="0"/>
          </a:p>
        </p:txBody>
      </p:sp>
    </p:spTree>
    <p:extLst>
      <p:ext uri="{BB962C8B-B14F-4D97-AF65-F5344CB8AC3E}">
        <p14:creationId xmlns:p14="http://schemas.microsoft.com/office/powerpoint/2010/main" val="1129641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2917402"/>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Z = 52 </a:t>
            </a:r>
            <a:r>
              <a:rPr lang="en-US" sz="2000" dirty="0">
                <a:latin typeface="Book Antiqua" panose="02040602050305030304" pitchFamily="18" charset="0"/>
              </a:rPr>
              <a:t>and </a:t>
            </a:r>
            <a:r>
              <a:rPr lang="en-US" sz="2000" b="1" dirty="0">
                <a:latin typeface="Book Antiqua" panose="02040602050305030304" pitchFamily="18" charset="0"/>
              </a:rPr>
              <a:t>ACT = 48</a:t>
            </a:r>
            <a:r>
              <a:rPr lang="en-US" sz="2000" dirty="0">
                <a:latin typeface="Book Antiqua" panose="02040602050305030304" pitchFamily="18" charset="0"/>
              </a:rPr>
              <a:t>, then </a:t>
            </a:r>
            <a:r>
              <a:rPr lang="en-US" sz="2000" b="1" dirty="0">
                <a:latin typeface="Book Antiqua" panose="02040602050305030304" pitchFamily="18" charset="0"/>
              </a:rPr>
              <a:t>BAT</a:t>
            </a:r>
            <a:r>
              <a:rPr lang="en-US" sz="2000" dirty="0">
                <a:latin typeface="Book Antiqua" panose="02040602050305030304" pitchFamily="18" charset="0"/>
              </a:rPr>
              <a:t> will be equal to:</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39</a:t>
            </a:r>
          </a:p>
          <a:p>
            <a:pPr>
              <a:lnSpc>
                <a:spcPct val="150000"/>
              </a:lnSpc>
            </a:pPr>
            <a:r>
              <a:rPr lang="en-US" sz="2000" dirty="0">
                <a:latin typeface="Book Antiqua" panose="02040602050305030304" pitchFamily="18" charset="0"/>
              </a:rPr>
              <a:t>[B] 41</a:t>
            </a:r>
          </a:p>
          <a:p>
            <a:pPr>
              <a:lnSpc>
                <a:spcPct val="150000"/>
              </a:lnSpc>
            </a:pPr>
            <a:r>
              <a:rPr lang="en-US" sz="2000" dirty="0">
                <a:latin typeface="Book Antiqua" panose="02040602050305030304" pitchFamily="18" charset="0"/>
              </a:rPr>
              <a:t>[C] 44</a:t>
            </a:r>
          </a:p>
          <a:p>
            <a:pPr>
              <a:lnSpc>
                <a:spcPct val="150000"/>
              </a:lnSpc>
            </a:pPr>
            <a:r>
              <a:rPr lang="en-US" sz="2000" dirty="0">
                <a:latin typeface="Book Antiqua" panose="02040602050305030304" pitchFamily="18" charset="0"/>
              </a:rPr>
              <a:t>[D] 46</a:t>
            </a:r>
          </a:p>
          <a:p>
            <a:pPr>
              <a:lnSpc>
                <a:spcPct val="150000"/>
              </a:lnSpc>
            </a:pPr>
            <a:endParaRPr lang="en-IN" dirty="0"/>
          </a:p>
        </p:txBody>
      </p:sp>
    </p:spTree>
    <p:extLst>
      <p:ext uri="{BB962C8B-B14F-4D97-AF65-F5344CB8AC3E}">
        <p14:creationId xmlns:p14="http://schemas.microsoft.com/office/powerpoint/2010/main" val="2474710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1212787"/>
            <a:ext cx="10876548" cy="4764061"/>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If      </a:t>
            </a:r>
            <a:r>
              <a:rPr lang="en-US" sz="2000" b="1" dirty="0">
                <a:latin typeface="Book Antiqua" panose="02040602050305030304" pitchFamily="18" charset="0"/>
              </a:rPr>
              <a:t>tee   see   pee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drink   fruit   juice</a:t>
            </a:r>
            <a:r>
              <a:rPr lang="en-US" sz="2000" dirty="0">
                <a:latin typeface="Book Antiqua" panose="02040602050305030304" pitchFamily="18" charset="0"/>
              </a:rPr>
              <a:t>,</a:t>
            </a:r>
          </a:p>
          <a:p>
            <a:pPr>
              <a:lnSpc>
                <a:spcPct val="200000"/>
              </a:lnSpc>
            </a:pPr>
            <a:r>
              <a:rPr lang="en-US" sz="2000" dirty="0">
                <a:latin typeface="Book Antiqua" panose="02040602050305030304" pitchFamily="18" charset="0"/>
              </a:rPr>
              <a:t>                          </a:t>
            </a:r>
            <a:r>
              <a:rPr lang="en-US" sz="2000" b="1" dirty="0">
                <a:latin typeface="Book Antiqua" panose="02040602050305030304" pitchFamily="18" charset="0"/>
              </a:rPr>
              <a:t>see   </a:t>
            </a:r>
            <a:r>
              <a:rPr lang="en-US" sz="2000" b="1" dirty="0" err="1">
                <a:latin typeface="Book Antiqua" panose="02040602050305030304" pitchFamily="18" charset="0"/>
              </a:rPr>
              <a:t>kee</a:t>
            </a:r>
            <a:r>
              <a:rPr lang="en-US" sz="2000" b="1" dirty="0">
                <a:latin typeface="Book Antiqua" panose="02040602050305030304" pitchFamily="18" charset="0"/>
              </a:rPr>
              <a:t>   lee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juice       is      sweet</a:t>
            </a:r>
            <a:r>
              <a:rPr lang="en-US" sz="2000" dirty="0">
                <a:latin typeface="Book Antiqua" panose="02040602050305030304" pitchFamily="18" charset="0"/>
              </a:rPr>
              <a:t>,</a:t>
            </a:r>
          </a:p>
          <a:p>
            <a:pPr>
              <a:lnSpc>
                <a:spcPct val="200000"/>
              </a:lnSpc>
            </a:pPr>
            <a:r>
              <a:rPr lang="en-US" sz="2000" dirty="0">
                <a:latin typeface="Book Antiqua" panose="02040602050305030304" pitchFamily="18" charset="0"/>
              </a:rPr>
              <a:t>	                   </a:t>
            </a:r>
            <a:r>
              <a:rPr lang="en-US" sz="2000" b="1" dirty="0">
                <a:latin typeface="Book Antiqua" panose="02040602050305030304" pitchFamily="18" charset="0"/>
              </a:rPr>
              <a:t>lee   </a:t>
            </a:r>
            <a:r>
              <a:rPr lang="en-US" sz="2000" b="1" dirty="0" err="1">
                <a:latin typeface="Book Antiqua" panose="02040602050305030304" pitchFamily="18" charset="0"/>
              </a:rPr>
              <a:t>ree</a:t>
            </a:r>
            <a:r>
              <a:rPr lang="en-US" sz="2000" b="1" dirty="0">
                <a:latin typeface="Book Antiqua" panose="02040602050305030304" pitchFamily="18" charset="0"/>
              </a:rPr>
              <a:t>   mee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he         is      intelligent</a:t>
            </a:r>
            <a:r>
              <a:rPr lang="en-US" sz="2000" dirty="0">
                <a:latin typeface="Book Antiqua" panose="02040602050305030304" pitchFamily="18" charset="0"/>
              </a:rPr>
              <a:t>,</a:t>
            </a:r>
          </a:p>
          <a:p>
            <a:pPr algn="just"/>
            <a:r>
              <a:rPr lang="en-US" sz="2000" dirty="0">
                <a:latin typeface="Book Antiqua" panose="02040602050305030304" pitchFamily="18" charset="0"/>
              </a:rPr>
              <a:t> </a:t>
            </a:r>
          </a:p>
          <a:p>
            <a:pPr algn="just"/>
            <a:r>
              <a:rPr lang="en-US" sz="2000" dirty="0">
                <a:latin typeface="Book Antiqua" panose="02040602050305030304" pitchFamily="18" charset="0"/>
              </a:rPr>
              <a:t>then which word means sweet?</a:t>
            </a:r>
          </a:p>
          <a:p>
            <a:pPr>
              <a:lnSpc>
                <a:spcPct val="150000"/>
              </a:lnSpc>
            </a:pPr>
            <a:r>
              <a:rPr lang="en-US" sz="2000" dirty="0">
                <a:latin typeface="Book Antiqua" panose="02040602050305030304" pitchFamily="18" charset="0"/>
              </a:rPr>
              <a:t>[A] see</a:t>
            </a:r>
          </a:p>
          <a:p>
            <a:pPr>
              <a:lnSpc>
                <a:spcPct val="150000"/>
              </a:lnSpc>
            </a:pPr>
            <a:r>
              <a:rPr lang="en-US" sz="2000" dirty="0">
                <a:latin typeface="Book Antiqua" panose="02040602050305030304" pitchFamily="18" charset="0"/>
              </a:rPr>
              <a:t>[B] pee</a:t>
            </a:r>
          </a:p>
          <a:p>
            <a:pPr>
              <a:lnSpc>
                <a:spcPct val="150000"/>
              </a:lnSpc>
            </a:pPr>
            <a:r>
              <a:rPr lang="en-US" sz="2000" dirty="0">
                <a:latin typeface="Book Antiqua" panose="02040602050305030304" pitchFamily="18" charset="0"/>
              </a:rPr>
              <a:t>[C] </a:t>
            </a:r>
            <a:r>
              <a:rPr lang="en-US" sz="2000" dirty="0" err="1">
                <a:latin typeface="Book Antiqua" panose="02040602050305030304" pitchFamily="18" charset="0"/>
              </a:rPr>
              <a:t>kee</a:t>
            </a:r>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[D] tee</a:t>
            </a:r>
          </a:p>
          <a:p>
            <a:pPr>
              <a:lnSpc>
                <a:spcPct val="150000"/>
              </a:lnSpc>
            </a:pPr>
            <a:endParaRPr lang="en-IN" dirty="0"/>
          </a:p>
        </p:txBody>
      </p:sp>
      <p:sp>
        <p:nvSpPr>
          <p:cNvPr id="2" name="TextBox 1">
            <a:extLst>
              <a:ext uri="{FF2B5EF4-FFF2-40B4-BE49-F238E27FC236}">
                <a16:creationId xmlns:a16="http://schemas.microsoft.com/office/drawing/2014/main" id="{B63C4900-B7A6-46C1-893E-B869EF12B892}"/>
              </a:ext>
            </a:extLst>
          </p:cNvPr>
          <p:cNvSpPr txBox="1"/>
          <p:nvPr/>
        </p:nvSpPr>
        <p:spPr>
          <a:xfrm>
            <a:off x="413886" y="327259"/>
            <a:ext cx="8720489" cy="707886"/>
          </a:xfrm>
          <a:prstGeom prst="rect">
            <a:avLst/>
          </a:prstGeom>
          <a:noFill/>
        </p:spPr>
        <p:txBody>
          <a:bodyPr wrap="square" rtlCol="0">
            <a:spAutoFit/>
          </a:bodyPr>
          <a:lstStyle/>
          <a:p>
            <a:r>
              <a:rPr lang="en-IN" sz="4000" b="1" dirty="0"/>
              <a:t>Mixed Coding: </a:t>
            </a:r>
            <a:endParaRPr lang="en-IN" sz="4000" dirty="0"/>
          </a:p>
        </p:txBody>
      </p:sp>
    </p:spTree>
    <p:extLst>
      <p:ext uri="{BB962C8B-B14F-4D97-AF65-F5344CB8AC3E}">
        <p14:creationId xmlns:p14="http://schemas.microsoft.com/office/powerpoint/2010/main" val="223153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How many such pairs of letters are there in the  word </a:t>
            </a:r>
            <a:r>
              <a:rPr lang="en-US" sz="2000" b="1" spc="-5" dirty="0">
                <a:latin typeface="Book Antiqua" panose="02040602050305030304" pitchFamily="18" charset="0"/>
                <a:cs typeface="Verdana"/>
              </a:rPr>
              <a:t>CORPORATE</a:t>
            </a:r>
            <a:r>
              <a:rPr lang="en-US" sz="2000" spc="-5" dirty="0">
                <a:latin typeface="Book Antiqua" panose="02040602050305030304" pitchFamily="18" charset="0"/>
                <a:cs typeface="Verdana"/>
              </a:rPr>
              <a:t> each of which has as many  letters in the same sequence between them in the  word as in the English alphabet?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1</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2</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3</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More than 3</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None of the above</a:t>
            </a:r>
            <a:endParaRPr lang="en-IN" sz="2000" dirty="0">
              <a:latin typeface="Book Antiqua" panose="02040602050305030304" pitchFamily="18" charset="0"/>
            </a:endParaRPr>
          </a:p>
        </p:txBody>
      </p:sp>
    </p:spTree>
    <p:extLst>
      <p:ext uri="{BB962C8B-B14F-4D97-AF65-F5344CB8AC3E}">
        <p14:creationId xmlns:p14="http://schemas.microsoft.com/office/powerpoint/2010/main" val="2972443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46509" y="202134"/>
            <a:ext cx="10876548" cy="5379614"/>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col    tip  mot</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‘singing      is    appreciable</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mot  </a:t>
            </a:r>
            <a:r>
              <a:rPr lang="en-US" sz="2000" b="1" dirty="0" err="1">
                <a:latin typeface="Book Antiqua" panose="02040602050305030304" pitchFamily="18" charset="0"/>
              </a:rPr>
              <a:t>baj</a:t>
            </a:r>
            <a:r>
              <a:rPr lang="en-US" sz="2000" b="1" dirty="0">
                <a:latin typeface="Book Antiqua" panose="02040602050305030304" pitchFamily="18" charset="0"/>
              </a:rPr>
              <a:t>  min</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‘dancing     is      good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tip    </a:t>
            </a:r>
            <a:r>
              <a:rPr lang="en-US" sz="2000" b="1" dirty="0" err="1">
                <a:latin typeface="Book Antiqua" panose="02040602050305030304" pitchFamily="18" charset="0"/>
              </a:rPr>
              <a:t>nop</a:t>
            </a:r>
            <a:r>
              <a:rPr lang="en-US" sz="2000" b="1" dirty="0">
                <a:latin typeface="Book Antiqua" panose="02040602050305030304" pitchFamily="18" charset="0"/>
              </a:rPr>
              <a:t>  </a:t>
            </a:r>
            <a:r>
              <a:rPr lang="en-US" sz="2000" b="1" dirty="0" err="1">
                <a:latin typeface="Book Antiqua" panose="02040602050305030304" pitchFamily="18" charset="0"/>
              </a:rPr>
              <a:t>baj</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‘singing      and      dancing</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stands for ‘good' in that language? </a:t>
            </a:r>
          </a:p>
          <a:p>
            <a:pPr>
              <a:lnSpc>
                <a:spcPct val="150000"/>
              </a:lnSpc>
            </a:pPr>
            <a:r>
              <a:rPr lang="en-US" sz="2000" dirty="0">
                <a:latin typeface="Book Antiqua" panose="02040602050305030304" pitchFamily="18" charset="0"/>
              </a:rPr>
              <a:t>[A] mot</a:t>
            </a:r>
          </a:p>
          <a:p>
            <a:pPr>
              <a:lnSpc>
                <a:spcPct val="150000"/>
              </a:lnSpc>
            </a:pPr>
            <a:r>
              <a:rPr lang="en-US" sz="2000" dirty="0">
                <a:latin typeface="Book Antiqua" panose="02040602050305030304" pitchFamily="18" charset="0"/>
              </a:rPr>
              <a:t>[B] </a:t>
            </a:r>
            <a:r>
              <a:rPr lang="en-US" sz="2000" dirty="0" err="1">
                <a:latin typeface="Book Antiqua" panose="02040602050305030304" pitchFamily="18" charset="0"/>
              </a:rPr>
              <a:t>baj</a:t>
            </a:r>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[C] min</a:t>
            </a:r>
          </a:p>
          <a:p>
            <a:pPr>
              <a:lnSpc>
                <a:spcPct val="150000"/>
              </a:lnSpc>
            </a:pPr>
            <a:r>
              <a:rPr lang="en-US" sz="2000" dirty="0">
                <a:latin typeface="Book Antiqua" panose="02040602050305030304" pitchFamily="18" charset="0"/>
              </a:rPr>
              <a:t>[D] </a:t>
            </a:r>
            <a:r>
              <a:rPr lang="en-US" sz="2000" dirty="0" err="1">
                <a:latin typeface="Book Antiqua" panose="02040602050305030304" pitchFamily="18" charset="0"/>
              </a:rPr>
              <a:t>nop</a:t>
            </a:r>
            <a:endParaRPr lang="en-US" sz="2000" dirty="0">
              <a:latin typeface="Book Antiqua" panose="02040602050305030304" pitchFamily="18" charset="0"/>
            </a:endParaRPr>
          </a:p>
          <a:p>
            <a:pPr>
              <a:lnSpc>
                <a:spcPct val="150000"/>
              </a:lnSpc>
            </a:pPr>
            <a:endParaRPr lang="en-IN" dirty="0"/>
          </a:p>
        </p:txBody>
      </p:sp>
    </p:spTree>
    <p:extLst>
      <p:ext uri="{BB962C8B-B14F-4D97-AF65-F5344CB8AC3E}">
        <p14:creationId xmlns:p14="http://schemas.microsoft.com/office/powerpoint/2010/main" val="4135960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46509" y="202134"/>
            <a:ext cx="10876548" cy="5379614"/>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8  5  1</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sweet    fruit</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7  8  3</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red      rose</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3  4  1</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'rose      and      fruit</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digits stands for 'sweet' in that language? </a:t>
            </a:r>
          </a:p>
          <a:p>
            <a:pPr>
              <a:lnSpc>
                <a:spcPct val="150000"/>
              </a:lnSpc>
            </a:pPr>
            <a:r>
              <a:rPr lang="en-US" sz="2000" dirty="0">
                <a:latin typeface="Book Antiqua" panose="02040602050305030304" pitchFamily="18" charset="0"/>
              </a:rPr>
              <a:t>[A] 2</a:t>
            </a:r>
          </a:p>
          <a:p>
            <a:pPr>
              <a:lnSpc>
                <a:spcPct val="150000"/>
              </a:lnSpc>
            </a:pPr>
            <a:r>
              <a:rPr lang="en-US" sz="2000" dirty="0">
                <a:latin typeface="Book Antiqua" panose="02040602050305030304" pitchFamily="18" charset="0"/>
              </a:rPr>
              <a:t>[B] 3</a:t>
            </a:r>
          </a:p>
          <a:p>
            <a:pPr>
              <a:lnSpc>
                <a:spcPct val="150000"/>
              </a:lnSpc>
            </a:pPr>
            <a:r>
              <a:rPr lang="en-US" sz="2000" dirty="0">
                <a:latin typeface="Book Antiqua" panose="02040602050305030304" pitchFamily="18" charset="0"/>
              </a:rPr>
              <a:t>[C] 4</a:t>
            </a:r>
          </a:p>
          <a:p>
            <a:pPr>
              <a:lnSpc>
                <a:spcPct val="150000"/>
              </a:lnSpc>
            </a:pPr>
            <a:r>
              <a:rPr lang="en-US" sz="2000" dirty="0">
                <a:latin typeface="Book Antiqua" panose="02040602050305030304" pitchFamily="18" charset="0"/>
              </a:rPr>
              <a:t>[D] 5</a:t>
            </a:r>
          </a:p>
          <a:p>
            <a:pPr>
              <a:lnSpc>
                <a:spcPct val="150000"/>
              </a:lnSpc>
            </a:pPr>
            <a:endParaRPr lang="en-IN" dirty="0"/>
          </a:p>
        </p:txBody>
      </p:sp>
    </p:spTree>
    <p:extLst>
      <p:ext uri="{BB962C8B-B14F-4D97-AF65-F5344CB8AC3E}">
        <p14:creationId xmlns:p14="http://schemas.microsoft.com/office/powerpoint/2010/main" val="2705541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46509" y="202134"/>
            <a:ext cx="10876548" cy="5379614"/>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2  5  6</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‘you   are    good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6  3  7</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‘we     are     bad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3  5  8</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and     bad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digits stands for ‘and' in that language? </a:t>
            </a:r>
          </a:p>
          <a:p>
            <a:pPr>
              <a:lnSpc>
                <a:spcPct val="150000"/>
              </a:lnSpc>
            </a:pPr>
            <a:r>
              <a:rPr lang="en-US" sz="2000" dirty="0">
                <a:latin typeface="Book Antiqua" panose="02040602050305030304" pitchFamily="18" charset="0"/>
              </a:rPr>
              <a:t>[A] 5</a:t>
            </a:r>
          </a:p>
          <a:p>
            <a:pPr>
              <a:lnSpc>
                <a:spcPct val="150000"/>
              </a:lnSpc>
            </a:pPr>
            <a:r>
              <a:rPr lang="en-US" sz="2000" dirty="0">
                <a:latin typeface="Book Antiqua" panose="02040602050305030304" pitchFamily="18" charset="0"/>
              </a:rPr>
              <a:t>[B] 6</a:t>
            </a:r>
          </a:p>
          <a:p>
            <a:pPr>
              <a:lnSpc>
                <a:spcPct val="150000"/>
              </a:lnSpc>
            </a:pPr>
            <a:r>
              <a:rPr lang="en-US" sz="2000" dirty="0">
                <a:latin typeface="Book Antiqua" panose="02040602050305030304" pitchFamily="18" charset="0"/>
              </a:rPr>
              <a:t>[C] 7</a:t>
            </a:r>
          </a:p>
          <a:p>
            <a:pPr>
              <a:lnSpc>
                <a:spcPct val="150000"/>
              </a:lnSpc>
            </a:pPr>
            <a:r>
              <a:rPr lang="en-US" sz="2000" dirty="0">
                <a:latin typeface="Book Antiqua" panose="02040602050305030304" pitchFamily="18" charset="0"/>
              </a:rPr>
              <a:t>[D] 8</a:t>
            </a:r>
          </a:p>
          <a:p>
            <a:pPr>
              <a:lnSpc>
                <a:spcPct val="150000"/>
              </a:lnSpc>
            </a:pPr>
            <a:endParaRPr lang="en-IN" dirty="0"/>
          </a:p>
        </p:txBody>
      </p:sp>
    </p:spTree>
    <p:extLst>
      <p:ext uri="{BB962C8B-B14F-4D97-AF65-F5344CB8AC3E}">
        <p14:creationId xmlns:p14="http://schemas.microsoft.com/office/powerpoint/2010/main" val="367943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250258" y="202134"/>
            <a:ext cx="11694694" cy="4158190"/>
          </a:xfrm>
          <a:prstGeom prst="rect">
            <a:avLst/>
          </a:prstGeom>
          <a:noFill/>
        </p:spPr>
        <p:txBody>
          <a:bodyPr wrap="square" rtlCol="0">
            <a:spAutoFit/>
          </a:bodyPr>
          <a:lstStyle/>
          <a:p>
            <a:pPr algn="just">
              <a:lnSpc>
                <a:spcPct val="200000"/>
              </a:lnSpc>
            </a:pPr>
            <a:r>
              <a:rPr lang="en-US" sz="2000" dirty="0">
                <a:latin typeface="Book Antiqua" panose="02040602050305030304" pitchFamily="18" charset="0"/>
              </a:rPr>
              <a:t>Question: If white is called blue, blue is called red, red is called yellow, yellow is called green, green is called black, black is called violet and violet is called orange, what would be the color of human blood?</a:t>
            </a:r>
          </a:p>
          <a:p>
            <a:pPr>
              <a:lnSpc>
                <a:spcPct val="150000"/>
              </a:lnSpc>
            </a:pPr>
            <a:r>
              <a:rPr lang="en-US" sz="2000" dirty="0">
                <a:latin typeface="Book Antiqua" panose="02040602050305030304" pitchFamily="18" charset="0"/>
              </a:rPr>
              <a:t>[A] Blue</a:t>
            </a:r>
          </a:p>
          <a:p>
            <a:pPr>
              <a:lnSpc>
                <a:spcPct val="150000"/>
              </a:lnSpc>
            </a:pPr>
            <a:r>
              <a:rPr lang="en-US" sz="2000" dirty="0">
                <a:latin typeface="Book Antiqua" panose="02040602050305030304" pitchFamily="18" charset="0"/>
              </a:rPr>
              <a:t>[B] Yellow</a:t>
            </a:r>
          </a:p>
          <a:p>
            <a:pPr>
              <a:lnSpc>
                <a:spcPct val="150000"/>
              </a:lnSpc>
            </a:pPr>
            <a:r>
              <a:rPr lang="en-US" sz="2000" dirty="0">
                <a:latin typeface="Book Antiqua" panose="02040602050305030304" pitchFamily="18" charset="0"/>
              </a:rPr>
              <a:t>[C] Black</a:t>
            </a:r>
          </a:p>
          <a:p>
            <a:pPr>
              <a:lnSpc>
                <a:spcPct val="150000"/>
              </a:lnSpc>
            </a:pPr>
            <a:r>
              <a:rPr lang="en-US" sz="2000" dirty="0">
                <a:latin typeface="Book Antiqua" panose="02040602050305030304" pitchFamily="18" charset="0"/>
              </a:rPr>
              <a:t>[D] Violet</a:t>
            </a:r>
          </a:p>
          <a:p>
            <a:pPr>
              <a:lnSpc>
                <a:spcPct val="150000"/>
              </a:lnSpc>
            </a:pPr>
            <a:endParaRPr lang="en-IN" dirty="0"/>
          </a:p>
        </p:txBody>
      </p:sp>
    </p:spTree>
    <p:extLst>
      <p:ext uri="{BB962C8B-B14F-4D97-AF65-F5344CB8AC3E}">
        <p14:creationId xmlns:p14="http://schemas.microsoft.com/office/powerpoint/2010/main" val="2401822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250258" y="202134"/>
            <a:ext cx="11694694" cy="4158190"/>
          </a:xfrm>
          <a:prstGeom prst="rect">
            <a:avLst/>
          </a:prstGeom>
          <a:noFill/>
        </p:spPr>
        <p:txBody>
          <a:bodyPr wrap="square" rtlCol="0">
            <a:spAutoFit/>
          </a:bodyPr>
          <a:lstStyle/>
          <a:p>
            <a:pPr algn="just">
              <a:lnSpc>
                <a:spcPct val="200000"/>
              </a:lnSpc>
            </a:pPr>
            <a:r>
              <a:rPr lang="en-US" sz="2000" dirty="0">
                <a:latin typeface="Book Antiqua" panose="02040602050305030304" pitchFamily="18" charset="0"/>
              </a:rPr>
              <a:t>Question: If the animals which can walk are called swimmers, animals who crawl are called flying, those living in water are called snakes and those which fly in the sky are called hunters, then what will a lizard be called ?</a:t>
            </a:r>
          </a:p>
          <a:p>
            <a:pPr>
              <a:lnSpc>
                <a:spcPct val="150000"/>
              </a:lnSpc>
            </a:pPr>
            <a:r>
              <a:rPr lang="en-US" sz="2000" dirty="0">
                <a:latin typeface="Book Antiqua" panose="02040602050305030304" pitchFamily="18" charset="0"/>
              </a:rPr>
              <a:t>[A] Flying</a:t>
            </a:r>
          </a:p>
          <a:p>
            <a:pPr>
              <a:lnSpc>
                <a:spcPct val="150000"/>
              </a:lnSpc>
            </a:pPr>
            <a:r>
              <a:rPr lang="en-US" sz="2000" dirty="0">
                <a:latin typeface="Book Antiqua" panose="02040602050305030304" pitchFamily="18" charset="0"/>
              </a:rPr>
              <a:t>[B] Swimmers</a:t>
            </a:r>
          </a:p>
          <a:p>
            <a:pPr>
              <a:lnSpc>
                <a:spcPct val="150000"/>
              </a:lnSpc>
            </a:pPr>
            <a:r>
              <a:rPr lang="en-US" sz="2000" dirty="0">
                <a:latin typeface="Book Antiqua" panose="02040602050305030304" pitchFamily="18" charset="0"/>
              </a:rPr>
              <a:t>[C] Snakes</a:t>
            </a:r>
          </a:p>
          <a:p>
            <a:pPr>
              <a:lnSpc>
                <a:spcPct val="150000"/>
              </a:lnSpc>
            </a:pPr>
            <a:r>
              <a:rPr lang="en-US" sz="2000" dirty="0">
                <a:latin typeface="Book Antiqua" panose="02040602050305030304" pitchFamily="18" charset="0"/>
              </a:rPr>
              <a:t>[D] Hunters</a:t>
            </a:r>
          </a:p>
          <a:p>
            <a:pPr>
              <a:lnSpc>
                <a:spcPct val="150000"/>
              </a:lnSpc>
            </a:pPr>
            <a:endParaRPr lang="en-IN" dirty="0"/>
          </a:p>
        </p:txBody>
      </p:sp>
    </p:spTree>
    <p:extLst>
      <p:ext uri="{BB962C8B-B14F-4D97-AF65-F5344CB8AC3E}">
        <p14:creationId xmlns:p14="http://schemas.microsoft.com/office/powerpoint/2010/main" val="1692536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esktop\Blood relationship\thankyou.png">
            <a:extLst>
              <a:ext uri="{FF2B5EF4-FFF2-40B4-BE49-F238E27FC236}">
                <a16:creationId xmlns:a16="http://schemas.microsoft.com/office/drawing/2014/main" id="{36F857FF-F39C-5FAE-3065-B9FDF2772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687388"/>
            <a:ext cx="882967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66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If the letters in the word </a:t>
            </a:r>
            <a:r>
              <a:rPr lang="en-US" sz="2000" b="1" spc="-5" dirty="0">
                <a:latin typeface="Book Antiqua" panose="02040602050305030304" pitchFamily="18" charset="0"/>
                <a:cs typeface="Verdana"/>
              </a:rPr>
              <a:t>UNDERTAKING</a:t>
            </a:r>
            <a:r>
              <a:rPr lang="en-US" sz="2000" spc="-5" dirty="0">
                <a:latin typeface="Book Antiqua" panose="02040602050305030304" pitchFamily="18" charset="0"/>
                <a:cs typeface="Verdana"/>
              </a:rPr>
              <a:t>  are rearranged in the alphabetical order,  which one will be in the middle in order after  the rearrangement?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G</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I</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K</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N</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T</a:t>
            </a:r>
            <a:endParaRPr lang="en-IN" sz="2000" dirty="0">
              <a:latin typeface="Book Antiqua" panose="02040602050305030304" pitchFamily="18" charset="0"/>
            </a:endParaRPr>
          </a:p>
        </p:txBody>
      </p:sp>
    </p:spTree>
    <p:extLst>
      <p:ext uri="{BB962C8B-B14F-4D97-AF65-F5344CB8AC3E}">
        <p14:creationId xmlns:p14="http://schemas.microsoft.com/office/powerpoint/2010/main" val="70640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rPr>
              <a:t>W</a:t>
            </a:r>
            <a:r>
              <a:rPr lang="en-US" sz="2000" spc="-5" dirty="0">
                <a:latin typeface="Book Antiqua" panose="02040602050305030304" pitchFamily="18" charset="0"/>
                <a:cs typeface="Verdana"/>
              </a:rPr>
              <a:t>hich letter in the word </a:t>
            </a:r>
            <a:r>
              <a:rPr lang="en-US" sz="2000" b="1" spc="-5" dirty="0">
                <a:latin typeface="Book Antiqua" panose="02040602050305030304" pitchFamily="18" charset="0"/>
                <a:cs typeface="Verdana"/>
              </a:rPr>
              <a:t>CYBERNETICS</a:t>
            </a:r>
            <a:r>
              <a:rPr lang="en-US" sz="2000" spc="-5" dirty="0">
                <a:latin typeface="Book Antiqua" panose="02040602050305030304" pitchFamily="18" charset="0"/>
                <a:cs typeface="Verdana"/>
              </a:rPr>
              <a:t>  occupies the same position as it does in the  English alphabet?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C</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E</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S</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I</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Y</a:t>
            </a:r>
            <a:endParaRPr lang="en-IN" sz="2000" dirty="0">
              <a:latin typeface="Book Antiqua" panose="02040602050305030304" pitchFamily="18" charset="0"/>
            </a:endParaRPr>
          </a:p>
        </p:txBody>
      </p:sp>
    </p:spTree>
    <p:extLst>
      <p:ext uri="{BB962C8B-B14F-4D97-AF65-F5344CB8AC3E}">
        <p14:creationId xmlns:p14="http://schemas.microsoft.com/office/powerpoint/2010/main" val="81836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460837"/>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rPr>
              <a:t>If the last four letters of the word  </a:t>
            </a:r>
            <a:r>
              <a:rPr lang="en-US" sz="2000" b="1" spc="-5" dirty="0">
                <a:latin typeface="Book Antiqua" panose="02040602050305030304" pitchFamily="18" charset="0"/>
              </a:rPr>
              <a:t>CONCENTRATION</a:t>
            </a:r>
            <a:r>
              <a:rPr lang="en-US" sz="2000" spc="-5" dirty="0">
                <a:latin typeface="Book Antiqua" panose="02040602050305030304" pitchFamily="18" charset="0"/>
              </a:rPr>
              <a:t> are written in reverse order  followed by next two in the reverse order and  next three in the reverse order and then followed  by first four in the reverse order, counting from  the left, which letter would be eighth in the new  arrangement? </a:t>
            </a:r>
          </a:p>
          <a:p>
            <a:pPr marL="12700" algn="just">
              <a:lnSpc>
                <a:spcPct val="150000"/>
              </a:lnSpc>
              <a:spcBef>
                <a:spcPts val="100"/>
              </a:spcBef>
            </a:pPr>
            <a:r>
              <a:rPr lang="en-US" sz="2000" spc="-5" dirty="0">
                <a:latin typeface="Book Antiqua" panose="02040602050305030304" pitchFamily="18" charset="0"/>
                <a:cs typeface="Verdana"/>
              </a:rPr>
              <a:t>[A] N</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T</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E</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R</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endParaRPr lang="en-IN" sz="2000" dirty="0">
              <a:latin typeface="Book Antiqua" panose="02040602050305030304" pitchFamily="18" charset="0"/>
            </a:endParaRPr>
          </a:p>
        </p:txBody>
      </p:sp>
    </p:spTree>
    <p:extLst>
      <p:ext uri="{BB962C8B-B14F-4D97-AF65-F5344CB8AC3E}">
        <p14:creationId xmlns:p14="http://schemas.microsoft.com/office/powerpoint/2010/main" val="323086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686266"/>
          </a:xfrm>
          <a:prstGeom prst="rect">
            <a:avLst/>
          </a:prstGeom>
          <a:noFill/>
        </p:spPr>
        <p:txBody>
          <a:bodyPr wrap="square" rtlCol="0">
            <a:spAutoFit/>
          </a:bodyPr>
          <a:lstStyle/>
          <a:p>
            <a:pPr marL="12700" marR="5080">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Select the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combination</a:t>
            </a:r>
            <a:r>
              <a:rPr lang="en-US" sz="2000" dirty="0">
                <a:latin typeface="Book Antiqua" panose="02040602050305030304" pitchFamily="18" charset="0"/>
                <a:cs typeface="Verdana"/>
              </a:rPr>
              <a:t> 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numbers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a:t>
            </a:r>
            <a:r>
              <a:rPr lang="en-US" sz="2000" dirty="0">
                <a:latin typeface="Book Antiqua" panose="02040602050305030304" pitchFamily="18" charset="0"/>
                <a:cs typeface="Verdana"/>
              </a:rPr>
              <a:t> that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 letters </a:t>
            </a:r>
            <a:r>
              <a:rPr lang="en-US" sz="2000" spc="-5" dirty="0">
                <a:latin typeface="Book Antiqua" panose="02040602050305030304" pitchFamily="18" charset="0"/>
                <a:cs typeface="Verdana"/>
              </a:rPr>
              <a:t>arranged </a:t>
            </a:r>
            <a:r>
              <a:rPr lang="en-US" sz="2000" dirty="0">
                <a:latin typeface="Book Antiqua" panose="02040602050305030304" pitchFamily="18" charset="0"/>
                <a:cs typeface="Verdana"/>
              </a:rPr>
              <a:t>accordingly in the </a:t>
            </a:r>
            <a:r>
              <a:rPr lang="en-US" sz="2000" spc="-10" dirty="0">
                <a:latin typeface="Book Antiqua" panose="02040602050305030304" pitchFamily="18" charset="0"/>
                <a:cs typeface="Verdana"/>
              </a:rPr>
              <a:t>form </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meaningful</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word.</a:t>
            </a:r>
          </a:p>
          <a:p>
            <a:pPr marL="12700" marR="5080">
              <a:lnSpc>
                <a:spcPct val="100000"/>
              </a:lnSpc>
              <a:spcBef>
                <a:spcPts val="300"/>
              </a:spcBef>
            </a:pPr>
            <a:r>
              <a:rPr lang="en-US" sz="2000" b="1" dirty="0">
                <a:latin typeface="Book Antiqua" panose="02040602050305030304" pitchFamily="18" charset="0"/>
                <a:cs typeface="Verdana"/>
              </a:rPr>
              <a:t>T    I    R    B    H    G</a:t>
            </a:r>
          </a:p>
          <a:p>
            <a:pPr marL="12700" marR="5080">
              <a:lnSpc>
                <a:spcPct val="100000"/>
              </a:lnSpc>
              <a:spcBef>
                <a:spcPts val="300"/>
              </a:spcBef>
            </a:pPr>
            <a:r>
              <a:rPr lang="en-US" sz="2000" b="1" dirty="0">
                <a:latin typeface="Book Antiqua" panose="02040602050305030304" pitchFamily="18" charset="0"/>
                <a:cs typeface="Verdana"/>
              </a:rPr>
              <a:t>1    2     3    4     5      6</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1,</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4,</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5</a:t>
            </a:r>
          </a:p>
          <a:p>
            <a:pPr marL="12700">
              <a:lnSpc>
                <a:spcPct val="150000"/>
              </a:lnSpc>
              <a:spcBef>
                <a:spcPts val="300"/>
              </a:spcBef>
              <a:tabLst>
                <a:tab pos="469900" algn="l"/>
              </a:tabLst>
            </a:pPr>
            <a:r>
              <a:rPr lang="en-US" sz="2000" dirty="0">
                <a:latin typeface="Book Antiqua" panose="02040602050305030304" pitchFamily="18" charset="0"/>
                <a:cs typeface="Verdana"/>
              </a:rPr>
              <a:t>[B] 3,</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5,</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1</a:t>
            </a:r>
          </a:p>
          <a:p>
            <a:pPr marL="12700">
              <a:lnSpc>
                <a:spcPct val="150000"/>
              </a:lnSpc>
              <a:spcBef>
                <a:spcPts val="300"/>
              </a:spcBef>
              <a:tabLst>
                <a:tab pos="469900" algn="l"/>
              </a:tabLst>
            </a:pPr>
            <a:r>
              <a:rPr lang="en-US" sz="2000" dirty="0">
                <a:latin typeface="Book Antiqua" panose="02040602050305030304" pitchFamily="18" charset="0"/>
                <a:cs typeface="Verdana"/>
              </a:rPr>
              <a:t>[C] 4,</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5,</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1</a:t>
            </a:r>
          </a:p>
          <a:p>
            <a:pPr marL="12700">
              <a:lnSpc>
                <a:spcPct val="150000"/>
              </a:lnSpc>
              <a:spcBef>
                <a:spcPts val="300"/>
              </a:spcBef>
              <a:tabLst>
                <a:tab pos="469900" algn="l"/>
              </a:tabLst>
            </a:pPr>
            <a:r>
              <a:rPr lang="en-US" sz="2000" dirty="0">
                <a:latin typeface="Book Antiqua" panose="02040602050305030304" pitchFamily="18" charset="0"/>
                <a:cs typeface="Verdana"/>
              </a:rPr>
              <a:t>[D] 4,</a:t>
            </a:r>
            <a:r>
              <a:rPr lang="en-US" sz="2000" spc="-30" dirty="0">
                <a:latin typeface="Book Antiqua" panose="02040602050305030304" pitchFamily="18" charset="0"/>
                <a:cs typeface="Verdana"/>
              </a:rPr>
              <a:t> </a:t>
            </a:r>
            <a:r>
              <a:rPr lang="en-US" sz="2000" dirty="0">
                <a:latin typeface="Book Antiqua" panose="02040602050305030304" pitchFamily="18" charset="0"/>
                <a:cs typeface="Verdana"/>
              </a:rPr>
              <a:t>5, 2,</a:t>
            </a:r>
            <a:r>
              <a:rPr lang="en-US" sz="2000" spc="-3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6, 1</a:t>
            </a:r>
            <a:endParaRPr lang="en-IN" sz="2000" dirty="0">
              <a:latin typeface="Book Antiqua" panose="02040602050305030304" pitchFamily="18" charset="0"/>
            </a:endParaRPr>
          </a:p>
        </p:txBody>
      </p:sp>
    </p:spTree>
    <p:extLst>
      <p:ext uri="{BB962C8B-B14F-4D97-AF65-F5344CB8AC3E}">
        <p14:creationId xmlns:p14="http://schemas.microsoft.com/office/powerpoint/2010/main" val="924190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2675</Words>
  <Application>Microsoft Office PowerPoint</Application>
  <PresentationFormat>Widescreen</PresentationFormat>
  <Paragraphs>475</Paragraphs>
  <Slides>55</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55</vt:i4>
      </vt:variant>
    </vt:vector>
  </HeadingPairs>
  <TitlesOfParts>
    <vt:vector size="67" baseType="lpstr">
      <vt:lpstr>Arial</vt:lpstr>
      <vt:lpstr>Arial MT</vt:lpstr>
      <vt:lpstr>Berlin Sans FB Demi</vt:lpstr>
      <vt:lpstr>Book Antiqua</vt:lpstr>
      <vt:lpstr>Calibri</vt:lpstr>
      <vt:lpstr>Calibri Light</vt:lpstr>
      <vt:lpstr>Segoe UI Symbol</vt:lpstr>
      <vt:lpstr>Verdana</vt:lpstr>
      <vt:lpstr>Wingdings</vt:lpstr>
      <vt:lpstr>Wingdings 2</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Series completion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 Decoding</vt:lpstr>
      <vt:lpstr>PowerPoint Presentation</vt:lpstr>
      <vt:lpstr>PowerPoint Presentation</vt:lpstr>
      <vt:lpstr>Letter Coding: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panwar</dc:creator>
  <cp:lastModifiedBy>Global</cp:lastModifiedBy>
  <cp:revision>5</cp:revision>
  <dcterms:created xsi:type="dcterms:W3CDTF">2022-02-20T13:44:06Z</dcterms:created>
  <dcterms:modified xsi:type="dcterms:W3CDTF">2023-02-21T04:52:51Z</dcterms:modified>
</cp:coreProperties>
</file>