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22" r:id="rId3"/>
    <p:sldId id="323" r:id="rId4"/>
    <p:sldId id="324" r:id="rId5"/>
    <p:sldId id="326" r:id="rId6"/>
    <p:sldId id="327" r:id="rId7"/>
    <p:sldId id="325" r:id="rId8"/>
    <p:sldId id="332" r:id="rId9"/>
    <p:sldId id="333" r:id="rId10"/>
    <p:sldId id="328" r:id="rId11"/>
    <p:sldId id="329" r:id="rId12"/>
    <p:sldId id="330" r:id="rId13"/>
    <p:sldId id="33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AC71-1E0F-A3DA-12D0-9A2E70E44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CBC57-43F0-336F-010F-89020D95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E27EB-3D5B-B70E-B591-9F8FFB3E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DB3-B28E-4166-9216-D15870281CE8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5E04-28AC-1CA0-4217-891C50E9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29A48-7F39-A459-CE5A-766F32D9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E0D9-28D8-4396-9A7C-801ABC2A7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99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0843-A59E-ADF5-7FBC-25DD63D2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171E4-2B04-354E-CE59-EDF9FB3C2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55BA9-E155-C994-003B-6CB9E368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DB3-B28E-4166-9216-D15870281CE8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4ADE-E935-689A-EDCE-CDF43B94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B68A-EC50-E260-BE08-91165C59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E0D9-28D8-4396-9A7C-801ABC2A7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21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9C9D7-CB63-5279-7231-01F018284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CF6BA-AFD4-0F8A-55AF-4C3868267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6DB4-8A74-8324-1F41-E03B2269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DB3-B28E-4166-9216-D15870281CE8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4BEA0-384E-FF71-55A1-8BA18E65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8D31B-CB85-12F3-EF35-4436F4F4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E0D9-28D8-4396-9A7C-801ABC2A7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79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2832-7A7D-97B6-8B12-1877CFEC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FBB2-6E08-0BC4-42B1-B610EA16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6E94-965C-24BD-9B27-8A481C4B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DB3-B28E-4166-9216-D15870281CE8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F6A8D-9592-06FE-5E1C-5CB9F1F2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30D41-6CDC-5DD3-D7FD-4E47F5E6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E0D9-28D8-4396-9A7C-801ABC2A7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75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3A2D-37A0-7719-6E57-37E5EDEF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9059-1AB2-4DEF-49F5-3B636ED92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5831A-821A-06B1-D1C3-986278D4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DB3-B28E-4166-9216-D15870281CE8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AC048-2064-001E-0882-7A682AC5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41C79-09B0-2BC2-46AA-050AE867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E0D9-28D8-4396-9A7C-801ABC2A7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96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0D10-0542-9028-A484-A00653DF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E56D-14CA-D1FE-BA4D-E0E0F4F88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1B93E-31FD-A85E-BE86-109B4DC3C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57AFE-4DEE-3FAD-DB55-8EF49FF6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DB3-B28E-4166-9216-D15870281CE8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752AA-8A1E-D628-1C75-74FBB5F0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792A6-DDE1-A8C3-6C93-64BA1A96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E0D9-28D8-4396-9A7C-801ABC2A7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73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D5BF-BCE3-31D5-3B9D-2F01A895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4F5C2-3178-1D3B-E5AB-A8755D03B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424B-3BF2-427F-9BEA-966C579F0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E1322-9BDD-8636-1306-AC9025D4F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CC8D7-4630-256D-FF7A-8CF5AC6CD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F0338-E68F-2C7C-91C5-B5078F72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DB3-B28E-4166-9216-D15870281CE8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F4BE2-B370-65CB-5C2D-BC799707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363A7-FB3E-16A7-EC9D-BFBAF986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E0D9-28D8-4396-9A7C-801ABC2A7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10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9C5E-FAA4-68BD-A0DA-6809FE06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DE261-D5E7-7511-F2A7-0565FA4B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DB3-B28E-4166-9216-D15870281CE8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DC1C1-E725-95A2-84AD-0D3EEC93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B4D93-8BF2-4A87-2B7A-CA3C75B5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E0D9-28D8-4396-9A7C-801ABC2A7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16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34FBA-C9ED-6EEB-C343-067760A4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DB3-B28E-4166-9216-D15870281CE8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FD6D0-004B-1CC1-CD40-1A303517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E45A2-68CC-BADC-3BDE-8EA68566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E0D9-28D8-4396-9A7C-801ABC2A7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65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F0BA-92B6-18AE-853E-1794F81D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646F3-AF01-E795-5E40-171A477F4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76EB1-38A7-1017-F6A3-4041636C3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30DD3-9241-4639-76E0-2A480037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DB3-B28E-4166-9216-D15870281CE8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FDD99-2E99-1B53-FD4C-B72241FD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65B20-5E63-0C7D-932A-D1203EC5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E0D9-28D8-4396-9A7C-801ABC2A7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26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A7F4-F763-8EF1-117D-C542B80E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79880-7467-6326-4108-AB6570D40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4D856-7DD1-9738-F084-C57E2964C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DEA6D-34CF-75AB-D8E1-7476671C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DB3-B28E-4166-9216-D15870281CE8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3CC4C-3375-0779-C3D2-28823D34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6412B-1DB5-8B28-0967-983B0FF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E0D9-28D8-4396-9A7C-801ABC2A7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8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BFBE6-A6DF-3717-B361-B939BC60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6D5D7-A22C-E15A-9103-9E7234DB2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FAB1-7495-41CA-960B-1769879B9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94DB3-B28E-4166-9216-D15870281CE8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7E73C-2333-FAA8-F2C9-92A9F9B6E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EC89A-9C16-B68B-1D97-98AC8F519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EE0D9-28D8-4396-9A7C-801ABC2A7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48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3C9892-F67E-FEDF-E39C-4AF3152C1544}"/>
              </a:ext>
            </a:extLst>
          </p:cNvPr>
          <p:cNvSpPr/>
          <p:nvPr/>
        </p:nvSpPr>
        <p:spPr>
          <a:xfrm>
            <a:off x="3124200" y="2243890"/>
            <a:ext cx="5943600" cy="1462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D0A660F7-B022-1676-1D35-4D8C9B225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24200" y="2380566"/>
            <a:ext cx="5943600" cy="1325563"/>
          </a:xfrm>
        </p:spPr>
        <p:txBody>
          <a:bodyPr/>
          <a:lstStyle/>
          <a:p>
            <a:pPr algn="ctr"/>
            <a:r>
              <a:rPr lang="en-IN" altLang="en-US" b="1" i="1" dirty="0"/>
              <a:t>Partnership and Problems on 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3C9B-BA12-5CC2-89C1-321AE6B6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Kiran is younger than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Bineesh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7 years and their ages are in the respective ratio of 7 : 9, how old is Kiran?</a:t>
            </a:r>
          </a:p>
          <a:p>
            <a:pPr marL="0" indent="0" algn="just"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25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24.5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26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26.5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E207-91E3-56E5-7CE2-41E5A2D9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Mona and Vikas's present age is 9:10. After 4years the ratio will become 11:12. What is the present age of mona?</a:t>
            </a:r>
          </a:p>
          <a:p>
            <a:pPr marL="0" indent="0" algn="just"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18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E0FC-272C-D981-A50E-8050EB5F1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Ram and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Shyam's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 age is 2:1. After 5years the ratio will become 3:2. What is the present age of both?</a:t>
            </a:r>
          </a:p>
          <a:p>
            <a:pPr marL="0" indent="0" algn="just"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10, 5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12, 8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15, 18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15, 10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569A-BD33-BAAA-71E3-CA5E0CF54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present age of father is 5 times the age of the son. 3years hence the father would be 4 times that of the son. What is present age of father?</a:t>
            </a:r>
          </a:p>
          <a:p>
            <a:pPr marL="0" indent="0" algn="just"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45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18991E59-E495-BAEE-7AF6-3AFA71914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81001"/>
            <a:ext cx="7886700" cy="854075"/>
          </a:xfrm>
        </p:spPr>
        <p:txBody>
          <a:bodyPr/>
          <a:lstStyle/>
          <a:p>
            <a:r>
              <a:rPr lang="en-US" altLang="en-US" sz="3600">
                <a:latin typeface="Aharoni" panose="02010803020104030203" pitchFamily="2" charset="-79"/>
                <a:cs typeface="Aharoni" panose="02010803020104030203" pitchFamily="2" charset="-79"/>
              </a:rPr>
              <a:t>What is Partnership?</a:t>
            </a:r>
            <a:endParaRPr lang="en-IN" altLang="en-US"/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EB6172A6-64A2-3B05-A646-CB2C113FBD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825625"/>
            <a:ext cx="8210550" cy="4351338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Book Antiqua" panose="02040602050305030304" pitchFamily="18" charset="0"/>
                <a:cs typeface="Times New Roman" panose="02020603050405020304" pitchFamily="18" charset="0"/>
              </a:rPr>
              <a:t>Important Concepts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b="1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Book Antiqua" panose="02040602050305030304" pitchFamily="18" charset="0"/>
                <a:cs typeface="Times New Roman" panose="02020603050405020304" pitchFamily="18" charset="0"/>
              </a:rPr>
              <a:t>Ratio of Divisions of Gains:</a:t>
            </a:r>
            <a:endParaRPr lang="en-US" altLang="en-US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700">
                <a:latin typeface="Book Antiqua" panose="02040602050305030304" pitchFamily="18" charset="0"/>
                <a:cs typeface="Times New Roman" panose="02020603050405020304" pitchFamily="18" charset="0"/>
              </a:rPr>
              <a:t>Suppose A and B invest Rs. </a:t>
            </a:r>
            <a:r>
              <a:rPr lang="en-US" altLang="en-US" sz="2700" i="1"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700">
                <a:latin typeface="Book Antiqua" panose="02040602050305030304" pitchFamily="18" charset="0"/>
                <a:cs typeface="Times New Roman" panose="02020603050405020304" pitchFamily="18" charset="0"/>
              </a:rPr>
              <a:t> and Rs. </a:t>
            </a:r>
            <a:r>
              <a:rPr lang="en-US" altLang="en-US" sz="2700" i="1">
                <a:latin typeface="Book Antiqua" panose="0204060205030503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700">
                <a:latin typeface="Book Antiqua" panose="02040602050305030304" pitchFamily="18" charset="0"/>
                <a:cs typeface="Times New Roman" panose="02020603050405020304" pitchFamily="18" charset="0"/>
              </a:rPr>
              <a:t> respectively for a year in a business, then at the end of the year: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Book Antiqua" panose="02040602050305030304" pitchFamily="18" charset="0"/>
                <a:cs typeface="Times New Roman" panose="02020603050405020304" pitchFamily="18" charset="0"/>
              </a:rPr>
              <a:t>(A's share of profit) : (B's share of profit) = </a:t>
            </a:r>
            <a:r>
              <a:rPr lang="en-US" altLang="en-US" b="1" i="1"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b="1" i="1">
                <a:latin typeface="Book Antiqua" panose="0204060205030503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b="1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83E503E7-4B3D-2F3E-0D2F-537ADF8755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304800"/>
            <a:ext cx="8534400" cy="16764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Suppose A invests Rs. 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months and B invests Rs. 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months then,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(A's share of profit) : (B's share of profit)= 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yq</a:t>
            </a:r>
            <a:endParaRPr lang="en-US" altLang="en-US" sz="2400" b="1"/>
          </a:p>
          <a:p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1A806-BE35-C723-364D-F6E679101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and B started a business with Rs.20000 and Rs.30000 respectively for 1 year. If they had profit of Rs.4000. What is the ratio of A in this profit?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Rs.800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Rs.1600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Rs.2400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Rs.1200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691FA-1038-E496-65A4-41DFF4C7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and B started a business with Rs.60000 and Rs.80000 respectively. What is the ratio of their profits after 3 years?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1:2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1:1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4:3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3:4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CC02-2BE8-39D1-1C0A-68A67663C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 Started a business with capitals Rs.60,000, Rs.50,000 and Rs.40,000 respectively. After 9 months C left them. If profit after one year is Rs.14,000 then profit of C is:</a:t>
            </a:r>
          </a:p>
          <a:p>
            <a:pPr marL="0" indent="0" algn="just"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Rs.5000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Rs.4000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Rs.6000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Rs.3000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8458-E069-D6D8-9398-32E8B842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 subscribe Rs. 50,000 for a business. A subscribes Rs. 4000 more than B and B Rs. 5000 more than C. Out of a total profit of Rs. 35,000, A receives:</a:t>
            </a:r>
          </a:p>
          <a:p>
            <a:pPr marL="0" indent="0" algn="just"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Rs.8400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Rs.11900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Rs.13600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Rs.14700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8458-E069-D6D8-9398-32E8B842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Pradeep opened a shop investing Rs.30,000. Priyanka joined him 2 months later, investing   Rs.45,000. They earned a profit of Rs.76,000 after completion of 2 year. What will be Priyanka's share of profit? :</a:t>
            </a:r>
          </a:p>
          <a:p>
            <a:pPr marL="0" indent="0" algn="just"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Rs.27000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Rs.44000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Rs.32000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Rs.40000</a:t>
            </a:r>
          </a:p>
        </p:txBody>
      </p:sp>
    </p:spTree>
    <p:extLst>
      <p:ext uri="{BB962C8B-B14F-4D97-AF65-F5344CB8AC3E}">
        <p14:creationId xmlns:p14="http://schemas.microsoft.com/office/powerpoint/2010/main" val="244621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8458-E069-D6D8-9398-32E8B842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and B invest in a business in the ratio 3 : 2. If 5% of the total profit goes to charity and A's share is Rs. 855, the total profit is:</a:t>
            </a:r>
          </a:p>
          <a:p>
            <a:pPr marL="0" indent="0" algn="just"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Rs.500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Rs.1000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Rs.1500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>
                <a:latin typeface="Book Antiqua" pitchFamily="18" charset="0"/>
              </a:rPr>
              <a:t>Rs.2000</a:t>
            </a:r>
            <a:endParaRPr lang="en-US" sz="2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9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556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Aharoni</vt:lpstr>
      <vt:lpstr>Arial</vt:lpstr>
      <vt:lpstr>Book Antiqua</vt:lpstr>
      <vt:lpstr>Calibri</vt:lpstr>
      <vt:lpstr>Calibri Light</vt:lpstr>
      <vt:lpstr>Times New Roman</vt:lpstr>
      <vt:lpstr>Wingdings</vt:lpstr>
      <vt:lpstr>Office Theme</vt:lpstr>
      <vt:lpstr>Partnership and Problems on ages</vt:lpstr>
      <vt:lpstr>What is Partnership?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Partnership and Problems on ages</dc:title>
  <dc:creator>Ashish Antil</dc:creator>
  <cp:lastModifiedBy>Ashish Antil</cp:lastModifiedBy>
  <cp:revision>1</cp:revision>
  <dcterms:created xsi:type="dcterms:W3CDTF">2022-08-03T07:48:35Z</dcterms:created>
  <dcterms:modified xsi:type="dcterms:W3CDTF">2022-08-03T07:49:45Z</dcterms:modified>
</cp:coreProperties>
</file>