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F14C-34CF-1163-4C04-2E9468C6B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959C8-FE67-2D9E-84CC-044927837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2742-0CFC-300F-7287-FD7318CA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9EB7-144C-426F-B593-D575C1F69BE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8C13A-DD82-357B-84EE-B8A31708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EFB8-11F5-09AC-BAC7-3988B7BB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73FD-85E6-4559-95C1-91D2926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13BF-A0CE-F591-2E66-F5A15349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02EF8-C353-6F6F-ADE8-F49B81800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2B95-6A03-08E1-AD04-CEFE93F5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9EB7-144C-426F-B593-D575C1F69BE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9A01-011C-B047-C110-4AEA803C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82A07-8142-CC16-CE4A-326CD756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73FD-85E6-4559-95C1-91D2926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2DB61-EA58-3318-D361-90599F2E9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E3E10-9BBA-85F2-7FCD-22B210BFD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04805-B45B-62B4-F920-136D51F4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9EB7-144C-426F-B593-D575C1F69BE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06132-4058-5557-7895-D3FA469E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5078-107C-1434-3A20-A179A7AF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73FD-85E6-4559-95C1-91D2926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2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F7F3-FC95-3B30-9296-7646468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AE6C-9F3B-7CDF-142C-9CB043C9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B86B7-8085-65F1-1B68-37ADD6D9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9EB7-144C-426F-B593-D575C1F69BE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9BCE-89AF-AF6C-F7D9-DD946116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65AB0-50CE-CC71-27F7-1BF74ACA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73FD-85E6-4559-95C1-91D2926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7D02-3810-F36E-FD60-ADA707CE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34E3B-3E42-E347-F5F0-0C46BFEA9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8A044-D7C1-A453-11A3-A90F8C49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9EB7-144C-426F-B593-D575C1F69BE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1C05A-F393-3AE5-9137-E0965D42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572D-FA70-930C-C12B-26AB8DBC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73FD-85E6-4559-95C1-91D2926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5E27-CA67-2AF5-F515-A8676CDF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FD3F-A5D4-909B-C1FE-3FD38B31E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5B1AC-926F-4E60-55EC-DDA3001D6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386D-B24D-2967-BCF4-B4BD79B0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9EB7-144C-426F-B593-D575C1F69BE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3DF52-0452-2A81-F850-B93B5BCB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29009-149A-455C-5604-1673F484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73FD-85E6-4559-95C1-91D2926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34AC-FD05-5CF9-60F4-0CFE899A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B942E-6143-5B7B-1475-99936CBA5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599B5-4146-52BE-9115-D1DCCFD50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C6EFB-750C-1D42-89EE-473E3F50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C8A16-A7E4-2DD3-4C08-955BCC486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C5156-A073-FCFF-EFE7-5F7D3260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9EB7-144C-426F-B593-D575C1F69BE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BED84-40BE-13D9-4C62-625A5FBF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23953-9602-6B48-8DEC-7F3B8A2C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73FD-85E6-4559-95C1-91D2926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9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AABA-DEFD-2E5F-BE51-C32A6F31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A455E-CFDF-E02F-500E-19DA4350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9EB7-144C-426F-B593-D575C1F69BE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91827-006D-AA83-061B-DFACD5A4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99905-BD3B-CAA8-66C3-52CD4BE7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73FD-85E6-4559-95C1-91D2926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F24B5-23C4-C745-C2FA-FDFCB92A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9EB7-144C-426F-B593-D575C1F69BE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F39D3-EBB3-8969-C9ED-A6566FC4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77056-0685-7483-8D8E-BF152273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73FD-85E6-4559-95C1-91D2926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5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23F3-59C1-5BC7-A475-F3548E00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15B2-BF34-473F-3E11-7CF53C6EE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AF721-371D-4AB2-EAE1-A4A973748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DA33B-1B30-3090-8C09-1E3ADB45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9EB7-144C-426F-B593-D575C1F69BE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21E0E-7331-1710-E4F3-8C49A441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EFF26-C0F6-A271-8FC1-483FDA58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73FD-85E6-4559-95C1-91D2926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8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DA71-9EA6-4662-B870-BA9E1FC34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AA523-B5C2-9D9B-0893-0C824579B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4FE68-91BD-913A-A37A-CAF4383E2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3C64B-32DC-B0C0-B924-B5E763F2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9EB7-144C-426F-B593-D575C1F69BE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2DB2B-FE6D-9A2E-69CE-B11F28EB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A192D-0DA5-EAF6-261F-497A2019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73FD-85E6-4559-95C1-91D2926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B0B9E-9829-8562-9105-FF7E606D7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D20DD-6E80-1486-BF16-0564DD76E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7B408-13AA-5350-03C9-F7E5076FD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D9EB7-144C-426F-B593-D575C1F69BE7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034FD-5246-19B5-1CD1-D244B0D8D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F918-E352-8E79-497B-60BBC11E1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73FD-85E6-4559-95C1-91D29266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1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50A5FE-6B42-8F62-0616-90384C97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1792" cy="724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17E803-186E-B276-72A8-374028E348F4}"/>
              </a:ext>
            </a:extLst>
          </p:cNvPr>
          <p:cNvSpPr txBox="1"/>
          <p:nvPr/>
        </p:nvSpPr>
        <p:spPr>
          <a:xfrm>
            <a:off x="221187" y="877455"/>
            <a:ext cx="11739418" cy="37240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SCHOOL OF COMPUTER SCIENCE AND ENGINEERING</a:t>
            </a:r>
          </a:p>
          <a:p>
            <a:pPr algn="ctr"/>
            <a:r>
              <a:rPr lang="en-US" sz="2800" dirty="0"/>
              <a:t> LOVELY PROFESSIONAL UNIVERSITY</a:t>
            </a:r>
          </a:p>
          <a:p>
            <a:pPr algn="ctr"/>
            <a:r>
              <a:rPr lang="en-US" sz="2800" dirty="0"/>
              <a:t>JALANDHAR</a:t>
            </a:r>
          </a:p>
          <a:p>
            <a:pPr algn="ctr"/>
            <a:endParaRPr lang="en-US" dirty="0"/>
          </a:p>
          <a:p>
            <a:pPr algn="ctr"/>
            <a:r>
              <a:rPr lang="en-US" sz="2400" dirty="0"/>
              <a:t>DevOps  Virtualization and Configuration Management</a:t>
            </a:r>
          </a:p>
          <a:p>
            <a:pPr algn="ctr"/>
            <a:r>
              <a:rPr lang="en-US" sz="2400" dirty="0"/>
              <a:t>(INT-332)</a:t>
            </a:r>
          </a:p>
          <a:p>
            <a:pPr algn="ctr"/>
            <a:endParaRPr lang="en-US" dirty="0"/>
          </a:p>
          <a:p>
            <a:pPr algn="ctr"/>
            <a:r>
              <a:rPr lang="en-US" sz="4000" b="1" dirty="0"/>
              <a:t>Readers Garden – Library Management System</a:t>
            </a:r>
          </a:p>
          <a:p>
            <a:pPr algn="ctr"/>
            <a:r>
              <a:rPr lang="en-US" sz="2800" dirty="0"/>
              <a:t>Containerized Infrastructure with CI/CD Pipeline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3B5A9-EFA6-979D-C882-1317884378E2}"/>
              </a:ext>
            </a:extLst>
          </p:cNvPr>
          <p:cNvSpPr txBox="1"/>
          <p:nvPr/>
        </p:nvSpPr>
        <p:spPr>
          <a:xfrm>
            <a:off x="101600" y="4922982"/>
            <a:ext cx="4516582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Submitted By:</a:t>
            </a:r>
          </a:p>
          <a:p>
            <a:r>
              <a:rPr lang="en-US" sz="2000" dirty="0"/>
              <a:t>Name – Ayan Yadav</a:t>
            </a:r>
          </a:p>
          <a:p>
            <a:r>
              <a:rPr lang="en-US" sz="2000" dirty="0"/>
              <a:t>Section- KO129</a:t>
            </a:r>
          </a:p>
          <a:p>
            <a:r>
              <a:rPr lang="en-US" sz="2000" dirty="0"/>
              <a:t>Roll no.- 22</a:t>
            </a:r>
          </a:p>
          <a:p>
            <a:r>
              <a:rPr lang="en-US" sz="2000" dirty="0"/>
              <a:t>Reg no.-12222524</a:t>
            </a:r>
          </a:p>
        </p:txBody>
      </p:sp>
      <p:pic>
        <p:nvPicPr>
          <p:cNvPr id="1028" name="Picture 4" descr="docker - Official Image | Docker Hub">
            <a:extLst>
              <a:ext uri="{FF2B5EF4-FFF2-40B4-BE49-F238E27FC236}">
                <a16:creationId xmlns:a16="http://schemas.microsoft.com/office/drawing/2014/main" id="{4F8A2533-3209-39FC-2E5F-E7924031F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517" y="4601551"/>
            <a:ext cx="25812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20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B8ACD7-9762-DDCA-09F8-F588D82D0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1792" cy="724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DE5E54-5D27-759B-99E1-A5730FFDFEFC}"/>
              </a:ext>
            </a:extLst>
          </p:cNvPr>
          <p:cNvSpPr txBox="1"/>
          <p:nvPr/>
        </p:nvSpPr>
        <p:spPr>
          <a:xfrm>
            <a:off x="2389017" y="724001"/>
            <a:ext cx="7403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CONCLUSION AND FUTURE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B0D79-1CBF-B14D-5647-C3FD9A44E638}"/>
              </a:ext>
            </a:extLst>
          </p:cNvPr>
          <p:cNvSpPr txBox="1"/>
          <p:nvPr/>
        </p:nvSpPr>
        <p:spPr>
          <a:xfrm>
            <a:off x="831273" y="1597141"/>
            <a:ext cx="105848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Conclusion:-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Successfully built and deployed a scalable food ordering platform.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Integrated modern DevOps practices like Docker and CI/CD to ensure smooth and automated deployments.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project is optimized for real-world use, with features for both users and admins, and a clean deployment pipeline for continuous updates.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E673E-5FDF-88BB-9BA3-31055BEE71F4}"/>
              </a:ext>
            </a:extLst>
          </p:cNvPr>
          <p:cNvSpPr txBox="1"/>
          <p:nvPr/>
        </p:nvSpPr>
        <p:spPr>
          <a:xfrm>
            <a:off x="831273" y="3228945"/>
            <a:ext cx="4590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Future Scope:-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FAC5F-6A60-CE9C-4E0C-F7E704325ACD}"/>
              </a:ext>
            </a:extLst>
          </p:cNvPr>
          <p:cNvSpPr txBox="1"/>
          <p:nvPr/>
        </p:nvSpPr>
        <p:spPr>
          <a:xfrm>
            <a:off x="831273" y="3552699"/>
            <a:ext cx="9236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💳 Payment Gateway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secure online transactions for seamless order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📍 Delivery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Tracks order status in real-time, improving transparency and customer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📩 SMS/Email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Sends instant updates to customers about order confirmation, dispatch, and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🤖 AI-Powered Suggestions (If implemented or planned)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Suggests popular items or upsells based on user behavior (can be basic rule-based or ML-based).</a:t>
            </a:r>
          </a:p>
        </p:txBody>
      </p:sp>
    </p:spTree>
    <p:extLst>
      <p:ext uri="{BB962C8B-B14F-4D97-AF65-F5344CB8AC3E}">
        <p14:creationId xmlns:p14="http://schemas.microsoft.com/office/powerpoint/2010/main" val="44291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A2AEEF-4002-2267-59E3-6E651A05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1792" cy="724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94E84A-3809-DDA9-FD6D-04B919A3450F}"/>
              </a:ext>
            </a:extLst>
          </p:cNvPr>
          <p:cNvSpPr txBox="1"/>
          <p:nvPr/>
        </p:nvSpPr>
        <p:spPr>
          <a:xfrm>
            <a:off x="529247" y="362000"/>
            <a:ext cx="10908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  <a:r>
              <a:rPr lang="en-US" sz="4800" b="1" dirty="0"/>
              <a:t>PROJECT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8D085-D3FB-009C-FCF8-162219E6918F}"/>
              </a:ext>
            </a:extLst>
          </p:cNvPr>
          <p:cNvSpPr txBox="1"/>
          <p:nvPr/>
        </p:nvSpPr>
        <p:spPr>
          <a:xfrm>
            <a:off x="258890" y="1081139"/>
            <a:ext cx="112771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a full-stack </a:t>
            </a:r>
            <a:r>
              <a:rPr lang="en-US" b="1" dirty="0"/>
              <a:t>Library Management System</a:t>
            </a:r>
            <a:r>
              <a:rPr lang="en-US" dirty="0"/>
              <a:t> to streamline book lending and inventory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built using</a:t>
            </a:r>
            <a:r>
              <a:rPr lang="en-US" b="1" dirty="0"/>
              <a:t> React </a:t>
            </a:r>
            <a:r>
              <a:rPr lang="en-US" dirty="0"/>
              <a:t>with </a:t>
            </a:r>
            <a:r>
              <a:rPr lang="en-US" b="1" dirty="0"/>
              <a:t>Vite</a:t>
            </a:r>
            <a:r>
              <a:rPr lang="en-US" dirty="0"/>
              <a:t> for enhanced speed and development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 developed with </a:t>
            </a:r>
            <a:r>
              <a:rPr lang="en-US" b="1" dirty="0"/>
              <a:t>Node.js </a:t>
            </a:r>
            <a:r>
              <a:rPr lang="en-US" dirty="0"/>
              <a:t>and </a:t>
            </a:r>
            <a:r>
              <a:rPr lang="en-US" b="1" dirty="0"/>
              <a:t>Express</a:t>
            </a:r>
            <a:r>
              <a:rPr lang="en-US" dirty="0"/>
              <a:t>, managing API requests and server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a user interface for </a:t>
            </a:r>
            <a:r>
              <a:rPr lang="en-US" b="1" dirty="0"/>
              <a:t>browsing books, borrowing/returning, and managing user accounts</a:t>
            </a:r>
            <a:r>
              <a:rPr lang="en-US" dirty="0"/>
              <a:t>, with </a:t>
            </a:r>
            <a:r>
              <a:rPr lang="en-US" b="1" dirty="0"/>
              <a:t>MongoDB</a:t>
            </a:r>
            <a:r>
              <a:rPr lang="en-US" dirty="0"/>
              <a:t> as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an </a:t>
            </a:r>
            <a:r>
              <a:rPr lang="en-US" b="1" dirty="0"/>
              <a:t>admin panel</a:t>
            </a:r>
            <a:r>
              <a:rPr lang="en-US" dirty="0"/>
              <a:t> for managing book inventory, tracking borrow history, and overseeing user activities in real-time..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Containerized the application using</a:t>
            </a:r>
            <a:r>
              <a:rPr lang="en-US" b="1" dirty="0"/>
              <a:t> Docker </a:t>
            </a:r>
            <a:r>
              <a:rPr lang="en-US" dirty="0"/>
              <a:t>to run frontend and backend as separate containers.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a </a:t>
            </a:r>
            <a:r>
              <a:rPr lang="en-US" b="1" dirty="0"/>
              <a:t>CI/CD </a:t>
            </a:r>
            <a:r>
              <a:rPr lang="en-US" dirty="0"/>
              <a:t>pipeline using </a:t>
            </a:r>
            <a:r>
              <a:rPr lang="en-US" b="1" dirty="0"/>
              <a:t>GitHub</a:t>
            </a:r>
            <a:r>
              <a:rPr lang="en-US" dirty="0"/>
              <a:t> </a:t>
            </a:r>
            <a:r>
              <a:rPr lang="en-US" b="1" dirty="0"/>
              <a:t>Actions</a:t>
            </a:r>
            <a:r>
              <a:rPr lang="en-US" dirty="0"/>
              <a:t> for automation.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Deployed  on </a:t>
            </a:r>
            <a:r>
              <a:rPr lang="en-US" b="1" dirty="0" err="1"/>
              <a:t>Vercel</a:t>
            </a:r>
            <a:r>
              <a:rPr lang="en-US" dirty="0"/>
              <a:t> for fast, reliable delivery and version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Demonstrates practical skills in full-stack development, containerization, and DevOps.</a:t>
            </a:r>
          </a:p>
        </p:txBody>
      </p:sp>
    </p:spTree>
    <p:extLst>
      <p:ext uri="{BB962C8B-B14F-4D97-AF65-F5344CB8AC3E}">
        <p14:creationId xmlns:p14="http://schemas.microsoft.com/office/powerpoint/2010/main" val="62198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190F93-72F9-B09D-20F6-E37CE742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1792" cy="724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3FAD3A-92F5-57F0-ED40-51E2223D8A40}"/>
              </a:ext>
            </a:extLst>
          </p:cNvPr>
          <p:cNvSpPr txBox="1"/>
          <p:nvPr/>
        </p:nvSpPr>
        <p:spPr>
          <a:xfrm>
            <a:off x="2262423" y="905165"/>
            <a:ext cx="765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PROBLEM STATEMENT AND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2E011-3C4D-EB9F-1A09-D4C24C34BBC5}"/>
              </a:ext>
            </a:extLst>
          </p:cNvPr>
          <p:cNvSpPr txBox="1"/>
          <p:nvPr/>
        </p:nvSpPr>
        <p:spPr>
          <a:xfrm>
            <a:off x="175491" y="1911926"/>
            <a:ext cx="57819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PROBLEMS:-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Outdated Interface that result in poor user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deployment process that slow down the rollout of new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Inconsistence environment between deployment and production causing unexpected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automation testing and Integration.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8E1171-D9B5-7BF6-61BC-3B53A16743F8}"/>
              </a:ext>
            </a:extLst>
          </p:cNvPr>
          <p:cNvCxnSpPr/>
          <p:nvPr/>
        </p:nvCxnSpPr>
        <p:spPr>
          <a:xfrm>
            <a:off x="6225309" y="1819563"/>
            <a:ext cx="0" cy="4937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42E8B2-5B13-F50A-08C3-78ECD00181BD}"/>
              </a:ext>
            </a:extLst>
          </p:cNvPr>
          <p:cNvSpPr txBox="1"/>
          <p:nvPr/>
        </p:nvSpPr>
        <p:spPr>
          <a:xfrm>
            <a:off x="6225309" y="1911926"/>
            <a:ext cx="585585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SOLUTIONS:-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Developing a user friendly and modern website using MERN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Containerizing the application using Docker to ensure consistence environment across the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CI/CD pipeline for automated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Combination of containerization and CI/CD will streamline the development without disrupting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16205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26B8F-0879-6506-9DF8-F9744DF4A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1792" cy="724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5C7C5C-99BF-F434-4495-07E35DFFA6E7}"/>
              </a:ext>
            </a:extLst>
          </p:cNvPr>
          <p:cNvSpPr txBox="1"/>
          <p:nvPr/>
        </p:nvSpPr>
        <p:spPr>
          <a:xfrm>
            <a:off x="3176823" y="942109"/>
            <a:ext cx="5828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TECHNOLOGIES STACK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5D5A3D-37B6-0177-EDEF-EB8001FD2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607000"/>
              </p:ext>
            </p:extLst>
          </p:nvPr>
        </p:nvGraphicFramePr>
        <p:xfrm>
          <a:off x="2026896" y="1868103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906000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02258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TECH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8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 with VITE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JS + EXPRESS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7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MONGO-DB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5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CONTAINERIZATION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13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CI/CD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GITHUB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53774"/>
                  </a:ext>
                </a:extLst>
              </a:tr>
            </a:tbl>
          </a:graphicData>
        </a:graphic>
      </p:graphicFrame>
      <p:pic>
        <p:nvPicPr>
          <p:cNvPr id="2050" name="Picture 2" descr="docker - Official Image | Docker Hub">
            <a:extLst>
              <a:ext uri="{FF2B5EF4-FFF2-40B4-BE49-F238E27FC236}">
                <a16:creationId xmlns:a16="http://schemas.microsoft.com/office/drawing/2014/main" id="{0526511A-EC77-AAD7-C05F-363D7E94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489" y="4552950"/>
            <a:ext cx="25812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57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790423-01A0-FBAD-A54B-03FFF46E3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1792" cy="724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ED5D29-088C-81EC-87A9-8B2F34DDC22E}"/>
              </a:ext>
            </a:extLst>
          </p:cNvPr>
          <p:cNvSpPr txBox="1"/>
          <p:nvPr/>
        </p:nvSpPr>
        <p:spPr>
          <a:xfrm>
            <a:off x="3012141" y="526341"/>
            <a:ext cx="496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7486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DDA369-757F-F2DC-14DB-E8B81C74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1792" cy="724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A9F8A3-CECA-E78C-A967-2D14F72EDBF4}"/>
              </a:ext>
            </a:extLst>
          </p:cNvPr>
          <p:cNvSpPr txBox="1"/>
          <p:nvPr/>
        </p:nvSpPr>
        <p:spPr>
          <a:xfrm>
            <a:off x="1681017" y="831273"/>
            <a:ext cx="955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CONTAINERIZATION AND CI/CD PIPELINES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60383-A770-F1E0-612F-DB6C6FBF88AE}"/>
              </a:ext>
            </a:extLst>
          </p:cNvPr>
          <p:cNvSpPr txBox="1"/>
          <p:nvPr/>
        </p:nvSpPr>
        <p:spPr>
          <a:xfrm>
            <a:off x="988291" y="1921164"/>
            <a:ext cx="903316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Docker Containerization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Containerized both frontend and backend as separate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 separate </a:t>
            </a:r>
            <a:r>
              <a:rPr lang="en-US" dirty="0" err="1"/>
              <a:t>Dockerfile</a:t>
            </a:r>
            <a:r>
              <a:rPr lang="en-US" dirty="0"/>
              <a:t> for each and one docker-</a:t>
            </a:r>
            <a:r>
              <a:rPr lang="en-US" dirty="0" err="1"/>
              <a:t>compose.yml</a:t>
            </a:r>
            <a:r>
              <a:rPr lang="en-US" dirty="0"/>
              <a:t> in root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environment consistency across all stages.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9DB33-1D1B-35C5-AB95-EF018034B68E}"/>
              </a:ext>
            </a:extLst>
          </p:cNvPr>
          <p:cNvSpPr txBox="1"/>
          <p:nvPr/>
        </p:nvSpPr>
        <p:spPr>
          <a:xfrm>
            <a:off x="900544" y="4230069"/>
            <a:ext cx="111205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CI/CD Pipeline</a:t>
            </a:r>
          </a:p>
          <a:p>
            <a:endParaRPr lang="en-US" sz="2800" b="1" u="sng" dirty="0"/>
          </a:p>
          <a:p>
            <a:r>
              <a:rPr lang="en-US" b="1" dirty="0"/>
              <a:t>  GitHub Actions: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Triggers on every push and pull request on the master branch.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tests and builds the source code and other required libraries.</a:t>
            </a:r>
          </a:p>
        </p:txBody>
      </p:sp>
    </p:spTree>
    <p:extLst>
      <p:ext uri="{BB962C8B-B14F-4D97-AF65-F5344CB8AC3E}">
        <p14:creationId xmlns:p14="http://schemas.microsoft.com/office/powerpoint/2010/main" val="368575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767097-DB3D-66EB-EB6B-1F57BC3EE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1792" cy="724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217824-E0CB-209A-3F05-F0739AF2BA8E}"/>
              </a:ext>
            </a:extLst>
          </p:cNvPr>
          <p:cNvSpPr txBox="1"/>
          <p:nvPr/>
        </p:nvSpPr>
        <p:spPr>
          <a:xfrm>
            <a:off x="1708727" y="840509"/>
            <a:ext cx="929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CHALLENGES FACED AND LEARNING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88280-20A5-6EEA-CDF9-CBD04ECE1414}"/>
              </a:ext>
            </a:extLst>
          </p:cNvPr>
          <p:cNvSpPr txBox="1"/>
          <p:nvPr/>
        </p:nvSpPr>
        <p:spPr>
          <a:xfrm>
            <a:off x="831273" y="1745673"/>
            <a:ext cx="347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Challenges Faced:-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358D1-14D9-4F88-F7CE-C3C5AE2DB899}"/>
              </a:ext>
            </a:extLst>
          </p:cNvPr>
          <p:cNvSpPr txBox="1"/>
          <p:nvPr/>
        </p:nvSpPr>
        <p:spPr>
          <a:xfrm>
            <a:off x="942109" y="2031740"/>
            <a:ext cx="9393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Integrating Docker with Vite &amp; Node.js.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Managing secrets during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CI/CD via GitHub Actions.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5A37F9-6FE2-259C-62FD-880875BE61DF}"/>
              </a:ext>
            </a:extLst>
          </p:cNvPr>
          <p:cNvSpPr txBox="1"/>
          <p:nvPr/>
        </p:nvSpPr>
        <p:spPr>
          <a:xfrm>
            <a:off x="831273" y="4072133"/>
            <a:ext cx="385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Learning Outcomes:-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1A7D3E-CF8C-9C0A-C6CE-F65709EAED89}"/>
              </a:ext>
            </a:extLst>
          </p:cNvPr>
          <p:cNvSpPr txBox="1"/>
          <p:nvPr/>
        </p:nvSpPr>
        <p:spPr>
          <a:xfrm>
            <a:off x="942109" y="4636655"/>
            <a:ext cx="6973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Hands-on experience with CI/CD.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Real-world DevOps concepts: Docker, GitHub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full-stack development and deployment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203025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29421F-9FFC-A978-3B41-24EB7DB64597}"/>
              </a:ext>
            </a:extLst>
          </p:cNvPr>
          <p:cNvSpPr txBox="1"/>
          <p:nvPr/>
        </p:nvSpPr>
        <p:spPr>
          <a:xfrm>
            <a:off x="1708728" y="646546"/>
            <a:ext cx="7782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SNAPSHOTS OF PROJECT AND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A4523-F00E-BAF9-7593-6DBE5500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1792" cy="724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24BA3-B81E-4374-38A8-38D1F2466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5" y="1354432"/>
            <a:ext cx="5495634" cy="2524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9A6E49-C74B-8DC6-F483-CF23CF4B2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64" y="1354432"/>
            <a:ext cx="6068289" cy="2524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22243B-7740-11A4-EE0A-5F9982D61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4" y="4054765"/>
            <a:ext cx="5360955" cy="2660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B9F9A0-0EFB-7873-4E5E-E87F2E3C7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64" y="4054765"/>
            <a:ext cx="6068290" cy="266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62FE39-BCE3-7D5D-BFE6-8265CAF6C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1792" cy="724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4614B0-98F5-4013-2A52-3385001BCCC0}"/>
              </a:ext>
            </a:extLst>
          </p:cNvPr>
          <p:cNvSpPr txBox="1"/>
          <p:nvPr/>
        </p:nvSpPr>
        <p:spPr>
          <a:xfrm>
            <a:off x="387927" y="637309"/>
            <a:ext cx="428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SNAPSHOT OF DOCKER-COMPOSE.YML FILE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D166EF-4E26-9457-7DDC-41423F40F6B4}"/>
              </a:ext>
            </a:extLst>
          </p:cNvPr>
          <p:cNvCxnSpPr>
            <a:stCxn id="4" idx="2"/>
          </p:cNvCxnSpPr>
          <p:nvPr/>
        </p:nvCxnSpPr>
        <p:spPr>
          <a:xfrm>
            <a:off x="6090896" y="724001"/>
            <a:ext cx="0" cy="6037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6D59D1-E4C0-6CA0-484E-27DB18966E6B}"/>
              </a:ext>
            </a:extLst>
          </p:cNvPr>
          <p:cNvSpPr txBox="1"/>
          <p:nvPr/>
        </p:nvSpPr>
        <p:spPr>
          <a:xfrm>
            <a:off x="6650182" y="680655"/>
            <a:ext cx="276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 OF JENKINSFILE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9B468D-51A1-CC03-10E4-50CCFE820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" y="1006641"/>
            <a:ext cx="5957450" cy="55788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1967CE-622D-584C-EE1E-4CD6AEE20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1006641"/>
            <a:ext cx="5698834" cy="557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6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585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Ayan Yadav</cp:lastModifiedBy>
  <cp:revision>2</cp:revision>
  <dcterms:created xsi:type="dcterms:W3CDTF">2025-04-16T05:40:13Z</dcterms:created>
  <dcterms:modified xsi:type="dcterms:W3CDTF">2025-04-19T08:36:18Z</dcterms:modified>
</cp:coreProperties>
</file>