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b2da1902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b2da1902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b2da1902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b2da190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ab2da190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ab2da190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b2da1902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b2da190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b2da1902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b2da1902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ab2da1902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ab2da1902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ZLzz0zgDSX-3IxS0IJGE9MMx11LZmhYN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-0ULT71457f_7ByjmRF0C49jIZCb5wfB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Classical Music with Machine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Ayanav Roy and Xander Uyttendaele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Musicnet Dataset</a:t>
            </a:r>
            <a:endParaRPr/>
          </a:p>
        </p:txBody>
      </p:sp>
      <p:pic>
        <p:nvPicPr>
          <p:cNvPr id="61" name="Google Shape;61;p14" title="Copy of 1727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475" y="5027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5">
            <a:alphaModFix/>
          </a:blip>
          <a:srcRect b="0" l="0" r="0" t="11032"/>
          <a:stretch/>
        </p:blipFill>
        <p:spPr>
          <a:xfrm>
            <a:off x="152413" y="920337"/>
            <a:ext cx="8839202" cy="16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4218475" y="2676625"/>
            <a:ext cx="707100" cy="327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7300" y="3108500"/>
            <a:ext cx="5829386" cy="17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 Recognition: Problem Formulation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017725"/>
            <a:ext cx="8520600" cy="29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Segment audio into ⅓-second audio clips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128-dimensional label vector, with note present if playing at center of clip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Multiclass, multi-label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320 songs in training set, 10 songs in test set (326,580 clips in training set)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Evaluation: Compute per-note precision, recall, AUC on test set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Methodology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715636"/>
            <a:ext cx="3062300" cy="21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3113938" y="2571363"/>
            <a:ext cx="441900" cy="39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838" y="1737250"/>
            <a:ext cx="2838125" cy="20600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6499713" y="2571363"/>
            <a:ext cx="441900" cy="39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7363" y="1649300"/>
            <a:ext cx="1857100" cy="2235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Methods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Baseline: choose rows of CQT with total energy above a threshold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Middle C precision: 41%, recall: 31%, AUC: 0.82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Logistic regression on raw audio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Doesn’t work :(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Logistic Regression on CQT: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Avg. precision: 39%</a:t>
            </a:r>
            <a:r>
              <a:rPr lang="en" sz="1600"/>
              <a:t>, avg. recall: 70%, AUC: 0.929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 overfitting on test set observed (even without regularization)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CNN on CQT: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Avg. precision: 52%, avg. recall: 72%, AUC: 0.9596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RNN on CQT: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Remains to be done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PCA!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20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 raw audio, interesting “eigenaudios,” but no success with semi-supervised learning.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 CQT-transformed data, semi-supervised </a:t>
            </a:r>
            <a:r>
              <a:rPr lang="en" sz="2000"/>
              <a:t>learning </a:t>
            </a:r>
            <a:r>
              <a:rPr lang="en" sz="2000"/>
              <a:t>slightly outperforms logistic regression </a:t>
            </a:r>
            <a:r>
              <a:rPr lang="en" sz="2000"/>
              <a:t>(on only 128 principal components)</a:t>
            </a:r>
            <a:r>
              <a:rPr lang="en" sz="2000"/>
              <a:t>!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Middle C precision: 70.0%, recall: 41%, AUC: 94.2% (overall AUC: 93.6%)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“eigen-CQT”s less illuminating</a:t>
            </a:r>
            <a:endParaRPr sz="1600"/>
          </a:p>
        </p:txBody>
      </p:sp>
      <p:pic>
        <p:nvPicPr>
          <p:cNvPr id="93" name="Google Shape;93;p18" title="eigenaudio1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8875" y="1576900"/>
            <a:ext cx="370000" cy="3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 More to Do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0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Instrument Classification/Separation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Note Prediction (given </a:t>
            </a:r>
            <a:r>
              <a:rPr lang="en" sz="2000"/>
              <a:t>previous notes)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Music Generation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Composer Detection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Key Signature Detection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and more!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