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6277C-0D25-4444-B387-C2CFCECEF6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95C27F-9D3F-45EE-A1A1-BACACB97E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62E4-D60D-416C-8CC1-D652B954C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B2B3-8668-459A-8417-848617AA1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AF42B-C3B2-47BD-BBC4-3296CB0EB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20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42812-72A8-4B25-B9A3-F2C29D829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8C59C0-2087-47F8-A30A-429095326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6E3681-B384-4997-BE3E-115BA7650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379C-56F0-4279-A00B-B9730EFD4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72B11-63A2-43D0-A04B-42F7AA6E7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415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241BFD-CFBD-45BB-AEE7-9CCF6ED9C8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4106B-C311-47CA-8B47-4DB6A58AC6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4CF9E-8165-453E-8B86-BEE3C9C4B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44E83C-BB19-41C4-9C96-509BA6A4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C24D23-750C-42BD-BDF2-11A50E0B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199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005EA-46EB-457D-9469-128E0A17F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F9B7C-3709-4886-BBCD-CA3E46AB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82BD7-27D2-4049-90F4-1FCAF0C70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058F1-086C-4F73-A6C6-EE59A90B7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4EDEB-2C07-4EC8-9D3B-8140B84FE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028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15CB6-7978-413C-BB39-0B2F92234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9CF763-6129-4C01-B462-A95A18A15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7E2589-3538-4E11-BDE4-F736167A1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B3C9F-2C40-4AF1-AAF2-037DDF79F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7E058-BD16-437A-AE95-68D602B30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01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CD07A-4E38-4BF4-BDA3-FE466ACF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805A3-BB35-437A-8783-D4D0CC7821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AD448E-A8A2-42E3-A3F3-2C25BD7930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04AA1-6B74-4D1E-B303-13A78BE44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184E7-2845-4448-8B67-75C683989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2CCBDF-B2A7-4F55-9D7E-4F0C8AC7B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740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D54C-0E7B-4107-A816-F6214B76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5C9FA-0CEC-4F06-8082-C0D3449B3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86C13D-D53D-4B50-B5E4-5D15CAE6AC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5D897F-4503-4C93-8E11-EE39A7C79A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542174-A568-46B0-917B-2A1DAE736A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E23F4-2581-4C70-8660-2F2BFEAEE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45F5DD-8842-4ABF-8E8C-EF12B2CC9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91845F-A416-419E-B266-C86E81BB7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8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6A16A-644C-4F19-84B3-3887D8B2B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BDFE4-D8EC-454F-9A4B-20E6B767F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DDA7F5-461B-4C36-B92A-BE0F625B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3A80D-F4E7-47C0-8D78-069120FAC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18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16E805-2D89-426E-94E3-ADC334219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B857A-A5EC-45CE-A306-87CB24996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7419B-A281-423B-BBF7-62E8D80D9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560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5EFB1-1821-470E-BA72-87E4B7115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2267F-B372-4F65-A539-B362ABE2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63982-FBDC-45F2-BC07-75D8603A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CBD5E-D5A0-4AF2-A6EB-4B358864B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3E28C0-FC83-444F-9CBE-755E79F86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8A400-E8E2-4319-91FC-DD350A333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83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C2443-1638-4311-8D59-B363C5088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8B7C23-7EDF-454D-BA47-BD5ED11549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4C96D-718E-4028-BC82-E3F512643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8F037-D2C4-4CCE-96C0-D36872CA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FCDA0-8EC4-4FED-90D3-FAA4F2077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E02E9-9E14-4DAA-8535-0BB4D4511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5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76075C-6AF5-4132-8DAC-2BF12DE0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C43AC7-90B1-4F27-B33D-DE56DA3F0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A083D2-EE2E-4013-8952-3A50BC0D3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E4133-6B0D-47C1-9AFC-95A9A56417D1}" type="datetimeFigureOut">
              <a:rPr lang="en-US" smtClean="0"/>
              <a:t>6/29/2022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5C6647-DE30-4C4A-82EC-5DE2D2EA3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84783E-26E1-4542-92B6-800039221C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60A3CC-46E5-4313-A733-C34646891C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800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15F9D-52E9-4DEA-A006-B62D130514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ICRC Tableau dashboards with training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7EF7D-60A4-4E38-BB74-D37B060E5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Athabasca University and academic use only </a:t>
            </a:r>
          </a:p>
        </p:txBody>
      </p:sp>
    </p:spTree>
    <p:extLst>
      <p:ext uri="{BB962C8B-B14F-4D97-AF65-F5344CB8AC3E}">
        <p14:creationId xmlns:p14="http://schemas.microsoft.com/office/powerpoint/2010/main" val="1392334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4EC8-4798-4406-8E56-260C42D7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Participants survey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3BDD-ECD7-4C91-9BA7-77C05C9E3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 Monkey to Tableau</a:t>
            </a:r>
          </a:p>
        </p:txBody>
      </p:sp>
    </p:spTree>
    <p:extLst>
      <p:ext uri="{BB962C8B-B14F-4D97-AF65-F5344CB8AC3E}">
        <p14:creationId xmlns:p14="http://schemas.microsoft.com/office/powerpoint/2010/main" val="2948185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EC730E4-48F4-478D-9B21-450853304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4" y="430270"/>
            <a:ext cx="12132091" cy="5997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436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50084E-6D29-4C8B-A03D-B180D406F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0530"/>
            <a:ext cx="12192000" cy="599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251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2778AC-1D6A-4E96-BEDF-DEAE0BF313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506476"/>
            <a:ext cx="12170195" cy="5845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8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86ACD47-A2B4-44F6-951C-7307908D4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487425"/>
            <a:ext cx="12170195" cy="588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716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D291BA-E7AF-4013-BF3B-ACCCFB6E4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2" y="514097"/>
            <a:ext cx="12170195" cy="5829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18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44EC8-4798-4406-8E56-260C42D7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completion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B13BDD-ECD7-4C91-9BA7-77C05C9E3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Learning Management System to Tableau</a:t>
            </a:r>
          </a:p>
        </p:txBody>
      </p:sp>
    </p:spTree>
    <p:extLst>
      <p:ext uri="{BB962C8B-B14F-4D97-AF65-F5344CB8AC3E}">
        <p14:creationId xmlns:p14="http://schemas.microsoft.com/office/powerpoint/2010/main" val="518460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FBBC97-F23B-4BFE-B2F4-E50F37B1E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434"/>
            <a:ext cx="12192000" cy="6680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59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28</Words>
  <Application>Microsoft Office PowerPoint</Application>
  <PresentationFormat>Widescreen</PresentationFormat>
  <Paragraphs>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ICRC Tableau dashboards with training data</vt:lpstr>
      <vt:lpstr>Participants survey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Course completion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ICRC Tableau dashboards with training data</dc:title>
  <dc:creator>Maja Kuna-Parrish</dc:creator>
  <cp:lastModifiedBy>Maja Kuna-Parrish</cp:lastModifiedBy>
  <cp:revision>3</cp:revision>
  <dcterms:created xsi:type="dcterms:W3CDTF">2022-06-29T09:19:44Z</dcterms:created>
  <dcterms:modified xsi:type="dcterms:W3CDTF">2022-06-29T09:38:42Z</dcterms:modified>
</cp:coreProperties>
</file>