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277C-0D25-4444-B387-C2CFCECE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C27F-9D3F-45EE-A1A1-BACACB97E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62E4-D60D-416C-8CC1-D652B954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B2B3-8668-459A-8417-848617AA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F42B-C3B2-47BD-BBC4-3296CB0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2812-72A8-4B25-B9A3-F2C29D82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C59C0-2087-47F8-A30A-42909532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3681-B384-4997-BE3E-115BA765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379C-56F0-4279-A00B-B9730EFD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2B11-63A2-43D0-A04B-42F7AA6E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41BFD-CFBD-45BB-AEE7-9CCF6ED9C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4106B-C311-47CA-8B47-4DB6A58A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CF9E-8165-453E-8B86-BEE3C9C4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E83C-BB19-41C4-9C96-509BA6A4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4D23-750C-42BD-BDF2-11A50E0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05EA-46EB-457D-9469-128E0A1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B7C-3709-4886-BBCD-CA3E46AB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2BD7-27D2-4049-90F4-1FCAF0C7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58F1-086C-4F73-A6C6-EE59A90B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DEB-2C07-4EC8-9D3B-8140B84F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5CB6-7978-413C-BB39-0B2F9223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F763-6129-4C01-B462-A95A18A1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2589-3538-4E11-BDE4-F736167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3C9F-2C40-4AF1-AAF2-037DDF79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E058-BD16-437A-AE95-68D602B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07A-4E38-4BF4-BDA3-FE466ACF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05A3-BB35-437A-8783-D4D0CC78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448E-A8A2-42E3-A3F3-2C25BD79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04AA1-6B74-4D1E-B303-13A78BE4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184E7-2845-4448-8B67-75C68398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CBDF-B2A7-4F55-9D7E-4F0C8AC7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D54C-0E7B-4107-A816-F6214B7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5C9FA-0CEC-4F06-8082-C0D3449B3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6C13D-D53D-4B50-B5E4-5D15CAE6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D897F-4503-4C93-8E11-EE39A7C79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42174-A568-46B0-917B-2A1DAE73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E23F4-2581-4C70-8660-2F2BFEA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5F5DD-8842-4ABF-8E8C-EF12B2CC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1845F-A416-419E-B266-C86E81BB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A16A-644C-4F19-84B3-3887D8B2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BDFE4-D8EC-454F-9A4B-20E6B767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DA7F5-461B-4C36-B92A-BE0F625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A80D-F4E7-47C0-8D78-069120FA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6E805-2D89-426E-94E3-ADC33421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B857A-A5EC-45CE-A306-87CB2499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7419B-A281-423B-BBF7-62E8D80D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EFB1-1821-470E-BA72-87E4B711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267F-B372-4F65-A539-B362ABE2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63982-FBDC-45F2-BC07-75D8603A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BD5E-D5A0-4AF2-A6EB-4B358864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E28C0-FC83-444F-9CBE-755E79F8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8A400-E8E2-4319-91FC-DD350A33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2443-1638-4311-8D59-B363C508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B7C23-7EDF-454D-BA47-BD5ED1154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4C96D-718E-4028-BC82-E3F512643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8F037-D2C4-4CCE-96C0-D36872C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FCDA0-8EC4-4FED-90D3-FAA4F207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02E9-9E14-4DAA-8535-0BB4D451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6075C-6AF5-4132-8DAC-2BF12DE0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3AC7-90B1-4F27-B33D-DE56DA3F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83D2-EE2E-4013-8952-3A50BC0D3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4133-6B0D-47C1-9AFC-95A9A5641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C6647-DE30-4C4A-82EC-5DE2D2EA3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783E-26E1-4542-92B6-800039221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5F9D-52E9-4DEA-A006-B62D13051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ICRC Tableau dashboards with training data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D56FE4-C83A-5DA1-A44F-2082CA485E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33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4EC8-4798-4406-8E56-260C42D7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survey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3BDD-ECD7-4C91-9BA7-77C05C9E3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 Monkey to Tableau</a:t>
            </a:r>
          </a:p>
        </p:txBody>
      </p:sp>
    </p:spTree>
    <p:extLst>
      <p:ext uri="{BB962C8B-B14F-4D97-AF65-F5344CB8AC3E}">
        <p14:creationId xmlns:p14="http://schemas.microsoft.com/office/powerpoint/2010/main" val="294818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730E4-48F4-478D-9B21-45085330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" y="430270"/>
            <a:ext cx="12132091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3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0084E-6D29-4C8B-A03D-B180D406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530"/>
            <a:ext cx="12192000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778AC-1D6A-4E96-BEDF-DEAE0BF3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506476"/>
            <a:ext cx="12170195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ACD47-A2B4-44F6-951C-7307908D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487425"/>
            <a:ext cx="12170195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291BA-E7AF-4013-BF3B-ACCCFB6E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514097"/>
            <a:ext cx="12170195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4EC8-4798-4406-8E56-260C42D7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completion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3BDD-ECD7-4C91-9BA7-77C05C9E3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Management System to Tableau</a:t>
            </a:r>
          </a:p>
        </p:txBody>
      </p:sp>
    </p:spTree>
    <p:extLst>
      <p:ext uri="{BB962C8B-B14F-4D97-AF65-F5344CB8AC3E}">
        <p14:creationId xmlns:p14="http://schemas.microsoft.com/office/powerpoint/2010/main" val="51846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BBC97-F23B-4BFE-B2F4-E50F37B1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34"/>
            <a:ext cx="12192000" cy="66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ICRC Tableau dashboards with training data</vt:lpstr>
      <vt:lpstr>Participants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completion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ICRC Tableau dashboards with training data</dc:title>
  <dc:creator>Maja Kuna-Parrish</dc:creator>
  <cp:lastModifiedBy>Ayanava Bagchi</cp:lastModifiedBy>
  <cp:revision>4</cp:revision>
  <dcterms:created xsi:type="dcterms:W3CDTF">2022-06-29T09:19:44Z</dcterms:created>
  <dcterms:modified xsi:type="dcterms:W3CDTF">2025-05-12T02:37:50Z</dcterms:modified>
</cp:coreProperties>
</file>