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56" r:id="rId5"/>
    <p:sldId id="257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5:49:49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0:16:0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24575,'0'12'0,"2"-1"0,0 0 0,0 0 0,1 0 0,0 0 0,1 0 0,0-1 0,1 0 0,0 0 0,1 0 0,12 17 0,9 18 0,11 38 0,-27-56 0,26 48 0,-25-54 0,-1 0 0,13 40 0,0-2 0,2-9 0,40 60 0,6 8 0,-51-81 0,2 0 0,2-2 0,1-1 0,52 52 0,-52-64 0,1-1 0,1-1 0,0-2 0,1-1 0,2-1 0,47 17 0,-35-11 0,63 41 0,15 8 0,-9-27 0,-101-40 0,24 11 0,0 1 0,53 35 0,-54-30 0,1-2 0,49 21 0,61 21 0,9 3 0,-64-27 0,36 12 0,-27-10 0,-67-25 0,38 12 0,202 47 0,-226-64 0,0-2 0,77 2 0,20 2 0,-130-10 0,10 1 0,-1 1 0,1 1 0,-1 1 0,0 1 0,-1 1 0,1 1 0,27 14 0,-24-10 0,0-1 0,1-2 0,0 0 0,1-2 0,-1 0 0,39 3 0,-5 0 0,-41-5 0,0 1 0,25 10 0,-27-9 0,-1-1 0,1-1 0,34 7 0,26-7 0,110-5 0,-65-3 0,50 16 0,-12 1 0,-62-15 0,53 2 0,-114 3 0,44 12 0,-52-10 0,54 16 0,-54-14 0,-1 0 0,1-2 0,46 4 0,326-9 0,-183-4 0,-160 3 0,112 16 0,-128-11 0,59 0 0,-58-4 0,59 9 0,18 5 0,-70-10 0,83 19 0,-94-16 0,0-2 0,1-2 0,76-1 0,-4 0 0,-36 9 0,2 1 0,331-11 0,-212-4 0,-186 3 0,0 0 0,0 0 0,-1 1 0,1 1 0,-1 0 0,1 0 0,-1 1 0,0 0 0,0 1 0,10 7 0,24 10 0,-26-16 0,0-1 0,1-1 0,0 0 0,0-1 0,0-1 0,0-1 0,37-2 0,-25 0 0,0 2 0,30 4 0,-23 1 0,-20-5 0,-1 2 0,1 0 0,-1 2 0,0-1 0,0 2 0,17 8 0,31 12 0,-49-21 0,0 2 0,28 13 0,-37-16 0,0 1 0,0-1 0,0 1 0,0 0 0,-1 1 0,1-1 0,-2 1 0,1 0 0,-1 1 0,1 0 0,-2 0 0,1 0 0,-1 0 0,0 0 0,-1 1 0,1 0 0,-2 0 0,1 0 0,-1 0 0,0 0 0,1 14 0,-2-9 0,0 0 0,-1 0 0,0 0 0,-1 0 0,0 0 0,-1 0 0,-1 0 0,0-1 0,0 1 0,-2-1 0,1 0 0,-2 0 0,1 0 0,-14 19 0,3-11 0,-1-1 0,0-1 0,-2 0 0,0-1 0,-1-1 0,-1-1 0,-22 12 0,31-20 0,-1-1 0,0-1 0,0 0 0,-1-1 0,1 0 0,-1-1 0,1-1 0,-20 1 0,-39 9 0,-176 60 0,73-19 0,-112 29 0,125-36 0,-39 12 0,-81 25 0,9-3 0,234-64 0,0 2 0,-41 25 0,-12 6 0,-333 140 0,384-175 0,-1-2 0,1-2 0,-59 7 0,81-12 0,1 0 0,0 2 0,0 0 0,0 1 0,1 1 0,0 0 0,-17 13 0,5-4 0,-127 86 0,150-101 0,1 1 0,-1 0 0,1 1 0,0-1 0,0 1 0,0 0 0,1 0 0,0 1 0,0-1 0,0 1 0,0 0 0,1 0 0,0 0 0,1 0 0,-1 1 0,1-1 0,-2 13 0,0 4 0,2 1 0,0 1 0,4 39 0,-2-33 0,0-24 0,1 0 0,-1 1 0,1-1 0,1 0 0,-1 0 0,1 0 0,0 0 0,1 0 0,0 0 0,0 0 0,0-1 0,1 0 0,6 10 0,-4-10 0,1 1 0,-1-2 0,1 1 0,0-1 0,0 0 0,0 0 0,1-1 0,0 0 0,0 0 0,0-1 0,8 3 0,7 3 0,-1 1 0,-1 1 0,30 19 0,-27-14 0,49 21 0,-46-23 0,0 2 0,0 0 0,-2 2 0,0 1 0,23 23 0,8 5 0,-18-16 0,45 50 0,-73-68 0,0-1 0,11 22 0,10 11 0,-25-35 0,0 0 0,0 1 0,-1-1 0,-1 1 0,1 0 0,-2 0 0,1 1 0,-2-1 0,1 1 0,-2-1 0,0 1 0,0 0 0,-1-1 0,0 1 0,-3 19 0,2-27 0,0 0 0,0 0 0,0-1 0,0 1 0,0-1 0,-1 1 0,1-1 0,-1 1 0,0-1 0,0 0 0,0 0 0,-1 0 0,1 0 0,-1 0 0,0 0 0,1-1 0,-1 1 0,-6 3 0,-3 1 0,-1-1 0,0 0 0,-24 8 0,8-4 0,-8 6 0,0-2 0,-1-2 0,0-2 0,-1-1 0,0-2 0,-64 3 0,51-7 0,-52 8 0,28-1 0,50-6 0,-1 1 0,-34 12 0,37-10 0,0 0 0,-51 6 0,-113 17 0,156-24 0,-2 3 0,-41 15 0,-30 7 0,47-20 0,31-7 0,0 1 0,1 1 0,0 2 0,-37 15 0,15-3 0,-1-2 0,0-2 0,-64 12 0,56-15 0,1 2 0,-64 27 0,85-29 0,-59 15 0,1-1 0,2 1 0,46-15 0,-60 26 0,60-18 0,20-8 0,-1-1 0,0-1 0,-1-2 0,-41 10 0,19-8 0,-67 23 0,17-3 0,35-20 0,52-10 0,-1 1 0,1 0 0,0 1 0,0 0 0,0 1 0,-17 8 0,-384 176 0,281-130 0,41-16 0,51-23 0,1 1 0,1 2 0,-47 35 0,-93 96 0,137-119 0,-2-2 0,-74 43 0,73-48 0,44-27 0,-30 18 0,1 1 0,0 1 0,2 2 0,-26 25 0,-67 68 0,20-20 0,82-79 0,1 2 0,1 0 0,1 1 0,0 0 0,1 1 0,2 1 0,-13 24 0,11-15 0,-35 52 0,-6 9 0,-29 51 132,11-21-1629,62-101-5329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5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24575,'0'1028'0,"-2"-980"0,-1 1 0,-13 57 0,-30 94 0,37-164 0,-64 242 0,65-250 0,1-5 0,1 0 0,1 0 0,-4 45 0,7-43 0,-2 0 0,0 0 0,-1 0 0,-2-1 0,-17 45 0,10-29 0,2 2 0,2-1 0,1 1 0,-6 86 0,14 178 0,4-152 0,-2-32 0,-3 135 0,-2-222-1365,-2-2-5461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0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24575,'-2'1'0,"1"-1"0,0 0 0,0 1 0,0-1 0,0 1 0,1 0 0,-1-1 0,0 1 0,0 0 0,0 0 0,0-1 0,1 1 0,-1 0 0,0 0 0,1 0 0,-1 0 0,1 0 0,-1 0 0,1 0 0,-1 0 0,1 0 0,0 0 0,-1 0 0,1 0 0,0 1 0,0 1 0,-5 36 0,4-34 0,0 32 0,2 0 0,2 0 0,1 0 0,13 55 0,-6-41 0,4 74 0,-13 330 0,-5-221 0,4 678 0,0-876 0,14 69 0,-7-60 0,-5-32 0,0 0 0,1 0 0,1-1 0,6 14 0,-6-15 0,0 0 0,-1 0 0,0 1 0,-1-1 0,4 23 0,-3 47 0,-9 100 0,-12-38 0,8-75 0,0-2 0,1-8 0,-2 72 0,10-127-73,-3 40 275,3-42-242,0 0 0,0 0-1,0 0 1,0 0 0,0-1-1,0 1 1,0 0-1,-1 0 1,1 0 0,0 0-1,-1 0 1,1 0-1,0 0 1,-1-1 0,1 1-1,-1 0 1,0 0-1,1 0 1,-1-1 0,0 1-1,1 0 1,-1-1-1,0 1 1,0-1 0,1 1-1,-1-1 1,0 1-1,0-1 1,0 0 0,0 1-1,0-1 1,1 0 0,-1 0-1,0 1 1,0-1-1,-2 0 1,-7-5-6786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24575,'9'0'0,"12"0"0,16 0 0,14 0 0,8 0 0,8 0 0,9 0 0,2 0 0,-9 0 0,-12 0 0,-15 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0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24575,'0'4'0,"4"7"0,11 5 0,11 0 0,10-2 0,0 0 0,-3 2 0,-6 4 0,-8 6 0,-8 4 0,-5 2 0,-4-2 0,-2 0 0,-5-1 0,-3-6-8191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1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24575,'-5'4'0,"-5"11"0,-6 3 0,-4 7 0,-4 3 0,-2 2 0,3 1 0,6 7 0,15 3 0,16-2 0,11-8 0,9-4 0,0-2 0,-3-1 0,0-5 0,-7-5-8191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1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24575,'4'0'0,"7"0"0,9 0 0,7 0 0,7 0 0,2 0 0,4 0 0,5 0 0,2 0 0,-1 0 0,0 0 0,-4 0 0,1 0 0,-3 0 0,-4 0 0,-3 0 0,-4 0 0,-6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24575,'0'5'0,"0"10"0,-4 7 0,-3 4 0,2 2 0,0 1 0,1 0 0,2 4 0,1 1 0,1-2 0,0 4 0,0 0 0,0-2 0,1-7-8191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2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24575,'9'1'0,"0"0"0,1 1 0,-1 0 0,10 3 0,21 5 0,169 12 0,-107-13 0,181-6 0,-135-6 0,-7 1 0,160 5 0,-255 3 65,61 14-1,31 5-1558,-113-23-5332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3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83 574 24575,'-2'-44'0,"-3"0"0,-2 1 0,-1-1 0,-26-74 0,31 107 0,-5-23-227,2-1-1,2 1 1,0-1-1,3 0 1,2-35-1,0 44-6598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3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24575,'1'-2'0,"0"1"0,0 0 0,0 0 0,0 0 0,0 0 0,0 0 0,0 0 0,0 0 0,0 0 0,0 1 0,1-1 0,-1 0 0,0 1 0,1-1 0,-1 1 0,0-1 0,1 1 0,-1 0 0,0-1 0,1 1 0,-1 0 0,1 0 0,1 0 0,-1 0 0,77-9 0,0 4 0,85 6 0,-61 0 0,1275 1 0,-1366-3-38,0-1 0,0 0 0,0 0 0,-1-1 1,1-1-1,15-6 0,-6 2-1062,6-1-5726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0:17:0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24575,'-2'82'0,"0"-36"0,2 1 0,9 62 0,-9-104 0,1 1 0,0-1 0,0 0 0,1 0 0,-1 0 0,1 0 0,0 0 0,1 0 0,-1-1 0,1 1 0,0-1 0,0 1 0,0-1 0,1 0 0,-1 0 0,1-1 0,0 1 0,0-1 0,1 0 0,-1 0 0,0 0 0,1 0 0,0-1 0,0 0 0,0 0 0,0 0 0,8 1 0,-9-2 0,1 1 0,-1-1 0,1 1 0,-1 0 0,0 0 0,1 0 0,-1 0 0,0 1 0,0 0 0,-1 0 0,1 0 0,-1 0 0,1 0 0,-1 1 0,5 6 0,-5-4 0,0 1 0,-1-1 0,1 1 0,-1-1 0,-1 1 0,1-1 0,-1 1 0,0 0 0,-1 0 0,0 11 0,0 2 0,-1-8 0,1 0 0,1 0 0,0-1 0,0 1 0,5 16 0,-5-25 0,0 0 0,0 0 0,0 0 0,1 0 0,0 0 0,-1 0 0,1-1 0,0 1 0,0 0 0,1-1 0,-1 0 0,0 1 0,1-1 0,0 0 0,-1 0 0,1-1 0,0 1 0,0-1 0,0 1 0,0-1 0,0 0 0,0 0 0,1 0 0,3 0 0,9 2 0,-1 1 0,0 0 0,1 1 0,-2 0 0,21 11 0,-30-13 0,1 1 0,-1-1 0,0 1 0,0 0 0,0 0 0,-1 1 0,1-1 0,-1 1 0,0 0 0,-1 0 0,1 1 0,-1-1 0,0 1 0,0 0 0,-1-1 0,3 11 0,-2-3 0,-1 0 0,1 24 0,-3-26 0,1 0 0,0-1 0,0 1 0,1 0 0,5 14 0,-5-22 0,-1 0 0,1 0 0,-1 0 0,1-1 0,0 1 0,0 0 0,0-1 0,0 0 0,0 1 0,1-1 0,-1 0 0,1 0 0,-1 0 0,1-1 0,0 1 0,0-1 0,0 1 0,-1-1 0,1 0 0,1 0 0,-1 0 0,6 0 0,60 4 0,-60-6 0,1 1 0,-1 0 0,0 1 0,1 0 0,-1 0 0,0 1 0,0 1 0,0-1 0,0 1 0,17 9 0,19 10 0,12 6 0,-54-25 0,1 0 0,0-1 0,-1 1 0,1 1 0,-1-1 0,0 0 0,0 1 0,-1 0 0,1-1 0,-1 1 0,3 6 0,1 6 0,-2 1 0,0-1 0,-2 1 0,1 0 0,-2-1 0,0 1 0,-1 0 0,-4 27 0,3 47 0,1-84 0,1-1 0,0 1 0,1-1 0,-1 1 0,1-1 0,1 1 0,-1-1 0,1 0 0,0 0 0,0 0 0,1-1 0,0 1 0,0-1 0,0 0 0,0 0 0,1 0 0,0-1 0,0 1 0,10 5 0,-6-4 0,1-1 0,-1 0 0,1-1 0,0 0 0,1 0 0,-1-1 0,1 0 0,0-1 0,-1-1 0,1 1 0,15-1 0,-10-2 0,0 2 0,0 0 0,0 1 0,27 7 0,-34-6 0,0 0 0,0 0 0,-1 2 0,1-1 0,-1 1 0,0 0 0,0 0 0,-1 1 0,10 10 0,32 35 0,-35-34 0,0-2 0,2 1 0,0-2 0,28 20 0,-25-23 0,-1-2 0,2 0 0,-1-1 0,1 0 0,1-2 0,-1-1 0,1 0 0,31 2 0,17-2 0,88-7 0,-49 0 0,1257 2 0,-1316-3 0,-1-1 0,70-17 0,30-3 0,84 21 0,-123 5 0,-75-1 0,-1 1 0,1 2 0,44 12 0,96 35 0,-16-4 0,-82-33 0,-55-11 0,0 1 0,-1 0 0,0 2 0,32 12 0,3 6 0,1-3 0,82 19 0,122 11 0,-126-37 0,-16-3 0,-95-8 0,80 13 0,174 2 0,241-19 0,-479 3 0,57 10 0,-57-6 0,54 1 0,445-8 0,-524 2 0,1 1 0,-1 0 0,0 1 0,0 0 0,0 1 0,20 9 0,25 8 0,44 6 0,-25-7 0,142 56 0,-212-73 0,0 1 0,0 0 0,-1 1 0,1-1 0,-1 2 0,0-1 0,-1 1 0,1 0 0,-1 0 0,10 13 0,-7-7 0,4 6 0,0 0 0,0 0 0,-2 1 0,-1 0 0,12 30 0,-15-30 0,0 0 0,-2 1 0,0 0 0,-1 1 0,2 30 0,-6-45 0,0-1 0,0 0 0,-1 1 0,0-1 0,0 0 0,0 1 0,0-1 0,-1 0 0,0 0 0,0 0 0,0 0 0,-1 0 0,1-1 0,-1 1 0,-1-1 0,1 0 0,0 0 0,-1 0 0,0 0 0,0 0 0,0-1 0,0 0 0,-1 1 0,1-2 0,-1 1 0,-6 2 0,3-1 0,-24 12 0,-1-1 0,0-1 0,0-3 0,-1 0 0,-63 10 0,70-17 0,0 2 0,1 0 0,0 2 0,-37 16 0,37-14 0,-2-2 0,1-1 0,-1-1 0,0-2 0,0-1 0,-50 0 0,-15 1 0,23 6 0,-114 31 0,14-1 0,112-30 0,2 4 0,-104 38 0,133-43 0,1-2 0,-1 0 0,-40 4 0,39-7 0,0 1 0,1 1 0,-35 13 0,36-9 0,-1-2 0,-1 0 0,1-2 0,-1-1 0,0-1 0,0-2 0,-45-1 0,20 1 0,-90 15 0,112-12 0,13-2 0,1 0 0,-1 2 0,1 0 0,0 1 0,-23 11 0,33-13 0,-1 0 0,1 0 0,0 1 0,0 0 0,1 0 0,-1 1 0,1 0 0,0 0 0,1 0 0,-1 1 0,1-1 0,1 1 0,-6 12 0,8-14 0,0 1 0,1 0 0,0-1 0,0 1 0,0 0 0,1 0 0,0 0 0,0 0 0,0 0 0,1 0 0,0 0 0,0 0 0,0-1 0,1 1 0,0 0 0,0-1 0,6 10 0,3 5 0,0 0 0,2-1 0,17 21 0,-16-26 0,1 0 0,0-1 0,1 0 0,1-1 0,0-1 0,0 0 0,1-2 0,0 0 0,1-1 0,19 6 0,-4-5 0,1-2 0,-1-1 0,1-2 0,0-1 0,0-2 0,40-4 0,84 5 0,-150-1 0,0 1 0,0 1 0,0-1 0,-1 1 0,1 1 0,7 4 0,36 13 0,38-5 0,-60-11 0,1 0 0,-1 3 0,36 12 0,-49-13 0,-1 1 0,0 1 0,-1 0 0,0 0 0,-1 2 0,0 0 0,24 24 0,-35-31 0,0 0 0,0-1 0,0 1 0,0 0 0,-1 1 0,0-1 0,0 0 0,0 1 0,-1-1 0,1 1 0,-1-1 0,0 1 0,0 0 0,-1 0 0,1-1 0,-1 6 0,-1-2 0,0-1 0,-1 1 0,1-1 0,-1 1 0,-1-1 0,1 0 0,-1 0 0,-1 0 0,-4 8 0,-7 6 0,0 0 0,-2 0 0,0-2 0,-36 31 0,25-27 0,-1-1 0,-1-2 0,-1-1 0,0-2 0,-60 24 0,62-32 0,0-2 0,0 0 0,0-2 0,-41 2 0,13-1 0,-61 4 0,-160-9 0,122-3 0,-331 2 0,458 2 0,1 1 0,-1 2 0,0 1 0,1 1 0,0 1 0,-42 20 0,-35 9 0,72-25 0,-49 26 0,63-28 0,-1 0 0,0-1 0,-1-1 0,0-1 0,0-1 0,0 0 0,-40 3 0,34-8 0,0 1 0,0 2 0,0 0 0,-30 10 0,30-7 0,-1 0 0,0-2 0,0-1 0,0-1 0,0-1 0,-57-5 0,26-8 0,-11-2 0,-390 8 0,252 8 0,-304-3 0,480 1 0,0 2 0,1 1 0,-1 1 0,1 2 0,-36 13 0,-146 65 0,201-80 0,-30 14 0,0 2 0,1 2 0,2 1 0,0 2 0,-49 44 0,36-26 0,34-31 0,1 1 0,1 0 0,1 1 0,0 1 0,1 1 0,-18 25 0,19-20 0,0 0 0,2 1 0,0 1 0,1 0 0,-11 45 0,11-14 0,5-23 0,-12 41 0,14-64 0,0 0 0,-1-1 0,0 1 0,0-1 0,-1 0 0,0 0 0,0 0 0,-1-1 0,-7 8 0,-3 0 0,0-1 0,-1-1 0,-1 0 0,0-1 0,-1-1 0,-37 15 0,2-6 0,-74 18 0,116-36 0,0 2 0,0 0 0,0 0 0,1 1 0,-1 1 0,1 0 0,-13 9 0,18-10 0,1 0 0,-1 1 0,1-1 0,0 1 0,0 0 0,0 1 0,1-1 0,0 1 0,1 0 0,-1 0 0,1 0 0,-4 14 0,-4 23 0,-9 77 0,19-113 0,0-1 0,-1 0 0,0 0 0,0 0 0,-1 0 0,1 0 0,-2-1 0,1 1 0,-1-1 0,0 1 0,0-1 0,-7 7 0,4-6 0,0 0 0,-1-1 0,0 0 0,0 0 0,-1 0 0,1-1 0,-1-1 0,-14 6 0,-106 41 0,83-34 0,38-15 0,-1 1 0,1 0 0,-1 1 0,1 0 0,-14 8 0,20-10 0,0 0 0,0 0 0,0 0 0,0 1 0,0-1 0,0 1 0,0-1 0,1 1 0,-1-1 0,1 1 0,0 0 0,0 0 0,0-1 0,0 1 0,0 0 0,1 0 0,-1 0 0,1 0 0,0 0 0,0 0 0,0 5 0,2 4 0,0-1 0,1 0 0,0 0 0,0 0 0,1 0 0,1 0 0,0-1 0,0 0 0,1 0 0,12 15 0,-11-16 0,0 1 0,-1 0 0,0 0 0,-1 1 0,0-1 0,-1 1 0,0 0 0,0 0 0,-1 1 0,2 16 0,-4-11 0,0-2 0,0 0 0,0 1 0,-2-1 0,0 0 0,0 0 0,-7 25 0,6-37 7,1 0 0,-1 0-1,0 0 1,0 0 0,-1 0-1,1 0 1,-1-1-1,1 1 1,-1-1 0,0 0-1,0 1 1,0-1 0,0-1-1,0 1 1,0 0 0,0-1-1,-7 2 1,-3 1-378,0 0-1,0-1 1,-18 1 0,7-2-6455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24575,'2'3'0,"0"0"0,0 1 0,1-1 0,-1 0 0,1 0 0,0 0 0,-1-1 0,2 1 0,-1-1 0,0 0 0,0 1 0,1-1 0,4 2 0,53 16 0,-59-20 0,212 39 0,-86-20 0,673 99-1666,-357-56 571,1789 272-1380,-2130-318 2467,250 36-146,-81-12-460,-83-13 123,-63-8-1197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24575,'13'0'0,"23"0"0,45 4 0,48 11 0,61 12 0,56 5 0,57 11-2107,48 2 2107,27 7-1734,16 9 1734,-27-7 0,-69-8 0,-74-12 0,-77-11-4350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1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24575,'-2'0'0,"1"1"0,-1-1 0,0 1 0,1-1 0,-1 1 0,0-1 0,1 1 0,-1 0 0,1 0 0,0 0 0,-1 0 0,1 0 0,0 0 0,-1 0 0,1 0 0,0 1 0,-1 0 0,-19 28 0,17-23 0,-50 99 0,41-77 0,13-29 0,0 0 0,0 0 0,0 0 0,0 0 0,0 0 0,0 0 0,0 0 0,0 0 0,0 0 0,0 0 0,0-1 0,0 1 0,4-11 0,-2 7 0,0 1 0,0-1 0,0 1 0,0-1 0,1 1 0,5-6 0,-5 6 0,0 1 0,0-1 0,0 1 0,1-1 0,-1 1 0,1 0 0,0 1 0,-1-1 0,1 0 0,0 1 0,0 0 0,0 0 0,0 0 0,0 1 0,0-1 0,0 1 0,0 0 0,0 0 0,1 1 0,-1-1 0,0 1 0,5 1 0,-2 1 0,0 0 0,-1 0 0,1 1 0,0 0 0,-1 0 0,0 1 0,0 0 0,-1 0 0,1 0 0,-1 1 0,6 7 0,-3-3-341,-1 1 0,0 0-1,11 22 1,-6-4-6485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1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24575,'-6'16'0,"1"0"0,1 0 0,0 1 0,1-1 0,1 1 0,0-1 0,2 32 0,-1-19 0,-1 479 0,4-263 0,0-204-272,9 59 1,-8-80-551,2 14-6004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1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24575,'4'9'0,"6"2"0,2 5 0,3 4 0,7 2 0,1 3 0,1 1 0,0-4 0,1-14 0,0-9 0,10-13 0,-1-9 0,-3-4 0,-5-3 0,0 0 0,-3 0 0,-5 6-8191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1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9 24575,'-9'-1'0,"0"1"0,0 1 0,0 0 0,0 0 0,0 1 0,1 0 0,-12 4 0,15-3 0,-1 0 0,1 0 0,0 0 0,0 1 0,0-1 0,1 1 0,-1 0 0,1 1 0,0-1 0,0 1 0,-6 10 0,3-3 0,1 1 0,0 1 0,0-1 0,2 1 0,0 0 0,0 0 0,1 0 0,1 1 0,0-1 0,1 1 0,1-1 0,0 1 0,1-1 0,0 1 0,5 16 0,-5-27 0,1-1 0,0 1 0,-1-1 0,1 0 0,1 1 0,-1-1 0,0 0 0,1-1 0,-1 1 0,1 0 0,0-1 0,0 1 0,0-1 0,0 0 0,0 0 0,1 0 0,-1-1 0,0 1 0,1-1 0,0 1 0,-1-1 0,1 0 0,6 0 0,6 2 0,1-1 0,-1-1 0,1-1 0,17-1 0,-20 0 0,-1-1 0,0 0 0,0 0 0,0-2 0,0 1 0,0-2 0,-1 0 0,1 0 0,-1-1 0,-1 0 0,1-1 0,-1-1 0,0 0 0,-1 0 0,0-1 0,0 0 0,-1-1 0,0 0 0,-1 0 0,0-1 0,-1 0 0,0-1 0,0 0 0,-1 0 0,-1 0 0,0 0 0,6-26 0,-9 29 0,1-1 0,-1 1 0,0-1 0,-1 0 0,-1 0 0,1-10 0,-2 17 0,1 1 0,-1-1 0,1 1 0,-1-1 0,0 1 0,0 0 0,0-1 0,0 1 0,0 0 0,0 0 0,-1 0 0,1 0 0,-1 0 0,0 0 0,1 0 0,-1 0 0,0 0 0,0 1 0,0-1 0,0 1 0,0 0 0,-1-1 0,1 1 0,0 0 0,-1 0 0,1 1 0,0-1 0,-6 0 0,-18-4-145,0 2 1,0 2-1,0 0 0,-27 3 0,37-1-496,-23 0-6185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1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24575,'4'0'0,"6"0"0,6 0 0,0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2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27 24575,'0'-1'0,"0"1"0,-1-1 0,1 0 0,-1 0 0,1 0 0,-1 1 0,1-1 0,-1 0 0,1 0 0,-1 1 0,0-1 0,1 1 0,-1-1 0,0 0 0,0 1 0,0-1 0,1 1 0,-1 0 0,0-1 0,0 1 0,0 0 0,0-1 0,0 1 0,0 0 0,-1 0 0,-28-5 0,26 4 0,-68-5 0,-145 6 0,208 1 0,-18 0 0,-48 9 0,69-9 0,0 0 0,0 1 0,0-1 0,1 1 0,-1 0 0,0 1 0,1 0 0,0 0 0,0 0 0,0 0 0,0 1 0,0-1 0,1 1 0,-6 6 0,7-4 0,0 1 0,0-1 0,0 0 0,1 1 0,0-1 0,0 1 0,1 0 0,-1-1 0,1 1 0,1 0 0,0 0 0,1 13 0,-1-14 0,0-1 0,1 1 0,0-1 0,0 0 0,0 1 0,1-1 0,-1 0 0,2 1 0,-1-1 0,0 0 0,1-1 0,0 1 0,0 0 0,0-1 0,1 0 0,4 6 0,-3-7 0,1 0 0,-1 0 0,1 0 0,0-1 0,-1 0 0,1 0 0,0 0 0,0 0 0,1-1 0,-1 0 0,9 0 0,13-1 0,36-4 0,-18 1 0,-20 2 0,1 1 0,-1 0 0,1 3 0,-1 0 0,30 7 0,-50-8 0,0 0 0,0 0 0,0 1 0,0 0 0,0 0 0,0 0 0,-1 1 0,0 0 0,1 0 0,-2 0 0,8 8 0,-9-8 0,0 1 0,0-1 0,-1 1 0,1 0 0,-1 0 0,0 0 0,0 0 0,-1 0 0,0 0 0,0 0 0,0 1 0,0-1 0,-1 0 0,0 1 0,0-1 0,-1 6 0,1-6 0,-1-1 0,1 1 0,-1-1 0,0 0 0,-1 1 0,1-1 0,-1 0 0,0 0 0,0 0 0,0 0 0,0 0 0,0-1 0,-1 1 0,0-1 0,-5 6 0,3-5 0,0 0 0,0-1 0,-1 1 0,0-1 0,1 0 0,-1 0 0,-1-1 0,1 1 0,-10 1 0,-11 0 0,1-1 0,-1-1 0,0-1 0,-31-3 0,34 1 0,-47-1-1365,41 1-5461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2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24575,'9'0'0,"7"0"0,10 0 0,5 0 0,2 0 0,4 0 0,0 0 0,-6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22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24575,'5'17'0,"1"11"0,9 14 0,6 8 0,-1 10 0,-3 3 0,-5-5 0,-5-3 0,-2-6 0,-4-8 0,-1-5 0,-5-10 0,-1-9-8191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0:14:5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24575,'2'37'0,"3"-1"0,0 1 0,19 60 0,-5-20 0,48 174 0,-60-229 0,1 0 0,0-1 0,2 0 0,22 36 0,60 73 0,-67-97 0,127 170 0,-106-146 0,3-3 0,2-1 0,97 76 0,-93-82 0,-7-5 0,2-2 0,95 58 0,-116-82 0,-1 0 0,54 23 0,7 0 0,-64-26 0,0-2 0,1 0 0,35 8 0,201 50 0,-142-26 0,-62-22 0,108 27 0,-117-36 0,-1 3 0,67 29 0,34 11 0,-107-44 0,1-1 0,55 5 0,-40-6 0,1 4 0,109 38 0,-55-15 0,-88-30 0,1-1 0,48 3 0,-47-6 0,-1 1 0,41 10 0,14 5 0,0-4 0,128 8 0,52 7 0,-250-28 0,33 7 0,-1 1 0,75 26 0,-95-28 0,0 0 0,0-2 0,1 0 0,0-2 0,-1 0 0,1-2 0,24-2 0,22 3 0,-2 5 0,78 17 0,-43-6 0,10 5 0,-65-12 0,83 7 0,312-14 0,-236-6 0,239 2 0,-403 3 0,-1 1 0,66 15 0,-60-9 0,66 5 0,-15-4 0,0 4 0,107 31 0,-133-29 0,69 23 0,-77-20 0,99 16 0,-147-32 0,0 0 0,-1 1 0,1 1 0,-1 1 0,25 14 0,30 13 0,-51-25 0,0 1 0,30 20 0,2 1 0,-41-25 0,-2 0 0,1 1 0,-1 0 0,0 1 0,-1-1 0,1 2 0,-2-1 0,1 1 0,-1 1 0,0-1 0,-1 1 0,0 0 0,-1 1 0,0-1 0,6 21 0,-5-10 0,-1-1 0,-1 2 0,-1-1 0,-1 0 0,-1 1 0,-1-1 0,-3 37 0,2-54 0,0 0 0,0 0 0,0 0 0,-1 0 0,1 0 0,-1 0 0,0 0 0,0-1 0,0 1 0,-1 0 0,1-1 0,-1 0 0,0 0 0,0 1 0,0-2 0,0 1 0,-1 0 0,1-1 0,-1 1 0,0-1 0,1 0 0,-5 1 0,-10 5 0,0-2 0,0 0 0,-31 5 0,30-7 0,-38 9 0,2 2 0,0 3 0,-67 32 0,80-32 0,-1-1 0,-1-2 0,-58 11 0,59-15 0,27-6 0,-1-1 0,-27 4 0,-88 9 0,68-7 0,43-6 0,-1 2 0,1 0 0,-40 18 0,37-13 0,-1-2 0,-33 9 0,6-8 0,-1-2 0,0-2 0,-60-2 0,97-2 0,-1 0 0,1 0 0,-1 2 0,1 0 0,0 1 0,0 1 0,-15 7 0,10-4 0,-1-1 0,-43 10 0,-137 36 0,141-35 0,-100 18 0,98-25 0,-99 32 0,119-30 0,-6 3 0,0-2 0,-98 15 0,-25-5 0,29-4 0,61-7 0,-140 5 0,201-18 0,-1 2 0,1 0 0,0 1 0,1 2 0,-21 7 0,-20 5 0,-183 53 0,221-66 0,0-1 0,-42 2 0,-6 1 0,-66 10 0,-80 16 0,157-20 0,-80 23 0,99-23 0,-1-2 0,0-2 0,0-2 0,-44 3 0,72-9 0,0 2 0,0-1 0,1 2 0,-1 0 0,1 0 0,-17 9 0,-71 45 0,73-40 0,0-2 0,-51 22 0,-32-1 0,60-21 0,2 1 0,1 3 0,-51 27 0,-72 43 0,58-28 0,35-17 0,54-30 0,-1 1 0,-33 29 0,40-29 0,-2-1 0,0-1 0,0-1 0,-32 16 0,33-22 0,1 1 0,1 1 0,-1 1 0,2 0 0,-18 15 0,-10 9 0,-1-2 0,-59 32 0,81-49 0,0 1 0,2 1 0,-25 24 0,23-20 0,-51 37 0,58-47 0,1 1 0,0 1 0,1 0 0,-21 24 0,-46 68 0,46-57 0,-62 77 0,-124 121 0,204-230 0,1 0 0,0 2 0,1 0 0,1 0 0,1 1 0,1 1 0,0 0 0,-9 25 0,8-12 0,-1 2 0,1 0 0,-14 68 0,22-74 0,-2 1 0,-1 0 0,-1-1 0,-24 49 0,-39 104 0,19-40 0,48-131 0,-17 38 0,3 1 0,-18 67 0,22-58 26,-9 42-1417,20-71-5435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4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5624 3328 24575,'14'-16'0,"0"0"0,-1-1 0,-1-1 0,0 0 0,-2-1 0,0 0 0,-1-1 0,-1 0 0,0 0 0,-2-1 0,-1 0 0,5-29 0,-7 23 0,-1 1 0,-1-1 0,-1 1 0,-2-1 0,0 1 0,-2-1 0,-1 1 0,-1 0 0,-17-45 0,1 21 3,-3 1-1,-1 1 1,-3 1-1,-1 2 1,-43-48-1,-203-194-192,73 108-575,-242-164 1,-246-119-930,672 449 1671,-812-500-1859,-34 69 379,637 350 1514,164 71 425,-100-21 0,140 40 171,0 1 0,-1 1-1,1 1 1,-1 2-1,-40 4 1,-115 32 1988,101-19-2907,3-1 312,-2 2 0,-1-4 0,-133 9 0,-190-25 0,149-1 0,236 2-107,0 0 167,1 0 0,-1-1 0,-20-4 0,33 5-138,0-1-1,0 0 0,0-1 0,0 1 0,0-1 0,1 0 0,-1 0 1,1 0-1,-1 0 0,1 0 0,-1-1 0,1 0 0,0 1 0,0-1 0,1 0 1,-1-1-1,1 1 0,-3-4 0,-6-21-6747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4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24575,'0'4'0,"0"7"0,-4 5 0,-7 4 0,-1 4 0,2 2 0,2 5 0,7 7 0,13 5 0,17 10 0,9-1 0,6 4 0,5 3 0,3-1 0,-7-6 0,-7-7 0,-10-7 0,-10-9-8191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24575,'4599'0'-4413,"-4018"-8"3224,-6-35 1116,-371 17-181,305-29 1038,-444 52-3830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4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24575,'3550'0'-4276,"-2030"0"6040,-1510 0-1700,-2-1-13,-1 1 1,1 1-1,-1-1 1,16 4-1,-10 2-6051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5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1 978 24575,'0'-5'0,"1"-1"0,0 0 0,0 1 0,1-1 0,0 1 0,0-1 0,0 1 0,1 0 0,-1 0 0,1 0 0,0 0 0,5-5 0,8-9 0,25-25 0,-37 40 0,27-28 0,1 2 0,2 1 0,63-43 0,-75 62 0,0 1 0,1 1 0,0 0 0,1 2 0,40-5 0,-8 0 0,-38 6 0,1 2 0,-1 0 0,1 1 0,22 1 0,-34 1 0,1 1 0,-1 0 0,0 1 0,0-1 0,0 2 0,0-1 0,-1 1 0,1 0 0,-1 0 0,1 0 0,-1 1 0,0 0 0,-1 1 0,7 5 0,-3-1 0,0 1 0,-1 0 0,8 12 0,-13-16 0,1-1 0,0 1 0,0 0 0,0-1 0,1 0 0,-1 0 0,1 0 0,1-1 0,-1 1 0,0-1 0,1-1 0,0 1 0,0-1 0,0 0 0,13 4 0,-9-5 0,0-1 0,0 0 0,0 0 0,0-1 0,0-1 0,0 0 0,1 0 0,-1-1 0,-1 0 0,1-1 0,0 0 0,13-6 0,8-6 0,-1-2 0,38-26 0,-46 28 0,88-71 0,-72 54 0,44-28 0,-68 51 0,0 1 0,1 0 0,0 1 0,0 1 0,1 1 0,-1 0 0,20-4 0,-27 8 0,1 1 0,-1-1 0,0 1 0,0 1 0,1-1 0,-1 1 0,0 1 0,0 0 0,0 0 0,0 0 0,-1 1 0,1 0 0,0 1 0,-1-1 0,0 1 0,7 6 0,5 4 0,-1 1 0,-1 1 0,0 1 0,20 26 0,-34-39 0,1-1 0,-1 1 0,1-1 0,0 0 0,-1 0 0,1 0 0,1 0 0,-1-1 0,0 1 0,1-1 0,-1 0 0,1-1 0,0 1 0,-1-1 0,1 0 0,0 0 0,0 0 0,0-1 0,0 1 0,0-1 0,0-1 0,-1 1 0,1-1 0,0 1 0,0-1 0,0-1 0,0 1 0,-1-1 0,6-2 0,9-5 0,-1 0 0,0-2 0,-1 0 0,0-1 0,24-21 0,152-147 0,-151 135 0,-2-1 0,44-68 0,-82 111 0,8-13 0,1 0 0,0 1 0,21-21 0,-28 32 0,1 0 0,0 0 0,0 0 0,0 1 0,0 0 0,1 0 0,-1 0 0,1 1 0,0-1 0,0 2 0,0-1 0,0 0 0,0 1 0,12 0 0,1-1 0,0 2 0,0 1 0,33 4 0,-48-4 0,1 0 0,0 0 0,-1 0 0,1 1 0,-1 0 0,1 0 0,-1 0 0,0 0 0,0 0 0,0 1 0,0 0 0,-1 0 0,1 0 0,-1 0 0,1 1 0,-1-1 0,0 1 0,0 0 0,-1 0 0,4 6 0,3 17 0,0 0 0,-3 1 0,0-1 0,-1 1 0,0 34 0,3 14 0,-1-11 0,4 27 0,-10-82 0,2 0 0,0-1 0,0 1 0,0 0 0,1-1 0,9 15 0,-10-20 0,1 0 0,0 1 0,0-2 0,0 1 0,1 0 0,-1-1 0,1 0 0,0 0 0,-1 0 0,1-1 0,1 0 0,-1 1 0,0-2 0,0 1 0,1-1 0,-1 0 0,1 0 0,-1 0 0,1-1 0,0 0 0,-1 0 0,9-1 0,9-1 0,0-1 0,-1-1 0,0-2 0,26-8 0,85-38 0,162-88 0,-203 94 0,-80 40 0,1-1 0,1 2 0,-1 0 0,18-4 0,-28 8 0,0 0 0,1 1 0,-1 0 0,1-1 0,-1 1 0,1 1 0,-1-1 0,1 0 0,-1 1 0,1 0 0,-1 0 0,0 0 0,1 0 0,-1 0 0,0 1 0,0-1 0,0 1 0,0 0 0,0 0 0,0 0 0,-1 0 0,5 4 0,4 9 0,0 1 0,-1 1 0,-1 0 0,-1 0 0,0 0 0,10 37 0,-5-19 0,4 15 0,-13-34 0,1 0 0,1 0 0,0 0 0,1-1 0,1 0 0,16 24 0,-22-37 0,1 1 0,-1-1 0,1 0 0,-1 0 0,1 0 0,0 0 0,0-1 0,0 1 0,0-1 0,0 1 0,0-1 0,0 0 0,0-1 0,1 1 0,-1 0 0,0-1 0,1 0 0,-1 0 0,0 0 0,0 0 0,1 0 0,-1-1 0,0 1 0,4-2 0,8-2 0,0-1 0,-1-1 0,27-14 0,-26 13 0,164-103 0,-13 8 0,-157 98 0,0-1 0,0 1 0,0 1 0,0 0 0,1 0 0,0 1 0,16-2 0,-21 4 0,0 0 0,0 0 0,0 1 0,0-1 0,0 1 0,0 0 0,0 1 0,-1-1 0,1 1 0,0 0 0,0 0 0,-1 0 0,0 1 0,1 0 0,-1-1 0,5 6 0,4 5 0,0 0 0,-2 0 0,1 2 0,-2-1 0,15 28 0,37 89 0,-26-53 0,-28-60 0,-4-9 0,0 0 0,1 0 0,-1-1 0,12 15 0,-14-21 0,-1-1 0,1 1 0,0 0 0,-1-1 0,1 1 0,0-1 0,0 0 0,0 0 0,0 1 0,0-2 0,1 1 0,-1 0 0,0 0 0,0 0 0,1-1 0,-1 0 0,0 1 0,1-1 0,-1 0 0,0 0 0,1 0 0,-1 0 0,0-1 0,5 0 0,4-2 0,-1-1 0,0 0 0,0-1 0,0 0 0,0-1 0,-1 0 0,0 0 0,11-9 0,64-68 0,-67 65 0,26-28 0,78-77 0,-98 102 0,0 1 0,2 1 0,39-23 0,-59 39 0,0 0 0,1 0 0,-1 1 0,0 0 0,1 0 0,-1 1 0,1-1 0,0 1 0,-1 0 0,1 1 0,0-1 0,0 1 0,0 1 0,-1-1 0,1 1 0,0 0 0,0 0 0,-1 0 0,1 1 0,-1 0 0,1 0 0,-1 0 0,9 6 0,3 4 0,0 2 0,-1-1 0,0 2 0,-1 0 0,15 21 0,-11-13 0,30 25 0,-42-42 0,0 0 0,0-1 0,1 0 0,0-1 0,0 0 0,0 0 0,0-1 0,1 0 0,-1 0 0,1-1 0,0 0 0,0 0 0,0-1 0,0 0 0,17-2 0,-7 0 0,-1-2 0,0-1 0,-1 0 0,1-1 0,-1-1 0,33-15 0,-1-6 0,-33 17 0,1 2 0,-1 0 0,24-8 0,-35 14 0,1 1 0,0-1 0,0 2 0,0-1 0,0 0 0,0 1 0,0 0 0,0 1 0,0-1 0,0 1 0,0 0 0,0 1 0,0-1 0,7 4 0,4 3 0,0-2 0,0 1 0,1-2 0,0-1 0,0 0 0,21 2 0,-19-5 0,0 1 0,1-2 0,-1-1 0,0 0 0,0-2 0,-1 0 0,1-1 0,-1-1 0,1-1 0,-1-1 0,23-11 0,-1-6 0,-24 13 0,1 1 0,0 1 0,26-9 0,-38 16 0,0 0 0,1 0 0,-1 1 0,0 0 0,1 1 0,-1-1 0,1 1 0,-1 1 0,1-1 0,-1 1 0,0 0 0,1 0 0,-1 1 0,11 4 0,126 59-1365,-120-56-5461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5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24575,'0'4'0,"0"6"0,0 11 0,0 5 0,0 3 0,0 11 0,0 2 0,0 3 0,0-2 0,0-8-8191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52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24575,'0'-5'0,"5"0"0,5-1 0,1 6 0,4 7 0,3 7 0,3 1 0,3-2 0,6-4 0,11-7 0,12-17 0,2-11 0,-10-10 0,-11-3 0,-12 0 0,-9 8-8191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5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24575,'-1'213'0,"7"319"0,-5-508 0,11 109 0,-10-119 0,0 1 0,2-1 0,0 0 0,1 1 0,0-2 0,11 22 0,-14-33 0,-1 1 0,0-1 0,1 0 0,0 0 0,-1 0 0,1 0 0,0 0 0,0-1 0,0 1 0,0 0 0,0-1 0,1 0 0,-1 1 0,0-1 0,5 1 0,-6-1 0,1-1 0,-1 0 0,1 0 0,-1 0 0,1 0 0,-1 0 0,1 0 0,-1-1 0,1 1 0,-1 0 0,1-1 0,-1 1 0,1-1 0,-1 0 0,0 1 0,1-1 0,-1 0 0,0 0 0,0 0 0,0 0 0,1 0 0,-1 0 0,0 0 0,0 0 0,0 0 0,-1-1 0,1 1 0,1-2 0,2-6-195,1-1 0,-2 1 0,0-1 0,0 1 0,0-1 0,1-19 0,2-19-6631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5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24575,'-6'1'0,"0"0"0,0 0 0,0 0 0,0 1 0,1-1 0,-1 1 0,0 1 0,1-1 0,-1 1 0,1 0 0,0 0 0,0 1 0,0 0 0,-9 8 0,-5 7 0,0 2 0,-17 24 0,6-6 0,26-35 0,-6 7 0,0 1 0,1-1 0,0 1 0,1 1 0,0 0 0,-8 20 0,15-24 0,10-18 0,10-21 0,-15 23 0,7-12 0,0 0 0,1 1 0,1 0 0,19-20 0,-29 35 0,0-1 0,1 1 0,-1 0 0,1 0 0,0 0 0,-1 1 0,1-1 0,1 1 0,-1 0 0,0 0 0,0 0 0,1 1 0,-1-1 0,1 1 0,-1 0 0,1 1 0,0-1 0,-1 1 0,1 0 0,0 0 0,-1 0 0,1 1 0,0-1 0,-1 1 0,1 0 0,8 4 0,-3 0 0,1 0 0,-1 2 0,0-1 0,-1 1 0,1 0 0,-1 1 0,12 15 0,53 70 0,-41-48 0,52 56-1365,-52-65-5461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5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24575,'-14'277'0,"2"77"0,12-349 0,0-1 0,1 1 0,-1 0 0,1 0 0,0-1 0,1 1 0,-1 0 0,1-1 0,-1 1 0,2-1 0,-1 0 0,0 1 0,1-1 0,0 0 0,-1-1 0,5 5 0,-3-5 0,0 0 0,1 0 0,-1 0 0,1-1 0,0 1 0,0-1 0,0 0 0,0-1 0,0 1 0,0-1 0,0 0 0,1 0 0,-1-1 0,8 1 0,-7-1 0,1 0 0,-1 0 0,1-1 0,-1 0 0,1 0 0,-1 0 0,1-1 0,-1 0 0,0 0 0,0 0 0,0-1 0,0 0 0,0-1 0,-1 1 0,1-1 0,-1 0 0,7-7 0,-5 4 0,-1-1 0,0 0 0,0 0 0,-1 0 0,0-1 0,-1 0 0,0 1 0,0-2 0,-1 1 0,0 0 0,2-13 0,-1 5 0,-2 0 0,0 0 0,-1 0 0,0 0 0,-1 0 0,-1 0 0,-1 0 0,-1 0 0,0 0 0,-1 0 0,-1 1 0,0 0 0,-1 0 0,-1 0 0,0 1 0,-2 0 0,1 0 0,-2 1 0,0 0 0,-13-14 0,17 23-105,1 0 0,-2 0 0,1 1 0,0 0 0,-1 0 0,0 0 0,0 1 0,0 0 0,0 0 0,-1 1 0,1 0 0,-8-1 0,-16-1-6721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0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24575,'2'37'0,"3"-1"0,0 1 0,19 60 0,-5-20 0,48 174 0,-60-229 0,1 0 0,0-1 0,2 0 0,22 36 0,60 73 0,-67-97 0,127 170 0,-106-146 0,3-3 0,2-1 0,97 76 0,-93-82 0,-7-5 0,2-2 0,95 58 0,-116-82 0,-1 0 0,54 23 0,7 0 0,-64-26 0,0-2 0,1 0 0,35 8 0,201 50 0,-142-26 0,-62-22 0,108 27 0,-117-36 0,-1 3 0,67 29 0,34 11 0,-107-44 0,1-1 0,55 5 0,-40-6 0,1 4 0,109 38 0,-55-15 0,-88-30 0,1-1 0,48 3 0,-47-6 0,-1 1 0,41 10 0,14 5 0,0-4 0,128 8 0,52 7 0,-250-28 0,33 7 0,-1 1 0,75 26 0,-95-28 0,0 0 0,0-2 0,1 0 0,0-2 0,-1 0 0,1-2 0,24-2 0,22 3 0,-2 5 0,78 17 0,-43-6 0,10 5 0,-65-12 0,83 7 0,312-14 0,-236-6 0,239 2 0,-403 3 0,-1 1 0,66 15 0,-60-9 0,66 5 0,-15-4 0,0 4 0,107 31 0,-133-29 0,69 23 0,-77-20 0,99 16 0,-147-32 0,0 0 0,-1 1 0,1 1 0,-1 1 0,25 14 0,30 13 0,-51-25 0,0 1 0,30 20 0,2 1 0,-41-25 0,-2 0 0,1 1 0,-1 0 0,0 1 0,-1-1 0,1 2 0,-2-1 0,1 1 0,-1 1 0,0-1 0,-1 1 0,0 0 0,-1 1 0,0-1 0,6 21 0,-5-10 0,-1-1 0,-1 2 0,-1-1 0,-1 0 0,-1 1 0,-1-1 0,-3 37 0,2-54 0,0 0 0,0 0 0,0 0 0,-1 0 0,1 0 0,-1 0 0,0 0 0,0-1 0,0 1 0,-1 0 0,1-1 0,-1 0 0,0 0 0,0 1 0,0-2 0,0 1 0,-1 0 0,1-1 0,-1 1 0,0-1 0,1 0 0,-5 1 0,-10 5 0,0-2 0,0 0 0,-31 5 0,30-7 0,-38 9 0,2 2 0,0 3 0,-67 32 0,80-32 0,-1-1 0,-1-2 0,-58 11 0,59-15 0,27-6 0,-1-1 0,-27 4 0,-88 9 0,68-7 0,43-6 0,-1 2 0,1 0 0,-40 18 0,37-13 0,-1-2 0,-33 9 0,6-8 0,-1-2 0,0-2 0,-60-2 0,97-2 0,-1 0 0,1 0 0,-1 2 0,1 0 0,0 1 0,0 1 0,-15 7 0,10-4 0,-1-1 0,-43 10 0,-137 36 0,141-35 0,-100 18 0,98-25 0,-99 32 0,119-30 0,-6 3 0,0-2 0,-98 15 0,-25-5 0,29-4 0,61-7 0,-140 5 0,201-18 0,-1 2 0,1 0 0,0 1 0,1 2 0,-21 7 0,-20 5 0,-183 53 0,221-66 0,0-1 0,-42 2 0,-6 1 0,-66 10 0,-80 16 0,157-20 0,-80 23 0,99-23 0,-1-2 0,0-2 0,0-2 0,-44 3 0,72-9 0,0 2 0,0-1 0,1 2 0,-1 0 0,1 0 0,-17 9 0,-71 45 0,73-40 0,0-2 0,-51 22 0,-32-1 0,60-21 0,2 1 0,1 3 0,-51 27 0,-72 43 0,58-28 0,35-17 0,54-30 0,-1 1 0,-33 29 0,40-29 0,-2-1 0,0-1 0,0-1 0,-32 16 0,33-22 0,1 1 0,1 1 0,-1 1 0,2 0 0,-18 15 0,-10 9 0,-1-2 0,-59 32 0,81-49 0,0 1 0,2 1 0,-25 24 0,23-20 0,-51 37 0,58-47 0,1 1 0,0 1 0,1 0 0,-21 24 0,-46 68 0,46-57 0,-62 77 0,-124 121 0,204-230 0,1 0 0,0 2 0,1 0 0,1 0 0,1 1 0,1 1 0,0 0 0,-9 25 0,8-12 0,-1 2 0,1 0 0,-14 68 0,22-74 0,-2 1 0,-1 0 0,-1-1 0,-24 49 0,-39 104 0,19-40 0,48-131 0,-17 38 0,3 1 0,-18 67 0,22-58 26,-9 42-1417,20-71-5435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5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5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40 24575,'0'-1'0,"-1"-1"0,1 1 0,-1 0 0,1 0 0,-1 0 0,0 0 0,1 0 0,-1 0 0,0 0 0,0 0 0,0 0 0,0 0 0,1 0 0,-1 0 0,-1 1 0,1-1 0,0 0 0,0 1 0,0-1 0,-1 0 0,-28-12 0,26 12 0,2 0 0,1 0 0,-1 1 0,0-1 0,0 0 0,0 1 0,0-1 0,-1 1 0,1 0 0,0 0 0,0 0 0,0 0 0,0 0 0,0 0 0,0 1 0,0-1 0,0 0 0,0 1 0,0 0 0,0-1 0,0 1 0,0 0 0,0 0 0,1 0 0,-1 0 0,0 1 0,1-1 0,-1 0 0,1 1 0,-1-1 0,1 1 0,-1-1 0,1 1 0,0 0 0,0 0 0,0 0 0,0-1 0,0 1 0,0 0 0,1 0 0,-1 3 0,-3 9 0,1 0 0,0 0 0,1 0 0,0 25 0,2-35 0,-2 27 0,0-9 0,1-1 0,1 0 0,0 0 0,2 1 0,8 37 0,-9-56 0,0 0 0,0 0 0,1 0 0,-1 0 0,1-1 0,0 1 0,0-1 0,0 1 0,0-1 0,0 0 0,0 1 0,1-1 0,-1 0 0,1 0 0,-1-1 0,1 1 0,0-1 0,4 3 0,5 0 0,0-1 0,1 0 0,19 3 0,-22-5 0,0 1 0,0 0 0,0 0 0,0 1 0,10 5 0,-13-4 0,1 1 0,-1 0 0,-1 0 0,1 0 0,-1 1 0,1 0 0,-2 1 0,1-1 0,-1 1 0,0 0 0,0 1 0,-1-1 0,0 1 0,0 0 0,-1 0 0,0 0 0,3 13 0,-6-20 0,0 1 0,0-1 0,0 0 0,0 1 0,0-1 0,0 1 0,0-1 0,0 0 0,0 1 0,-1-1 0,1 0 0,-1 1 0,1-1 0,-1 0 0,1 0 0,-1 1 0,0-1 0,1 0 0,-1 0 0,0 0 0,-2 2 0,1-1 0,-1 0 0,0-1 0,1 1 0,-1-1 0,0 1 0,0-1 0,0 0 0,0 0 0,-5 1 0,-8 0 0,0 0 0,0-2 0,-19 0 0,19-1 0,-149-1-1365,116 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10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1707 159 24575,'-8'-1'0,"0"0"0,0-1 0,0-1 0,1 0 0,-1 0 0,-12-6 0,0 0 0,-11-5 0,3 1 0,-1 1 0,0 2 0,-47-11 0,-203-11 0,157 21 0,-82-3 0,126 14 0,-102 2 0,158 2 0,0 0 0,0 2 0,1 0 0,0 1 0,1 2 0,-1 0 0,-33 21 0,27-12 0,1 2 0,1 0 0,1 2 0,1 0 0,1 2 0,-31 40 0,24-21 0,2 1 0,-39 87 0,58-112 0,1 0 0,1 0 0,1 1 0,0-1 0,2 1 0,-2 30 0,7 125 0,1-77 0,-2-81 0,0-1 0,1 0 0,1 0 0,0 0 0,1 0 0,12 28 0,3-2 0,28 44 0,-24-44 0,-9-17 0,-1 0 0,1 0 0,1-1 0,1 0 0,1-2 0,36 38 0,2-8 0,-15-14 0,1-1 0,1-2 0,2-2 0,55 32 0,-39-32 0,-28-15 0,0-1 0,42 16 0,-24-16 0,-11-2 0,0-1 0,0-3 0,1-1 0,77 9 0,168-18 0,-154-2 0,-113 0 0,1 0 0,-1-1 0,0-1 0,-1-1 0,1 0 0,26-11 0,-10 0 0,0-2 0,37-23 0,-26 8 0,-2-1 0,68-69 0,-56 51 0,-35 33 0,-2-1 0,-1 0 0,0-2 0,26-42 0,-36 50 0,0 0 0,0-1 0,-2 1 0,0-1 0,0-1 0,-2 1 0,1-1 0,-2 1 0,0-1 0,0-15 0,-6-306 0,2 292 0,-3 0 0,-2 0 0,-22-76 0,24 99 0,-1 3 0,0 1 0,-1-1 0,-1 1 0,-18-29 0,-51-64 0,57 83 0,-71-81 0,38 47 0,38 45-73,0 1-1,-2 1 1,1 0-1,-32-18 1,25 16-925,0 0-5828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2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24575,'-9'0'0,"-7"0"0,-1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2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24575,'5'5'0,"5"5"0,11 10 0,1 7 0,1 2 0,-2 2 0,-2-6 0,2 3 0,1 1 0,1-1 0,1 1 0,2-2 0,-5-4-8191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2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0 24575,'-6'8'0,"0"-1"0,0 1 0,1 1 0,-8 13 0,-9 15 0,5-14 0,-5 9 0,-2-1 0,-43 42 0,30-38-227,2 2-1,1 1 1,2 1-1,2 2 1,-39 70-1,58-88-6598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24575,'9'8'0,"2"-2"0,-1 1 0,1-1 0,0-1 0,0 0 0,0 0 0,14 3 0,-3-1 0,-2 0 0,1-1 0,0-2 0,0 0 0,0-1 0,23 1 0,111-6 0,-60-1 0,-74 3 0,0-1 0,-1-1 0,1 0 0,-1-2 0,0 0 0,0-1 0,0-1 0,-1-1 0,1-1 0,-2-1 0,24-14 0,-10 4 0,-1-1 0,-1-1 0,-1-2 0,-1-1 0,-2-1 0,36-41 0,-55 55 12,-1 0 0,0 0 0,0-1 0,-1 0 0,-1 0 0,0 0 0,-1 0 0,0-1 0,2-18 0,-1-12-755,-2-60 1,-3 80-6084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3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38 24575,'0'0'0,"0"-1"0,0 1 0,0 0 0,-1-1 0,1 1 0,0 0 0,0-1 0,-1 1 0,1 0 0,0-1 0,0 1 0,-1 0 0,1 0 0,0-1 0,-1 1 0,1 0 0,0 0 0,-1 0 0,1 0 0,0-1 0,-1 1 0,1 0 0,-1 0 0,1 0 0,0 0 0,-1 0 0,1 0 0,0 0 0,-1 0 0,1 0 0,-1 0 0,1 0 0,0 0 0,-1 0 0,1 0 0,-1 0 0,1 1 0,0-1 0,-1 0 0,1 0 0,0 0 0,-1 1 0,1-1 0,0 0 0,-1 0 0,1 1 0,0-1 0,0 0 0,-1 1 0,-20 12 0,-1 7 0,-30 35 0,-3 4 0,54-59 0,1 0 0,0 1 0,0-1 0,-1 0 0,1 1 0,0-1 0,-1 0 0,1 1 0,0-1 0,-1 0 0,1 0 0,-1 1 0,1-1 0,-1 0 0,1 0 0,0 0 0,-1 1 0,1-1 0,-1 0 0,1 0 0,-1 0 0,1 0 0,-1 0 0,1 0 0,-1 0 0,1 0 0,0 0 0,-1 0 0,1-1 0,-1 1 0,1 0 0,-1 0 0,-4-15 0,8-23 0,2 18-341,2 0 0,1 1-1,19-36 1,-15 36-6485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3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24575,'-4'0'0,"-7"0"0,-1 4 0,-2 7 0,-5 5 0,3 4 0,-2 4 0,3 2 0,4-3-8191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5:50:4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34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24575,'5'-4'0,"0"-11"0,6-7 0,3 0 0,10 4 0,5 5 0,-3 9 0,-6 9 0,3 14 0,2 7 0,1 4 0,5 6 0,2 1 0,-5-5-8191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3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24575,'1'7'0,"-1"1"0,1-1 0,1 1 0,-1-1 0,1 0 0,0 1 0,1-1 0,0 0 0,0-1 0,1 1 0,-1 0 0,2-1 0,-1 0 0,8 9 0,6 4 0,2 0 0,36 27 0,-21-19 0,6 7 0,3-1 0,1-3 0,1-2 0,52 25 0,12-3 0,116 36 0,-197-80 0,1-1 0,0-1 0,0-1 0,1-2 0,54-5 0,-7 2 0,-60 1 0,0-1 0,1 0 0,-1-1 0,0-2 0,-1 1 0,1-2 0,-1 0 0,22-12 0,-15 6 0,-1-2 0,-1-1 0,0 0 0,-1-2 0,21-20 0,-34 29 0,-1-1 0,-1 1 0,1-2 0,-1 1 0,-1 0 0,0-1 0,0 0 0,-1-1 0,5-18 0,1-11 0,6-53 0,-7 35 0,-1-9-203,-2 0 0,-5-89 0,-1 119-553,0 6-6070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3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24575,'0'9'0,"0"7"0,0 6 0,-4 3 0,-6 2 0,-6 1 0,0-5-8191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3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24575,'-4'0'0,"-6"0"0,-2 4 0,-7 2 0,-5 4 0,-3 5 0,-1 4 0,4 4 0,1-2 0,6-6-8191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4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24575,'5'-5'0,"5"-1"0,6 0 0,5 6 0,3 7 0,-3 7 0,0 2 0,5 5 0,3 5 0,1-2 0,-5-6-8191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4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0 469 24575,'13'0'0,"-1"1"0,0 0 0,0 1 0,0 1 0,0 0 0,-1 1 0,1 0 0,-1 0 0,0 1 0,0 1 0,0 0 0,-1 0 0,10 8 0,14 9 0,1-2 0,1-1 0,70 27 0,-6-4 0,-67-27 0,0-2 0,0-1 0,49 12 0,60 16 0,-61-15 0,65 7 0,-41-11 0,-52-13 0,1-2 0,0-3 0,0-2 0,59-6 0,-2 2 0,-103 2 0,107-5 0,-101 3 0,1 0 0,0-2 0,-1 0 0,0 0 0,25-12 0,-13 1 0,0-1 0,-1-2 0,-1 0 0,-1-1 0,-1-1 0,0-1 0,-2-1 0,0-1 0,-2-1 0,0-1 0,-2 0 0,15-30 0,-26 42 0,0 1 0,-1-1 0,0-1 0,-1 1 0,0-1 0,1-26 0,-7-86 0,0 51 0,3-132-1365,0 184-5461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5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24575,'4'0'0,"2"5"0,0 5 0,-2 6 0,-5 0 0,-7 2 0,-7 2 0,-5-2 0,-9 0 0,-3 2 0,0-3 0,4 0 0,3 2 0,2-2 0,3-5-8191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5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24575,'4'0'0,"7"0"0,5 5 0,4 5 0,0 11 0,-5 5 0,1 4 0,1-4 0,-2-2 0,-4 0 0,2 0 0,-3-4-8191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5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24575,'13'0'0,"1"1"0,-1 0 0,1 1 0,-1 1 0,0 0 0,0 1 0,0 0 0,-1 0 0,1 2 0,-1-1 0,15 11 0,39 25 0,-46-28 0,-1 0 0,1-2 0,1 0 0,0-1 0,1-1 0,0-1 0,25 6 0,57 11 0,-71-15 0,0-2 0,66 7 0,114-14 0,-104-2 0,-101 0 0,0 1 0,-1-1 0,1 0 0,0-1 0,0 1 0,-1-2 0,1 1 0,-1-1 0,1 0 0,-1 0 0,0-1 0,0 0 0,-1-1 0,1 1 0,-1-1 0,0 0 0,0-1 0,-1 0 0,0 0 0,0 0 0,0 0 0,6-12 0,-2 2 0,-2 0 0,0 0 0,0-1 0,-2 0 0,0 0 0,-1 0 0,-1-1 0,0 0 0,0-19 0,-1 0 0,-2 0 0,-6-53 0,5 77 0,-2 0 0,0 1 0,0-1 0,-1 1 0,-1 0 0,0 0 0,0 1 0,-1-1 0,-1 1 0,-13-18 0,-49-65-1365,49 67-5461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5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24575,'0'9'0,"0"7"0,0 10 0,0 5 0,0 2 0,-9-1 0,-3 0 0,1-3 0,2-5-8191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5:51:1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24575,'9'0'0,"3"0"-8191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6:5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24575,'9'0'0,"7"0"0,6 0 0,8 0 0,3 0 0,0 0 0,0 0 0,-2 0 0,-6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7:0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1483 969 24575,'28'1'0,"-1"-1"0,1-1 0,-1-2 0,0-1 0,1-1 0,41-14 0,-28 5 0,-17 6 0,0-2 0,40-21 0,-57 27 0,0 0 0,-1-1 0,1 0 0,-1 0 0,-1 0 0,1-1 0,-1 0 0,0 0 0,0 0 0,0-1 0,-1 0 0,0 0 0,3-9 0,0-2 0,-1-1 0,0 0 0,-2 0 0,0 0 0,-1 0 0,-1 0 0,-1-1 0,-2-32 0,0 39 0,-1-1 0,-1 1 0,0-1 0,-1 1 0,0 0 0,-1 0 0,0 1 0,-1-1 0,0 1 0,-1 1 0,-1-1 0,0 1 0,-10-11 0,1 4 0,0 1 0,-1 0 0,-1 2 0,-40-26 0,4 7 0,20 11 0,-70-32 0,-58-1 0,86 31 0,63 21 0,-1 1 0,0 0 0,-23 0 0,23 2 0,0-1 0,0 0 0,-26-8 0,8 0 0,-1 1 0,1 1 0,-1 2 0,-1 1 0,-54 0 0,-71-7 0,114 6 0,1 3 0,-1 1 0,-59 5 0,67 2 0,1 2 0,0 1 0,0 1 0,1 2 0,0 2 0,-39 20 0,-110 52-1365,158-70-5461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7:0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24575,'0'12'0,"-1"-1"0,-1 1 0,0-1 0,0 0 0,-1 1 0,-7 17 0,-35 61 0,18-38 0,26-50 0,0-1 0,0 1 0,0 0 0,0 0 0,1 0 0,-1 0 0,1 0 0,-1 0 0,1 0 0,0 0 0,0 0 0,0 0 0,0 0 0,0 0 0,0 0 0,0 0 0,1 0 0,-1 0 0,1 0 0,1 4 0,0-4 0,0 1 0,0-1 0,0 1 0,0-1 0,0 0 0,0 0 0,1 0 0,-1 0 0,1 0 0,-1-1 0,1 1 0,4 1 0,10 3 0,-1-1 0,1 0 0,-1-1 0,20 1 0,-24-3 0,23 3-120,25 5-502,79 3-1,-114-13-6203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7:1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1733 630 24575,'-4'-5'0,"1"0"0,0 0 0,0-1 0,1 0 0,0 1 0,0-1 0,0 0 0,0 0 0,1 0 0,0-1 0,0 1 0,1-10 0,-4-15 0,-3 3 0,-2 1 0,0 0 0,-2 0 0,-1 1 0,-1 0 0,-1 1 0,-1 1 0,-2 1 0,0 0 0,-1 1 0,-1 0 0,-1 2 0,-40-31 0,46 41 0,0 1 0,-1 1 0,-1 1 0,-17-7 0,-3-1 0,-1 0 0,-1 1 0,0 2 0,-1 2 0,0 1 0,-75-5 0,-205 8 0,187 8 0,117-2 0,0 1 0,-1 1 0,1 0 0,0 1 0,0 1 0,0 0 0,1 1 0,0 1 0,-1 0 0,-21 14 0,14-6 0,2 1 0,0 1 0,1 1 0,0 0 0,-25 33 0,-15 11 0,40-42 0,-33 40 0,22-14 0,-29 57 0,44-78-1365,1-5-5461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7:1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24575,'-2'85'0,"4"93"0,-1-175 0,-1-1 0,0 0 0,1 1 0,-1-1 0,1 0 0,0 1 0,0-1 0,0 0 0,0 0 0,0 0 0,0 0 0,1 0 0,-1 0 0,1 0 0,-1 0 0,1 0 0,0-1 0,0 1 0,3 2 0,-1-2 0,1 0 0,-1 0 0,1 0 0,-1 0 0,1-1 0,0 0 0,0 0 0,0 0 0,6 0 0,8-1 0,1 0 0,0-1 0,34-8 0,68-12-1365,-98 19-5461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7:1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1687 708 24575,'1'-47'0,"0"30"0,0 0 0,-1 0 0,-1 0 0,0 0 0,-1 0 0,-1 1 0,-9-28 0,0 12 0,9 22 0,0 1 0,-1-1 0,0 1 0,0 0 0,-1 0 0,-1 1 0,1 0 0,-1 0 0,-12-13 0,-62-62 0,56 55 0,-53-45 0,42 46 0,-1 1 0,-1 1 0,-49-23 0,65 38 0,-1 1 0,0 1 0,-1 1 0,0 1 0,0 0 0,0 2 0,-43-2 0,-213 9 0,260-2 0,1 1 0,-1 1 0,1 1 0,0 0 0,0 2 0,0 0 0,1 1 0,-1 0 0,2 2 0,-24 14 0,-11 10 0,14-10 0,-58 48 0,-33 30 63,85-71-539,2 2 0,-49 51 0,70-61-6350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7:2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24575,'-2'0'0,"-1"1"0,1-1 0,-1 1 0,1-1 0,0 1 0,-1 0 0,1 0 0,0 0 0,-1 0 0,1 0 0,0 1 0,0-1 0,0 1 0,0-1 0,0 1 0,0 0 0,1 0 0,-1 0 0,0 0 0,1 0 0,0 0 0,-1 0 0,1 0 0,0 1 0,-1 2 0,-4 11 0,1-1 0,1 0 0,-3 19 0,-3 5 0,2-17 0,-20 35 0,19-39 0,0 0 0,-8 24 0,17-41 0,0 0 0,-1 0 0,1 0 0,0 0 0,0 0 0,0 0 0,0 0 0,0 0 0,0 0 0,0 0 0,0 0 0,1 0 0,-1 0 0,0 0 0,1 0 0,-1 0 0,0 0 0,1 0 0,-1 0 0,1 0 0,-1-1 0,1 1 0,0 0 0,-1 0 0,1-1 0,0 1 0,0 0 0,-1-1 0,1 1 0,0 0 0,0-1 0,0 1 0,0-1 0,0 0 0,0 1 0,0-1 0,0 0 0,0 0 0,-1 1 0,1-1 0,0 0 0,0 0 0,2 0 0,7 1 0,0 0 0,-1-1 0,16-2 0,-13 2 0,206-7-1365,-192 7-5461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7:3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1789 710 24575,'0'-15'0,"0"-18"0,-5-45 0,3 66 0,0 0 0,-1 0 0,-1 0 0,0 0 0,0 0 0,-13-21 0,-6 0 0,-2 1 0,-1 2 0,-1 0 0,-41-33 0,34 35 0,-1 2 0,-1 2 0,-55-28 0,41 24 0,37 20 0,0 1 0,-1 0 0,0 1 0,0 0 0,-1 2 0,1-1 0,-1 2 0,-20-3 0,13 3 0,1-1 0,-1-2 0,1 0 0,-26-11 0,24 8 0,0 1 0,0 1 0,-36-6 0,-46 6 0,-138 7 0,91 3 0,137-3 0,-26-1 0,0 1 0,1 2 0,-1 2 0,1 2 0,-50 13 0,64-11-80,16-6-134,1 1 0,-1 0 0,0 0-1,1 1 1,-17 10 0,9-1-6612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27:3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24575,'-3'0'0,"0"1"0,0 0 0,0-1 0,1 2 0,-1-1 0,0 0 0,0 0 0,1 1 0,-1 0 0,1-1 0,-1 1 0,1 0 0,0 0 0,0 0 0,-3 4 0,-27 36 0,24-27 0,0 0 0,1 1 0,0 0 0,1 0 0,-4 23 0,-11 86 0,16-82 0,4-39 0,0 1 0,0 0 0,1 0 0,0 0 0,0 0 0,0-1 0,1 1 0,0 0 0,-1 0 0,2-1 0,-1 1 0,3 6 0,-2-9 0,-1 1 0,1-1 0,0 0 0,0 0 0,0 0 0,0 0 0,1 0 0,-1-1 0,0 1 0,1-1 0,0 1 0,-1-1 0,1 0 0,-1 0 0,1 0 0,0 0 0,0-1 0,0 1 0,0-1 0,-1 0 0,1 1 0,3-2 0,32 6 55,65 15 0,-69-12-547,0-1 1,49 3-1,-59-10-6334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4:3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24575,'44'-1'0,"1"2"0,-1 2 0,0 1 0,78 20 0,230 82 0,-260-85 0,-66-17 0,-1 2 0,37 12 0,-46-11 0,10 3 0,0 0 0,0-2 0,33 6 0,-42-11 0,10 0 0,1 2 0,-1 1 0,0 2 0,46 18 0,-51-16 0,0 0 0,0-1 0,1-1 0,0-1 0,0-2 0,26 4 0,-33-7 0,0 1 0,0 0 0,0 2 0,0-1 0,0 2 0,-1 0 0,19 11 0,60 29 0,21 12 0,185 115 0,-254-148 0,77 29 0,22 13 0,-124-57 0,0-1 0,34 10 0,-36-14 0,0 2 0,-1 0 0,35 19 0,-46-22 0,29 18 0,63 53 0,-65-44 0,2-1 0,1-2 0,79 45 0,-103-65 0,0 0 0,0 0 0,0 1 0,-1 1 0,-1 0 0,0 1 0,0 0 0,-1 1 0,0 0 0,-1 0 0,14 28 0,1-6 0,1 0 0,2-2 0,1 0 0,34 28 0,-37-33 0,-2 1 0,24 36 0,-6-8 0,56 78 0,-70-85 0,-20-35 0,0 0 0,16 21 0,4 1 0,-3 0 0,-1 2 0,29 62 0,35 130 0,-54-137 0,-17-53 0,-2 1 0,16 74 0,-6-6 0,-15-76 0,-2 0 0,-1 1 0,2 45 0,-9 312 0,-2-362 0,0-1 0,-2 1 0,-1-1 0,-1 0 0,-17 43 0,3-9 0,13-40 0,-1 0 0,0 0 0,-2-1 0,-23 36 0,3-15 0,-39 41 0,-38 58 0,20-21 0,-160 196 0,39-44 0,134-189 0,-143 122 0,155-152 0,5-4 0,-75 49 0,56-52 0,-36 23 0,94-58 0,-1 0 0,0-2 0,-1 0 0,0-1 0,-23 5 0,-36 14 0,-69 30 0,-206 49 0,298-88 0,2 1 0,-78 40 0,-39 15 0,130-59 0,0 3 0,-75 44 0,58-24 0,-2-3 0,0-3 0,-2-2 0,-99 31 0,110-46-682,-91 41-1,127-48-6143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5:51:4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317 958 24575,'0'-1'0,"-1"1"0,1-1 0,0 0 0,-1 1 0,1-1 0,0 1 0,-1-1 0,1 1 0,-1-1 0,1 1 0,-1-1 0,0 1 0,1-1 0,-1 1 0,0 0 0,1-1 0,-1 1 0,0 0 0,0-1 0,0 1 0,-21-8 0,14 6 0,-3-2 0,1 0 0,1 0 0,-1 0 0,1-1 0,0 0 0,0 0 0,1-1 0,-13-10 0,16 12 0,1-1 0,0 0 0,0 1 0,1-1 0,0 0 0,0 0 0,1 0 0,0 0 0,0 0 0,0-1 0,1 1 0,0 0 0,1-1 0,0-6 0,2-1 0,0 1 0,2 0 0,0 0 0,0 0 0,2 0 0,0 0 0,1 1 0,1 0 0,0 0 0,14-14 0,-16 18 0,-1 1 0,-1-1 0,1 0 0,-1 0 0,-1-1 0,0 1 0,0-1 0,1-12 0,-2-3 0,-2-36 0,-2 26 0,1 15 0,-9-29 0,0-9 0,9 43 0,-1-1 0,-1 1 0,-1 0 0,-1 0 0,0 0 0,-1 0 0,-1 0 0,-15-18 0,17 22 0,0 1 0,0 0 0,1-1 0,0 1 0,1-1 0,1 0 0,0 0 0,0-10 0,0 4 0,-1 1 0,-6-15 0,8 26 7,-1 1 0,0-1 0,1 0 0,-1 1 1,-1-1-1,1 1 0,0 0 0,-1-1 0,0 1 0,1 0 0,-1 0 0,0 0 0,-1 0 0,-5-2 0,-4-1-366,0 0-1,-24-6 1,31 9-34,-13-3-6433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1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24575,'0'10'0,"1"0"0,0-1 0,1 1 0,0 0 0,1-1 0,0 0 0,1 1 0,8 16 0,5 3 0,26 34 0,-31-46 0,38 42 0,-38-48 0,-2 1 0,1 1 0,-1-1 0,14 27 0,-11-14-682,24 34-1,-19-35-6143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1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24575,'0'-4'0,"0"-1"0,1 0 0,0 1 0,0-1 0,0 1 0,0-1 0,1 1 0,0 0 0,0 0 0,0-1 0,4-4 0,35-41 0,-9 14 0,107-162 0,-84 120-1365,-41 56-5461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2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24575,'30'-2'0,"-1"-2"0,1-1 0,-1-1 0,0-1 0,52-21 0,-51 16 0,0 2 0,1 1 0,0 1 0,1 2 0,34-2 0,-40 7 0,31-2 0,0 3 0,80 10 0,-120-6 0,0 1 0,-1 1 0,0 1 0,0 0 0,0 1 0,-1 1 0,0 0 0,0 1 0,-1 0 0,22 22 0,-28-23 0,-1 0 0,1 0 0,-1 0 0,-1 1 0,0 0 0,0 0 0,-1 1 0,0 0 0,-1-1 0,0 2 0,-1-1 0,0 0 0,0 1 0,0 18 0,0 14 0,-2 1 0,-7 63 0,2-77-1365,-2-4-5461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2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24575,'5'5'0,"1"5"0,4 6 0,1 9 0,-2 5 0,-2 1 0,-3 5 0,3-4 0,4-2 0,10-8 0,9-6 0,10-11 0,1-11 0,-1-3 0,-3-2 0,-8 2-8191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24575,'0'-7'0,"0"0"0,0 0 0,1 0 0,0 1 0,1-1 0,-1 0 0,1 0 0,1 1 0,-1-1 0,1 1 0,0-1 0,1 1 0,0 0 0,0 0 0,0 1 0,0-1 0,1 1 0,0 0 0,0 0 0,0 1 0,1-1 0,0 1 0,9-5 0,3-1 0,0 1 0,0 0 0,1 2 0,0 0 0,1 1 0,-1 1 0,1 1 0,28-3 0,-1 4 0,0 2 0,70 7 0,-93-3 0,0 1 0,0 1 0,0 1 0,-1 1 0,0 1 0,0 1 0,-1 1 0,-1 1 0,35 23 0,-51-30 0,0 0 0,0 1 0,0-1 0,-1 1 0,0 0 0,0 0 0,0 1 0,-1-1 0,1 1 0,-2 0 0,1 0 0,0 0 0,-1 0 0,0 1 0,-1-1 0,1 0 0,-1 1 0,0-1 0,-1 8 0,1 11 0,-2 0 0,0 0 0,-9 42 0,8-55 0,-1 1 0,0-1 0,-1 0 0,0 0 0,-1-1 0,-1 1 0,1-1 0,-2 0 0,1-1 0,-2 0 0,1 0 0,-1 0 0,-1-1 0,0 0 0,0 0 0,-16 10 0,-20 18-1365,27-20-5461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3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24575,'0'-5'0,"4"4"0,2 5 0,9 8 0,1 14 0,-1 7 0,-4 8 0,1-4 0,3-4 0,3-7 0,3-8 0,3-7 0,1-6 0,1-3 0,1-2 0,4-2 0,-3 1-8191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3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11 166 24575,'0'0'0,"-1"0"0,1 0 0,-1 0 0,1 0 0,-1 0 0,1-1 0,-1 1 0,1 0 0,0 0 0,-1 0 0,1 0 0,-1-1 0,1 1 0,0 0 0,-1 0 0,1-1 0,-1 1 0,1 0 0,0-1 0,0 1 0,-1 0 0,1-1 0,0 1 0,-1 0 0,1-1 0,0 1 0,0-1 0,0 1 0,0 0 0,-1-1 0,1 1 0,0-1 0,0 1 0,0-1 0,0 1 0,0-1 0,0 1 0,0-1 0,0 1 0,0 0 0,0-1 0,0 1 0,0-1 0,1 1 0,-1-1 0,10-21 0,1 9 0,1 1 0,0 1 0,1 0 0,0 1 0,0 0 0,1 1 0,0 0 0,1 1 0,25-10 0,-9 12 0,0 1 0,0 1 0,0 2 0,0 1 0,56 6 0,-5-2 0,-55 0 0,0 1 0,0 0 0,-1 2 0,0 2 0,-1 0 0,1 1 0,27 16 0,-46-22 0,0 0 0,0 1 0,-1 0 0,1 0 0,-1 0 0,0 1 0,0 0 0,0 1 0,-1-1 0,0 1 0,0 0 0,0 0 0,-1 0 0,0 1 0,4 9 0,-5-10 0,-1 0 0,-1 0 0,1 0 0,-1 0 0,0 1 0,-1-1 0,1 0 0,-1 0 0,0 1 0,-1-1 0,0 0 0,0 1 0,0-1 0,-1 0 0,0 0 0,0 0 0,0 0 0,-1-1 0,-3 8 0,-21 34 0,-1-2 0,-62 76 0,40-64 0,-87 79 0,76-86-1365,33-29-5461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3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24575,'-1'43'0,"-1"-30"0,2 1 0,-1-1 0,2 1 0,0 0 0,0-1 0,7 23 0,-7-32 0,1-1 0,0 0 0,1 0 0,-1 1 0,0-1 0,1-1 0,0 1 0,0 0 0,0-1 0,0 1 0,0-1 0,0 0 0,0 0 0,1 0 0,-1-1 0,1 1 0,0-1 0,-1 0 0,1 0 0,0 0 0,6 1 0,9 0 0,1 0 0,36-1 0,-53-1 0,115-5-1365,-90 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4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24575,'4'3'0,"-1"-1"0,0 0 0,0 0 0,1 0 0,-1 0 0,1-1 0,0 1 0,-1-1 0,1 0 0,0 0 0,0 0 0,0 0 0,0-1 0,5 0 0,0 1 0,0-1 0,1-1 0,-1 0 0,0 0 0,10-3 0,61-23 0,-58 18 0,0 1 0,1 1 0,0 1 0,0 1 0,28-2 0,107-11 0,-154 17 0,5 0 0,0-1 0,-1 1 0,1 1 0,0 0 0,0 0 0,-1 0 0,1 1 0,0 1 0,0 0 0,-1 0 0,1 0 0,-1 1 0,0 0 0,11 6 0,26 17 0,52 40 0,-73-49 0,0 0 0,0 1 0,35 34 0,-53-46 0,-1 1 0,1-1 0,-1 1 0,-1 0 0,1 1 0,-1-1 0,0 1 0,-1-1 0,0 1 0,0 0 0,-1 1 0,0-1 0,2 17 0,-3-16 0,-1 0 0,0 1 0,-1-1 0,0 1 0,0-1 0,-1 0 0,-1 1 0,1-1 0,-1 0 0,-8 16 0,7-19 0,1 0 0,-1-1 0,0 1 0,-1-1 0,1 0 0,-1 0 0,0 0 0,0-1 0,-1 1 0,1-1 0,-1-1 0,0 1 0,0-1 0,0 0 0,-11 4 0,-122 45 0,-62 18 0,185-65-227,-1 0-1,1 1 1,0 1-1,1 1 1,-16 10-1,11-6-6598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4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24575,'-2'0'0,"1"1"0,-1 0 0,1 0 0,0 0 0,0 1 0,-1-1 0,1 0 0,0 0 0,0 1 0,0-1 0,1 1 0,-1-1 0,0 1 0,0-1 0,1 1 0,-1-1 0,1 1 0,-1 1 0,-1 2 0,-9 28 0,1 1 0,2 0 0,-6 42 0,14-74 0,-1 0 0,1 0 0,0 0 0,0 0 0,0 0 0,-1 0 0,2-1 0,-1 1 0,0 0 0,0 0 0,1 0 0,-1 0 0,1 0 0,-1-1 0,1 1 0,0 0 0,0-1 0,-1 1 0,1 0 0,1-1 0,-1 1 0,0-1 0,0 1 0,0-1 0,1 0 0,-1 1 0,1-1 0,-1 0 0,1 0 0,-1 0 0,1 0 0,0 0 0,0-1 0,3 2 0,5 0 0,0 0 0,1 0 0,-1-2 0,1 1 0,14-2 0,18 2 0,-5 5-70,65 6-1225,-93-11-5531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5:51:0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4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24575,'9'0'0,"1"1"0,0 1 0,0 0 0,-1 0 0,1 1 0,-1 0 0,1 1 0,8 4 0,73 45 0,-42-24 0,-20-14 0,39 14 0,12 6 0,-71-31 0,0 1 0,0 0 0,-1 1 0,1 0 0,-1 0 0,-1 1 0,1 0 0,-1 0 0,0 1 0,-1 0 0,0 0 0,0 0 0,0 1 0,-1 0 0,-1 0 0,0 0 0,0 1 0,0-1 0,-1 1 0,-1 0 0,0 0 0,2 15 0,-3-16 0,0-1 0,0 1 0,-1-1 0,0 1 0,-1-1 0,0 1 0,0-1 0,-3 10 0,3-15 0,-1 1 0,1-1 0,-1 0 0,0 0 0,0 0 0,0 0 0,0 0 0,-1 0 0,1 0 0,-1-1 0,0 0 0,1 1 0,-1-1 0,0 0 0,0 0 0,-1 0 0,1-1 0,0 1 0,-1-1 0,1 0 0,-6 1 0,-24 8 0,12-5 0,0 1 0,0 1 0,-26 13 0,24-10 0,-1-1 0,0-1 0,0-1 0,-40 6 0,-12 3 0,-28 5-1365,78-18-5461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4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24575,'-9'9'0,"0"0"0,1 1 0,0 0 0,1 0 0,0 1 0,1 0 0,0 0 0,-5 14 0,8-17 0,1 0 0,-1 0 0,1 0 0,1 1 0,0-1 0,0 0 0,0 0 0,1 1 0,1-1 0,-1 1 0,1-1 0,1 0 0,3 12 0,-2-12 0,0-1 0,1 0 0,0-1 0,0 1 0,1-1 0,0 0 0,0 0 0,0 0 0,1-1 0,0 1 0,8 5 0,8 4 0,47 25 0,59 17-1147,-125-55 929,19 6-6608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4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0 24575,'4'4'0,"1"-1"0,-1 0 0,1 0 0,0 0 0,0 0 0,0-1 0,7 3 0,14 6 0,13 14 0,-1 2 0,-1 1 0,-2 2 0,-1 2 0,55 64 0,-80-83 0,0-1 0,-1 1 0,0 1 0,-1-1 0,0 1 0,-1 0 0,-1 1 0,0 0 0,-1 0 0,4 24 0,-5-14 0,-1 0 0,-1 1 0,-1-1 0,-1 0 0,-8 46 0,7-64 0,1 0 0,-1-1 0,0 1 0,-1-1 0,0 1 0,0-1 0,0 0 0,0 0 0,-1 0 0,0-1 0,-1 1 0,1-1 0,-1 0 0,0 0 0,0-1 0,0 1 0,-1-1 0,0 0 0,0-1 0,0 1 0,0-1 0,0 0 0,-1-1 0,1 1 0,-1-1 0,-7 1 0,-17 2 0,0-1 0,0-2 0,-1 0 0,-48-6 0,22 2 0,7 3 0,35 0 0,1 0 0,-1-1 0,0-1 0,1 0 0,-1-1 0,1-1 0,0 0 0,-29-11 0,-19-11 18,46 19-295,1 0 1,0-1-1,0-1 1,-25-17-1,26 13-6549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4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24575,'-4'0'0,"-2"4"0,0 7 0,2 9 0,1 6 0,1 4 0,5 0 0,3 0 0,-1-5-8191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1:45:5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24575,'5'0'0,"6"0"0,0-5 0,4-5 0,8-2 0,4-3 0,2 1 0,-3 4-8191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5:54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317 958 24575,'0'-1'0,"-1"1"0,1-1 0,0 0 0,-1 1 0,1-1 0,0 1 0,-1-1 0,1 1 0,-1-1 0,1 1 0,-1-1 0,0 1 0,1-1 0,-1 1 0,0 0 0,1-1 0,-1 1 0,0 0 0,0-1 0,0 1 0,-21-8 0,14 6 0,-3-2 0,1 0 0,1 0 0,-1 0 0,1-1 0,0 0 0,0 0 0,1-1 0,-13-10 0,16 12 0,1-1 0,0 0 0,0 1 0,1-1 0,0 0 0,0 0 0,1 0 0,0 0 0,0 0 0,0-1 0,1 1 0,0 0 0,1-1 0,0-6 0,2-1 0,0 1 0,2 0 0,0 0 0,0 0 0,2 0 0,0 0 0,1 1 0,1 0 0,0 0 0,14-14 0,-16 18 0,-1 1 0,-1-1 0,1 0 0,-1 0 0,-1-1 0,0 1 0,0-1 0,1-12 0,-2-3 0,-2-36 0,-2 26 0,1 15 0,-9-29 0,0-9 0,9 43 0,-1-1 0,-1 1 0,-1 0 0,-1 0 0,0 0 0,-1 0 0,-1 0 0,-15-18 0,17 22 0,0 1 0,0 0 0,1-1 0,0 1 0,1-1 0,1 0 0,0 0 0,0-10 0,0 4 0,-1 1 0,-6-15 0,8 26 7,-1 1 0,0-1 0,1 0 0,-1 1 1,-1-1-1,1 1 0,0 0 0,-1-1 0,0 1 0,1 0 0,-1 0 0,0 0 0,-1 0 0,-5-2 0,-4-1-366,0 0-1,-24-6 1,31 9-34,-13-3-6433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5:5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5:5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5:54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5:5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24575,'1'4'0,"0"0"0,1 0 0,0 0 0,0 0 0,0-1 0,0 1 0,1 0 0,0-1 0,0 0 0,4 5 0,4 3 0,7 11 0,36 33 0,78 53 0,-83-61 0,-35-32 0,27 22 0,-35-32 0,180 129 0,-145-109 0,2-1 0,60 25 0,214 94 0,-161-82 0,111 40 0,-156-54 0,-54-28 0,2-3 0,1-1 0,80 11 0,28 7 0,-112-21 0,135 29 0,359 68 0,-441-85 0,-75-16 0,57 10 0,-4-8 0,-50-7 0,1 1 0,45 11 0,-57-10 0,0-1 0,0 0 0,1-1 0,29 0 0,109-3 0,-79-2 0,831 2 0,-486 0 0,-184 13 0,-4 14 0,93 8 0,-108-33 0,-31-2 0,-124 7 0,-47-4 0,28 1 0,120 6 0,-139-6 0,-10-2 0,-1 0 0,37 9 0,-34-6 0,0 0 0,0-1 0,1-1 0,31 0 0,113-3 0,-74-2 0,-58 1 0,-15 1 0,-1 0 0,29 2 0,-46-1 0,0 0 0,0 0 0,1 1 0,-2-1 0,1 1 0,0 0 0,0 1 0,-1-1 0,0 1 0,0 0 0,10 5 0,-9-3 0,1 1 0,-1-1 0,0 1 0,-1 0 0,1 0 0,-2 1 0,1-1 0,7 14 0,-12-17 0,1-1 0,-1 1 0,0 0 0,0 0 0,-1 0 0,1-1 0,-1 1 0,0 0 0,0 0 0,0 0 0,0 0 0,-1 0 0,0 0 0,1 0 0,-2-1 0,1 1 0,0 0 0,-1-1 0,0 1 0,0 0 0,0-1 0,0 1 0,0-1 0,-1 0 0,-5 4 0,-8 4 0,-2-1 0,0 0 0,0-1 0,-1 0 0,-1-1 0,-28 7 0,35-11 0,0-1 0,0 0 0,0 0 0,0-1 0,0 0 0,-1-1 0,-21-1 0,22 0 0,1 1 0,-1 0 0,1 0 0,0 1 0,-1 0 0,1 0 0,0 1 0,0 0 0,-16 5 0,0 3 0,13-4 0,1 0 0,-2-1 0,1-1 0,-1 0 0,0 0 0,0-1 0,0-1 0,-26 3 0,14-5 0,-90 5 0,99-3 0,1 0 0,0 1 0,0 0 0,-25 8 0,12-2 0,0-1 0,-1-1 0,-53 6 0,21-3 0,2 2 0,-94 26 0,138-34 0,-1-1 0,0 0 0,0-1 0,0-1 0,0 0 0,0-1 0,-21-1 0,-62 2 0,85 1 0,0 1 0,0 0 0,0 1 0,0 0 0,-20 9 0,18-7 0,0 0 0,-1-1 0,-28 5 0,28-8 0,0-1 0,-40-1 0,44-1 0,-1 1 0,0 0 0,1 1 0,-1 0 0,-16 4 0,-6 2 0,-1-1 0,0-1 0,0-1 0,-75 0 0,69-3 0,1 2 0,-55 8 0,52-5 0,-82 3 0,108-9 0,-11 0 0,1 1 0,0 0 0,-51 9 0,47-4 0,-4 2 0,-1-1 0,1-2 0,-42 2 0,-396-6 0,246-2 0,167 0 0,0 3 0,-80 9 0,60-3 0,-136 1 0,59-5 0,124-1 0,-47 8 0,51-6 0,0-1 0,-39 2 0,-21-5 0,-79 2 0,141 0 0,0 0 0,1 1 0,-47 11 0,-3 1 0,-113 13 0,179-26 0,1 0 0,1 1 0,-1 0 0,1 1 0,-1 0 0,2 0 0,-21 11 0,12-6 0,-29 11 0,-11-3 0,-2-1 0,-114 18 0,-36 9 0,190-37 0,0 1 0,1 1 0,0 1 0,1 0 0,0 1 0,-22 16 0,29-17 0,1 0 0,-23 22 0,-2 3 0,1-9 0,-58 31 0,-4 3 0,92-54 0,-1-1 0,1 1 0,1 0 0,-1 0 0,1 0 0,1 1 0,0-1 0,0 1 0,1 0 0,0 0 0,0 0 0,1 0 0,1 1 0,0-1 0,0 1 0,1-1 0,0 1 0,1 9 0,-1 2 0,-9 35 0,8-42 0,0-4 0,1 0 0,1 0 0,0 0 0,1 0 0,0 0 0,1 0 0,4 13 0,32 54 0,-22-47 0,-8-13 0,0 0 0,-2 0 0,0 1 0,-1-1 0,-1 1 0,1 25 0,-5-38 0,-1 1 0,1-1 0,-1 0 0,0 1 0,-1-1 0,1 0 0,-1 1 0,0-1 0,0 0 0,0 0 0,0 0 0,-1 0 0,1-1 0,-1 1 0,0 0 0,-7 3 0,-3 2 0,-1 0 0,-1 0 0,-19 6 0,-22 13 0,46-22 0,0 2 0,0-1 0,1 1 0,0 0 0,1 0 0,0 1 0,1 0 0,0 0 0,-7 10 0,9-11 0,-1 0 0,-1 0 0,-12 10 0,14-14 0,0 1 0,1 0 0,0 1 0,-1-1 0,2 0 0,-1 1 0,1 0 0,0-1 0,0 1 0,1 0 0,-2 7 0,2-4 0,0 0 0,2 0 0,-1 0 0,1 0 0,1 0 0,0 0 0,0-1 0,1 1 0,1 0 0,0 0 0,0-1 0,1 1 0,1-1 0,-1 0 0,2 0 0,-1 0 0,1-1 0,1 1 0,0-1 0,10 8 0,-11-10 0,0 0 0,-1 1 0,0-1 0,0 1 0,0 0 0,-1 0 0,0 1 0,0-1 0,-1 0 0,0 1 0,0-1 0,-1 1 0,0 0 0,-1 0 0,1 0 0,-2-1 0,1 1 0,-2 11 0,1-11 0,0 19 0,1 1 0,8 35 0,-6-52 0,-1-1 0,-1 1 0,0-1 0,-1 15 0,-1-19 0,0 0 0,0 0 0,0 0 0,-1 0 0,0 0 0,0 0 0,-1 0 0,1-1 0,-1 1 0,0-1 0,-7 7 0,-22 16 0,20-18 0,1 1 0,0 0 0,1 1 0,1 0 0,0 0 0,-8 13 0,8-9 0,-19 20 0,17-21 0,-15 23 0,23-31 0,1 0 0,0-1 0,0 1 0,1 0 0,-1 0 0,1 0 0,1 0 0,0 0 0,0 5 0,2 1 0,1 0 0,1-1 0,5 11 0,7 23 0,-11-27 0,0 0 0,2 0 0,9 16 0,-12-24 0,0 0 0,-2 1 0,1-1 0,-1 1 0,-1-1 0,-1 0 0,0 1 0,0 0 0,-2-1 0,1 0 0,-2 1 0,0-1 0,0 0 0,-7 11 0,9-18 0,0-1 0,1 1 0,-1-1 0,0 1 0,1 0 0,0-1 0,-1 1 0,1-1 0,0 1 0,0 0 0,0-1 0,1 1 0,-1-1 0,0 1 0,1-1 0,0 1 0,-1 0 0,1-1 0,0 1 0,0-1 0,0 0 0,0 1 0,1-1 0,-1 0 0,2 2 0,4 2 0,0 0 0,1-1 0,0 1 0,14 5 0,-15-7 0,0 0 0,0 0 0,-1 1 0,0-1 0,0 1 0,7 6 0,-10-6 0,0 0 0,0-1 0,-1 1 0,0 0 0,0 0 0,0 0 0,-1 0 0,0 0 0,0 0 0,0 0 0,-1 8 0,-1 3 0,-8 29 0,6-32 0,1-1 0,0 1 0,1 17 0,3-18 0,1 0 0,8 20 0,-6-20 0,-1-1 0,-1 0 0,2 17 0,-4-24 0,-1 1 0,1 0 0,0-1 0,0 1 0,1-1 0,-1 1 0,1-1 0,0 1 0,1-1 0,-1 0 0,4 4 0,3 0 0,0 1 0,17 11 0,-1-2 0,-24-16 0,1 0 0,-1 1 0,1-1 0,-1 0 0,1 1 0,-1-1 0,0 0 0,0 1 0,0-1 0,0 1 0,0-1 0,-1 1 0,1-1 0,-1 1 0,1 0 0,-1-1 0,0 1 0,0-1 0,0 3 0,0-3 0,-1 1 0,1-1 0,-1 0 0,0 0 0,0 0 0,0 0 0,0 0 0,0 0 0,0 0 0,0 0 0,0 0 0,-1 0 0,1-1 0,0 1 0,-1 0 0,1-1 0,-1 1 0,1 0 0,-1-1 0,1 1 0,-1-1 0,0 0 0,1 1 0,-1-1 0,-1 0 0,-15 3 0,11-2 0,-1 0 0,0 1 0,1-1 0,0 1 0,-10 3 0,15-4 0,1 0 0,-1 0 0,0 0 0,1 0 0,-1-1 0,1 2 0,-1-1 0,1 0 0,0 0 0,0 0 0,0 0 0,-1 1 0,2-1 0,-1 0 0,0 0 0,0 1 0,1-1 0,-1 1 0,1-1 0,-1 0 0,1 1 0,0-1 0,0 1 0,0-1 0,0 3 0,5 25 0,-3-22 0,0 1 0,-1 0 0,-1 0 0,0 10 0,-1-10 0,0 0 0,1 1 0,1-1 0,0 0 0,1 1 0,0-1 0,0 0 0,1 0 0,1 0 0,8 14 0,-8-17 0,0-1 0,0 1 0,0-1 0,0 0 0,1 1 0,0-1 0,1-1 0,-1 1 0,1 0 0,0-1 0,0 0 0,0 0 0,1 0 0,0-1 0,-1 0 0,1 0 0,14 3 0,3 2 0,-24-7 0,0 0 0,1 1 0,-1-1 0,0 0 0,1 1 0,-1-1 0,0 0 0,0 1 0,1-1 0,-1 0 0,0 1 0,0-1 0,0 0 0,0 1 0,0-1 0,0 1 0,0-1 0,0 0 0,0 1 0,0-1 0,0 0 0,0 1 0,0-1 0,0 0 0,0 1 0,0-1 0,-1 0 0,1 1 0,0-1 0,0 0 0,-1 1 0,1-1 0,0 0 0,0 1 0,-1-1 0,1 0 0,-1 0 0,1 1 0,0-1 0,-1 0 0,1 0 0,-1 1 0,0-1 0,-13 9 0,-26 11 0,27-14 0,1 1 0,0 0 0,-14 10 0,20-13 0,0 1 0,0 0 0,1 0 0,0 0 0,1 0 0,0 1 0,-5 7 0,8-10 0,-1 1 0,1-1 0,1 1 0,-1-1 0,1 1 0,-1-1 0,1 1 0,1-1 0,-1 1 0,1 0 0,0-1 0,0 1 0,0-1 0,2 4 0,1 0 0,1 0 0,0 0 0,0-1 0,14 13 0,-18-19 0,0 1 0,0 0 0,-1 0 0,1 0 0,0 0 0,0 1 0,-1-1 0,1 0 0,-1 0 0,1 0 0,-1 0 0,0 0 0,0 0 0,1 1 0,-1-1 0,0 0 0,-1 0 0,1 0 0,0 1 0,0-1 0,-1 0 0,1 0 0,-1 0 0,1 0 0,-2 2 0,-1 1 0,-1 0 0,0 0 0,0-1 0,-1 1 0,-6 3 0,7-4 0,-1 1 0,1-1 0,0 1 0,0-1 0,-6 8 0,9-9 0,-1 1 0,1 0 0,0 0 0,0 0 0,0 0 0,0 0 0,1 0 0,-1 0 0,1 0 0,0 0 0,1 0 0,0 3 0,2 2 0,0 1 0,8 13 0,-6-14 0,-1 1 0,0-1 0,2 10 0,-4-5 0,-1-1 0,0 0 0,-1 1 0,-1-1 0,-6 22 0,-28 58 0,24-65 0,6-11 0,1-1 0,2 1 0,0 0 0,1 0 0,1 0 0,4 24 0,-2-31 0,1 0 0,0 0 0,8 15 0,-6-16 0,-1 0 0,-1 1 0,0-1 0,2 16 0,-5-6 36,-1 1 0,-6 21 0,1 4-1509,3-18-5353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5:51:06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5:5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1840 24575,'0'-2'0,"-1"-1"0,1 1 0,-1 0 0,1-1 0,-1 1 0,0-1 0,-1 1 0,1 0 0,0 0 0,-1 0 0,0-1 0,1 1 0,-1 0 0,-1 0 0,1 1 0,0-1 0,-1 0 0,1 0 0,-1 1 0,1-1 0,-1 1 0,-5-2 0,-6-2 0,0 0 0,0 1 0,-26-6 0,24 7 0,-15-3 0,20 4 0,0 0 0,-1-1 0,2 0 0,-12-4 0,19 6 0,-1-1 0,2 1 0,-1-1 0,0 1 0,0-1 0,1 0 0,-1 0 0,1 0 0,0 0 0,0 0 0,0 0 0,0 0 0,0 0 0,1-1 0,-1 1 0,1 0 0,-2-5 0,2 4 0,0-1 0,1 0 0,-1 1 0,1-1 0,0 1 0,0-1 0,1 0 0,0 1 0,-1-1 0,2 0 0,-1 1 0,1-1 0,-1 1 0,1 0 0,0-1 0,5-3 0,3-4 0,1 1 0,0 0 0,19-13 0,-14 12 0,19-18 0,-28 22 0,-1-1 0,0 0 0,-1 0 0,0 0 0,-1 0 0,0 0 0,-1-1 0,0 1 0,-1-1 0,1-11 0,-2 0 0,-1 1 0,-1-1 0,-7-29 0,7 43 0,-1 0 0,1 0 0,-2 0 0,1 1 0,-1-1 0,0 1 0,-1-1 0,0 1 0,0 0 0,-1 0 0,-5-5 0,3 4 0,-1-1 0,2 0 0,0 0 0,0-1 0,0 1 0,2-1 0,-1 0 0,1 0 0,1 0 0,0 0 0,1 0 0,0-1 0,0 1 0,1-1 0,1 1 0,0-1 0,1 1 0,0 0 0,1-1 0,0 1 0,1 0 0,7-14 0,5-2 0,39-73 0,-48 83 0,-1 0 0,0 0 0,-2-1 0,0 0 0,0-15 0,-3 21 0,-1 0 0,0 0 0,0 0 0,-1 1 0,-1-1 0,0 0 0,0 1 0,-2 0 0,1-1 0,-1 1 0,-12-13 0,10 12 0,0-1 0,1 1 0,1-1 0,0 0 0,1 0 0,0 0 0,1 0 0,-1-17 0,1-9 0,5-42 0,1 21 0,-3 37 0,0 2 0,-2-20 0,1 33 0,-1-1 0,1 0 0,-1 0 0,-1 1 0,1-1 0,-2 1 0,-4-8 0,-7-5 0,-13-22 0,24 32 0,0 1 0,1-1 0,0 0 0,1 0 0,0 0 0,0-9 0,1 11 0,1 0 0,-1 0 0,-1 0 0,0 0 0,0 0 0,-6-11 0,6 14 0,0 0 0,-1 0 0,1 0 0,-1 1 0,0-1 0,0 0 0,0 1 0,0 0 0,-1-1 0,1 1 0,-1 0 0,0 0 0,0 0 0,-5-1 0,4 1-36,-12-3 76,0-1 0,0-1 0,-19-10 1,31 14-141,1 0 1,-1 0 0,1 0-1,0 0 1,0 0 0,1-1-1,-1 1 1,1-1 0,0 0 0,1 0-1,-1 1 1,1-1 0,0-1-1,-2-5 1,0-7-6727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0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24575,'120'-2'0,"131"5"0,-96 22 0,-112-16 0,1-1 0,62 2 0,387-10 0,-207-1 0,-229 4 0,71 12 0,-58-6 0,-60-7 0,0 1 0,1 0 0,-2 0 0,13 6 0,27 8 0,19-3 19,0-3 0,93 4 0,141-13-367,-168-3-726,-94 1-5752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2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1166 37 24575,'0'-1'0,"0"0"0,0 0 0,-1 0 0,1 0 0,-1 0 0,1 0 0,-1 0 0,1 1 0,-1-1 0,1 0 0,-1 0 0,0 1 0,0-1 0,1 0 0,-1 1 0,0-1 0,0 0 0,0 1 0,1-1 0,-1 1 0,0 0 0,0-1 0,0 1 0,0 0 0,0-1 0,0 1 0,-2 0 0,-32-5 0,29 4 0,-310-3 0,176 6 0,-444-2 0,537-5-1365,30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3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24575,'-18'0'0,"-26"0"0,-53 6 0,84-4 0,0 0 0,0 1 0,0 0 0,0 1 0,1 1 0,-1 0 0,1 1 0,-16 10 0,21-11 0,0 1 0,1 0 0,0 0 0,1 0 0,-1 1 0,1 0 0,1 0 0,-1 0 0,1 1 0,0-1 0,1 1 0,0 0 0,0 0 0,1 1 0,-1-1 0,0 11 0,0 4 0,1 0 0,0 1 0,2-1 0,5 43 0,-4-59 0,1 0 0,0 0 0,1 0 0,0 0 0,0-1 0,0 1 0,1-1 0,0 0 0,0 0 0,0 0 0,1 0 0,0-1 0,0 0 0,0 0 0,1 0 0,0 0 0,0-1 0,0 0 0,0-1 0,13 6 0,-7-3 0,-1-1 0,1-1 0,0 0 0,0-1 0,0 0 0,1-1 0,-1 0 0,1-1 0,-1 0 0,1-1 0,17-2 0,-19 0 0,-1-1 0,0 0 0,0 0 0,0-1 0,0-1 0,0 1 0,-1-2 0,0 1 0,0-1 0,14-13 0,-19 17 0,-1-1 0,0 0 0,0-1 0,0 1 0,0-1 0,-1 1 0,1-1 0,-1 0 0,0 0 0,0 0 0,-1 0 0,1 0 0,-1 0 0,0 0 0,0-1 0,0 1 0,0 0 0,-1-1 0,0 1 0,0 0 0,0-1 0,0 1 0,-1-1 0,0 1 0,0 0 0,0 0 0,0-1 0,-4-6 0,0 1 0,-1-1 0,-1 1 0,0 0 0,-1 1 0,1 0 0,-2 0 0,1 0 0,-1 1 0,-1 1 0,0-1 0,0 1 0,-12-6 0,10 7 0,0 0 0,0 1 0,-1 0 0,1 0 0,-1 2 0,0-1 0,-1 2 0,1 0 0,0 0 0,-25 1 0,36 1 0,0 0 0,0 0 0,0 0 0,0 0 0,0 1 0,0-1 0,0 0 0,0 1 0,0 0 0,0-1 0,0 1 0,0 0 0,1 0 0,-1 0 0,0 0 0,0 0 0,1 0 0,-1 1 0,1-1 0,-1 1 0,1-1 0,0 1 0,-1-1 0,1 1 0,0 0 0,0-1 0,0 1 0,0 0 0,0 0 0,1 0 0,-1 0 0,0 0 0,1 0 0,0 0 0,-1 0 0,1 0 0,0 0 0,0 0 0,0 0 0,0 0 0,1 0 0,0 4 0,0 0 0,1 1 0,0-1 0,0 1 0,1-1 0,0 0 0,0 0 0,0 0 0,1 0 0,0-1 0,0 1 0,0-1 0,6 5 0,-2-4 0,1 0 0,-1 0 0,1-1 0,0-1 0,1 1 0,-1-1 0,1-1 0,0 0 0,0 0 0,0-1 0,0 0 0,0-1 0,0 0 0,0-1 0,1 0 0,-1 0 0,0-1 0,15-3 0,-23 3 0,0 1 0,0-1 0,0 0 0,0 1 0,0-1 0,0 0 0,-1 0 0,1 0 0,0 0 0,-1 0 0,1-1 0,-1 1 0,1 0 0,-1-1 0,1 1 0,-1-1 0,0 0 0,0 1 0,0-1 0,0 0 0,0 0 0,0 0 0,1-2 0,-2 2 0,0 1 0,-1-1 0,1 1 0,0-1 0,0 1 0,-1-1 0,1 1 0,-1-1 0,1 1 0,-1 0 0,1-1 0,-1 1 0,0 0 0,0-1 0,0 1 0,0 0 0,0 0 0,0 0 0,0 0 0,0 0 0,0 0 0,0 0 0,-1 0 0,1 0 0,0 1 0,-1-1 0,1 0 0,0 1 0,-1-1 0,1 1 0,-3-1 0,-8-3 0,-2 1 0,1 0 0,0 1 0,0 1 0,-1 0 0,1 0 0,-1 1 0,1 1 0,-1 0 0,1 1 0,-1 1 0,1 0 0,-17 6 0,28-8 0,0 0 0,0 0 0,0 1 0,0-1 0,0 0 0,0 1 0,1-1 0,-1 1 0,0-1 0,1 1 0,-1 0 0,1 0 0,-1 0 0,1 0 0,-1 3 0,1-4 0,1 0 0,0 0 0,0 0 0,0 0 0,0 0 0,0 0 0,0 0 0,0 0 0,1 0 0,-1 0 0,0 0 0,1 0 0,-1 0 0,0 0 0,1 0 0,-1-1 0,1 1 0,-1 0 0,1 0 0,0 0 0,-1 0 0,1-1 0,0 1 0,0 0 0,-1-1 0,1 1 0,0 0 0,0-1 0,0 1 0,0-1 0,0 0 0,0 1 0,0-1 0,0 0 0,0 1 0,1-1 0,6 3 0,0-1 0,1 0 0,-1-1 0,0 0 0,1 0 0,0 0 0,-1-1 0,1-1 0,-1 1 0,1-1 0,-1-1 0,1 0 0,14-5 0,-22 7 5,0-1-1,0 1 0,0 0 1,0-1-1,0 1 0,0 0 1,1 0-1,-1 0 0,0-1 1,0 1-1,0 0 0,0 1 1,0-1-1,0 0 0,1 0 1,-1 0-1,0 1 1,0-1-1,0 0 0,0 1 1,0-1-1,0 1 0,0 0 1,0-1-1,0 1 0,1 0 1,-1 1-119,0 0 0,0 0-1,0 0 1,0 0 0,0 0 0,0 0 0,-1 0 0,1 0 0,-1 0 0,1 0 0,-1 0 0,0 4 0,1 13-6712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30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24575,'5'0'0,"5"0"0,6 0 0,9 0 0,5 0 0,1 0 0,5 0 0,1 0 0,-2 4 0,-7 6 0,-8 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3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27 24575,'138'0'0,"-63"0"0,-57 0 0,-21 0 0,-119 0 0,70 0 0,40 0 0,14 0 0,32 0 0,-9 1 0,1-1 0,0-1 0,48-9 0,-74 10 0,1 0 0,-1 0 0,0 0 0,0 0 0,1 0 0,-1 0 0,0 0 0,0 0 0,1 0 0,-1 0 0,0 0 0,0 0 0,1 0 0,-1 0 0,0 0 0,0 0 0,1 0 0,-1-1 0,0 1 0,0 0 0,1 0 0,-1 0 0,0 0 0,0 0 0,0-1 0,1 1 0,-1 0 0,0 0 0,0 0 0,0-1 0,0 1 0,1 0 0,-1 0 0,0-1 0,0 1 0,0 0 0,0 0 0,0-1 0,0 1 0,0 0 0,0-1 0,-13-3 0,-26 1 0,-261-1 0,265 4 0,486 1 0,-914-1 0,510 0 0,49 0 0,-65 0 0,-26 0 0,-7 1 0,-52 2 0,0 3 0,1 2 0,-59 18 0,89-16 0,23-10 0,0 1 0,0-1 0,0 0 0,0 0 0,-1 0 0,1 0 0,0 1 0,0-1 0,0 0 0,0 0 0,0 0 0,0 1 0,0-1 0,0 0 0,0 0 0,0 0 0,0 1 0,-1-1 0,1 0 0,0 0 0,0 0 0,0 1 0,1-1 0,-1 0 0,0 0 0,0 0 0,0 1 0,0-1 0,0 0 0,0 0 0,0 0 0,0 1 0,0-1 0,0 0 0,1 0 0,-1 0 0,0 0 0,0 1 0,0-1 0,0 0 0,0 0 0,1 0 0,-1 0 0,0 0 0,0 0 0,0 1 0,1-1 0,3 2 0,1-1 0,0 1 0,0-1 0,0 0 0,0 0 0,9 1 0,201 4 0,-58-4 0,-145 0 0,-11 1 0,-22 6 0,-36 6 0,-19-4 0,-17 4 0,78-8 0,26-2 0,35 0 0,618 1-109,-455-8-1147,-160 2-5570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9:3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1968 322 24575,'-6'-5'0,"-1"0"0,1 0 0,-1 0 0,1 1 0,-1 0 0,-1 1 0,1 0 0,0 0 0,-11-3 0,-10 0 0,-35-5 0,30 7 0,-137-18 0,-318 2 0,350 19 0,-111 3 0,233 0 0,0 0 0,0 0 0,0 2 0,1 0 0,-1 0 0,1 2 0,-25 11 0,34-14 0,-1 1 0,1 0 0,0 0 0,0 0 0,0 1 0,0 0 0,1 0 0,0 0 0,0 1 0,0 0 0,1 0 0,0 0 0,0 0 0,0 1 0,1-1 0,0 1 0,0 0 0,-3 13 0,-12 59 0,-4 0 0,-4-2 0,-3-1 0,-46 88 0,59-136 0,-2 0 0,0-1 0,-2-2 0,-1 0 0,-29 27 0,-7 10 0,44-46 0,1 1 0,1 1 0,1-1 0,0 2 0,1-1 0,1 1 0,1 1 0,1-1 0,1 1 0,0 1 0,2-1 0,-2 28 0,4-43 0,1 0 0,0 1 0,0-1 0,0 0 0,1 0 0,0 0 0,0 0 0,0 0 0,1 0 0,0 0 0,0 0 0,0-1 0,0 1 0,5 6 0,0-3 0,1 0 0,0 0 0,1 0 0,-1-1 0,17 10 0,-4 0 0,-1 0 0,0 2 0,-2 0 0,0 1 0,-1 1 0,14 24 0,16 18 0,-38-51 0,1 0 0,0-1 0,0 0 0,1-1 0,1 0 0,0 0 0,0-2 0,1 1 0,0-1 0,0-1 0,1-1 0,0 0 0,0 0 0,1-1 0,-1-1 0,26 4 0,-16-4 0,0 1 0,0 1 0,37 15 0,-38-12 0,1-1 0,1-1 0,30 4 0,42-3 0,134-9 0,-94-1 0,892 2 0,-996 0 0,1 1 0,-1 2 0,1 2 0,-1 1 0,45 14 0,92 41 0,175 91 0,-178-73 0,68 35 0,-226-109 0,0-1 0,0 0 0,0 0 0,1-1 0,-1-1 0,1 1 0,0-1 0,0-1 0,-1 0 0,1 0 0,0-1 0,0 0 0,0-1 0,0 0 0,10-3 0,-9 1 0,0-1 0,0 0 0,-1-1 0,1 0 0,-1-1 0,0 0 0,-1 0 0,1-1 0,-1-1 0,-1 1 0,1-1 0,10-14 0,-8 7 0,0 0 0,-1-1 0,0 0 0,-1 0 0,-1-1 0,-1-1 0,0 1 0,-1-1 0,-1 0 0,-1 0 0,2-24 0,-1-18 0,-2-1 0,-7-69 0,0 30 0,4 44 0,0 9 0,-2 0 0,-13-85 0,-1 70 0,-3-1 0,-2 2 0,-52-104 0,25 75 0,-101-139 0,-108-85 0,231 288 0,-2 1 0,-1 1 0,-1 2 0,-54-32 0,-134-52 0,87 46 0,-97-33 0,158 67 0,43 17 0,-1 1 0,-1 1 0,1 1 0,-1 2 0,0 1 0,0 1 0,0 2 0,0 0 0,0 2 0,0 2 0,-34 7 0,43-4 0,0 0 0,0 1 0,1 1 0,-23 15 0,24-13 0,-1-1 0,0-1 0,0-1 0,-31 9 0,19-11-237,0-2 0,0-1 0,-40-1 0,61-2-180,-55 1-6409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4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24575,'-1'118'0,"2"129"0,3-215 0,2 0 0,0 0 0,2 0 0,20 48 0,-9-26 0,-3-9 0,2-1 0,2 0 0,1-1 0,3-2 0,1 0 0,36 42 0,-37-54 0,1-1 0,1-2 0,1 0 0,1-2 0,2 0 0,0-3 0,1 0 0,53 25 0,55 15 0,254 75 0,-295-111 0,0-5 0,1-3 0,168 5 0,-248-21 0,207-3 0,-220 2 0,1-1 0,-1 0 0,1 0 0,-1 0 0,1-1 0,-1 0 0,0 0 0,0 0 0,0-1 0,0 0 0,6-4 0,-9 4 0,0 0 0,0 0 0,0 0 0,0-1 0,0 1 0,0-1 0,-1 0 0,0 0 0,0 0 0,0 0 0,0 0 0,0 0 0,-1 0 0,0-1 0,0 1 0,1-9 0,2-46 0,-5-110 0,-1 96 0,1 41 0,-2 0 0,0 0 0,-3 1 0,0 0 0,-2 0 0,-1 0 0,-2 1 0,0 0 0,-2 1 0,-19-30 0,-140-192 0,62 97 0,81 112 0,-56-63 0,70 89 0,0 2 0,-1 0 0,0 0 0,-1 1 0,-1 2 0,-32-18 0,22 17 0,0 1 0,0 1 0,-1 1 0,-1 2 0,1 0 0,-1 3 0,0 0 0,-42 1 0,-651 7 0,555 9 124,6 1-1613,134-14-5337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4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2156 24575,'-1'-5'0,"0"0"0,0 1 0,0-1 0,0 0 0,-1 1 0,-3-8 0,-4-10 0,-9-49 0,4 0 0,2-1 0,-2-82 0,13-221 0,10 221 0,33-186 0,-37 311 0,2 0 0,1 1 0,2 0 0,0 0 0,2 1 0,1 0 0,26-39 0,-17 35 0,2 0 0,1 2 0,1 0 0,2 2 0,39-31 0,207-150 0,-232 176 0,1 1 0,63-32 0,-89 54 0,1 1 0,0 0 0,1 1 0,-1 2 0,1 0 0,0 0 0,1 2 0,-1 0 0,33 1 0,-40 3 0,0 1 0,0 1 0,0-1 0,0 2 0,0 0 0,0 0 0,-1 1 0,0 1 0,17 10 0,3 5 0,53 46 0,-37-25 0,191 173 0,-18 18 0,-202-210 0,-1 1 0,-1 1 0,23 49 0,25 86 0,-38-93 0,-7-11 0,16 80 0,-29-117 0,0 0 0,2-1 0,17 34 0,-14-31 0,17 44 0,-17-25-1365,-3-6-5461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4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1468 24575,'-1'0'0,"0"0"0,0-1 0,0 1 0,0-1 0,1 1 0,-1-1 0,0 1 0,0-1 0,1 1 0,-1-1 0,0 0 0,1 1 0,-1-1 0,0 0 0,1 0 0,-1 0 0,1 1 0,-1-1 0,1 0 0,0 0 0,-1 0 0,1 0 0,0 0 0,0 0 0,0 0 0,-1 0 0,1-1 0,-4-32 0,4 27 0,-7-110 0,5 67 0,-1-1 0,-13-54 0,-4-2 0,-11-181 0,25-108 0,5 382 0,2 1 0,0-1 0,0 0 0,1 1 0,1-1 0,6-17 0,-7 24 0,1 1 0,1 0 0,-1 0 0,1 0 0,0 1 0,0 0 0,1-1 0,-1 1 0,1 1 0,0-1 0,1 1 0,-1-1 0,1 2 0,10-7 0,8-1 0,0 2 0,1 0 0,0 2 0,32-6 0,32-10 0,-70 17 0,0 1 0,1 1 0,-1 1 0,1 0 0,0 2 0,0 0 0,34 3 0,-40 0 0,-1 0 0,1 1 0,-1 1 0,0 0 0,0 1 0,0 0 0,0 1 0,-1 0 0,0 1 0,-1 0 0,21 17 0,155 166 0,-173-172 0,0 0 0,-2 0 0,0 2 0,13 27 0,30 86 0,-54-131 0,25 72 0,18 43 0,-32-86 0,0 1 0,12 63 0,-15-56 0,19 55 0,-13-58-455,1 0 0,41 66 0,-37-75-6371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5:51:19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2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6690 110 24575,'-82'-1'0,"23"-1"0,1 3 0,-82 11 0,-68 35 0,31 2 0,154-42 0,-1-1 0,0-2 0,-48 5 0,-74-8 0,85-2 0,-122-3 0,-303-44 0,-172-59 0,606 97 0,-94-33 0,118 35 0,0 1 0,-1 2 0,0 0 0,-35 0 0,-121 7 0,71 1 0,-712-3 0,758 3 0,-84 15 0,41-4 0,-152 31 0,175-26 0,-2-4 0,-98 3 0,-47-20 0,-89 4 0,223 10 0,-27 1 0,-488-11 0,295-4 0,319 2 0,-7 0 0,0 1 0,-1-1 0,1-1 0,0 0 0,0 0 0,1-1 0,-1 0 0,0-1 0,-11-4 0,21 3 0,8 1 0,11 0 0,137 2 0,-100 2 0,-136-1-1365,50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2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588 267 24575,'-4'-5'0,"1"1"0,0-1 0,0 0 0,1 0 0,0 0 0,0 0 0,0 0 0,0 0 0,-1-8 0,-8-21 0,8 27 0,0 0 0,-1 0 0,0 0 0,0 1 0,-1-1 0,0 1 0,0 0 0,0 0 0,-1 1 0,0-1 0,0 1 0,0 1 0,-1-1 0,1 1 0,-1 0 0,0 0 0,0 1 0,-9-3 0,-22-10 0,0 2 0,-68-16 0,90 26 0,-1 2 0,1 0 0,-1 0 0,0 2 0,0 0 0,1 1 0,-1 1 0,0 0 0,-24 7 0,38-8 0,-1 1 0,1-1 0,-1 1 0,1 0 0,0-1 0,0 1 0,0 1 0,0-1 0,0 0 0,0 1 0,0 0 0,1-1 0,-1 1 0,1 0 0,0 0 0,0 1 0,0-1 0,-2 6 0,1-3 0,1 1 0,1-1 0,-1 1 0,1-1 0,0 1 0,1 0 0,0-1 0,0 1 0,0 0 0,2 8 0,-1-7 0,0-1 0,1 1 0,0-1 0,0 1 0,0-1 0,1 0 0,1 0 0,-1 0 0,1 0 0,0 0 0,0-1 0,1 0 0,0 1 0,0-2 0,1 1 0,-1-1 0,1 0 0,0 0 0,8 4 0,0-4 0,0-1 0,0 0 0,1-1 0,-1-1 0,22 1 0,15 3 0,-28-2 0,0 0 0,0-2 0,0 0 0,0-2 0,24-3 0,-42 3 0,0-1 0,0 0 0,-1 0 0,1 0 0,0 0 0,-1-1 0,1 0 0,-1 0 0,1 0 0,-1-1 0,0 1 0,0-1 0,0 0 0,-1 0 0,1-1 0,0 1 0,-1-1 0,0 0 0,0 0 0,0 0 0,-1 0 0,1 0 0,-1 0 0,0-1 0,0 1 0,-1-1 0,1 0 0,-1 1 0,0-1 0,1-7 0,0-12-365,-2-47 1,-1 62-272,0-14-6190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675 318 24575,'1'-53'0,"-2"-65"0,0 113 0,1 1 0,-1-1 0,0 0 0,0 1 0,0-1 0,-1 0 0,1 1 0,-1 0 0,0-1 0,-1 1 0,1 0 0,-1 0 0,0 0 0,0 1 0,0-1 0,0 1 0,0-1 0,-1 1 0,0 0 0,0 0 0,0 1 0,0-1 0,0 1 0,0 0 0,-7-3 0,-10-1 0,1 0 0,-1 2 0,0 0 0,-33-2 0,4 1 0,-6-3 60,-83 0 0,112 8-308,0 2 1,-1 0-1,1 2 1,0 1-1,-29 9 1,30-4-6579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3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24575,'0'9'0,"0"8"0,0 5 0,4-2 0,2 1 0,4 2 0,5 0 0,5 1 0,2-3 0,3-5 0,6-6 0,2-4 0,-1-3 0,4-2 0,-4-2-8191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3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24575,'0'-4'0,"0"1"0,1 0 0,-1 0 0,1 0 0,0 0 0,0 0 0,0 0 0,0 0 0,0 1 0,1-1 0,0 0 0,-1 1 0,1-1 0,0 1 0,0-1 0,0 1 0,1 0 0,-1 0 0,0 0 0,1 0 0,-1 0 0,1 1 0,0-1 0,0 1 0,4-2 0,9-3 0,-1 1 0,1 0 0,27-3 0,-33 6 0,42-7 0,0 3 0,0 3 0,0 1 0,66 8 0,-106-5 13,0 2 0,-1 0 0,1 0 0,-1 1 0,0 0 0,0 1 0,0 0 0,18 13 0,2 4-705,38 36 0,-67-56 594,24 21-6728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4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24575,'5'0'0,"9"4"0,13 11 0,1 7 0,0-1 0,-5 6 0,-6 2 0,-10-3 0,-15-7 0,-11-6 0,-3-1 0,4-2-8191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2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24575,'0'-3'0,"1"0"0,-1 1 0,1-1 0,0 0 0,0 1 0,0-1 0,0 1 0,0-1 0,1 1 0,-1-1 0,1 1 0,-1 0 0,1 0 0,0 0 0,0 0 0,0 0 0,0 0 0,5-2 0,2-2 0,0 0 0,1 0 0,12-4 0,24-12 0,53-20 0,-89 38 0,0 1 0,1 0 0,0 1 0,0 0 0,0 1 0,0 1 0,16 0 0,-22 1 0,0 0 0,1 0 0,-1 0 0,0 1 0,0 0 0,0 0 0,0 1 0,0-1 0,7 6 0,40 35 0,-20-15 0,-32-28 0,11 8 0,0 1 0,-1 1 0,12 12 0,-18-17 0,-1-1 0,0 1 0,-1 0 0,1-1 0,-1 1 0,0 0 0,0 0 0,0 1 0,-1-1 0,0 0 0,1 9 0,0 25-136,-2 49-1,-1-59-955,0 0-5734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2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24575,'5'4'0,"1"7"0,4 5 0,5 0 0,9-2 0,13-4 0,5-4 0,0-3 0,2-10 0,-2-9 0,-4-2 0,-4-2 0,-8 2-8191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4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4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24575,'0'9'0,"0"7"0,0 15 0,0 6 0,0 1 0,0-1 0,0-3 0,0-2 0,0-7-8191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5:51:4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24575,'1'4'0,"0"0"0,1 0 0,0 0 0,0 0 0,0-1 0,0 1 0,1 0 0,0-1 0,0 0 0,4 5 0,4 3 0,7 11 0,36 33 0,78 53 0,-83-61 0,-35-32 0,27 22 0,-35-32 0,180 129 0,-145-109 0,2-1 0,60 25 0,214 94 0,-161-82 0,111 40 0,-156-54 0,-54-28 0,2-3 0,1-1 0,80 11 0,28 7 0,-112-21 0,135 29 0,359 68 0,-441-85 0,-75-16 0,57 10 0,-4-8 0,-50-7 0,1 1 0,45 11 0,-57-10 0,0-1 0,0 0 0,1-1 0,29 0 0,109-3 0,-79-2 0,831 2 0,-486 0 0,-184 13 0,-4 14 0,93 8 0,-108-33 0,-31-2 0,-124 7 0,-47-4 0,28 1 0,120 6 0,-139-6 0,-10-2 0,-1 0 0,37 9 0,-34-6 0,0 0 0,0-1 0,1-1 0,31 0 0,113-3 0,-74-2 0,-58 1 0,-15 1 0,-1 0 0,29 2 0,-46-1 0,0 0 0,0 0 0,1 1 0,-2-1 0,1 1 0,0 0 0,0 1 0,-1-1 0,0 1 0,0 0 0,10 5 0,-9-3 0,1 1 0,-1-1 0,0 1 0,-1 0 0,1 0 0,-2 1 0,1-1 0,7 14 0,-12-17 0,1-1 0,-1 1 0,0 0 0,0 0 0,-1 0 0,1-1 0,-1 1 0,0 0 0,0 0 0,0 0 0,0 0 0,-1 0 0,0 0 0,1 0 0,-2-1 0,1 1 0,0 0 0,-1-1 0,0 1 0,0 0 0,0-1 0,0 1 0,0-1 0,-1 0 0,-5 4 0,-8 4 0,-2-1 0,0 0 0,0-1 0,-1 0 0,-1-1 0,-28 7 0,35-11 0,0-1 0,0 0 0,0 0 0,0-1 0,0 0 0,-1-1 0,-21-1 0,22 0 0,1 1 0,-1 0 0,1 0 0,0 1 0,-1 0 0,1 0 0,0 1 0,0 0 0,-16 5 0,0 3 0,13-4 0,1 0 0,-2-1 0,1-1 0,-1 0 0,0 0 0,0-1 0,0-1 0,-26 3 0,14-5 0,-90 5 0,99-3 0,1 0 0,0 1 0,0 0 0,-25 8 0,12-2 0,0-1 0,-1-1 0,-53 6 0,21-3 0,2 2 0,-94 26 0,138-34 0,-1-1 0,0 0 0,0-1 0,0-1 0,0 0 0,0-1 0,-21-1 0,-62 2 0,85 1 0,0 1 0,0 0 0,0 1 0,0 0 0,-20 9 0,18-7 0,0 0 0,-1-1 0,-28 5 0,28-8 0,0-1 0,-40-1 0,44-1 0,-1 1 0,0 0 0,1 1 0,-1 0 0,-16 4 0,-6 2 0,-1-1 0,0-1 0,0-1 0,-75 0 0,69-3 0,1 2 0,-55 8 0,52-5 0,-82 3 0,108-9 0,-11 0 0,1 1 0,0 0 0,-51 9 0,47-4 0,-4 2 0,-1-1 0,1-2 0,-42 2 0,-396-6 0,246-2 0,167 0 0,0 3 0,-80 9 0,60-3 0,-136 1 0,59-5 0,124-1 0,-47 8 0,51-6 0,0-1 0,-39 2 0,-21-5 0,-79 2 0,141 0 0,0 0 0,1 1 0,-47 11 0,-3 1 0,-113 13 0,179-26 0,1 0 0,1 1 0,-1 0 0,1 1 0,-1 0 0,2 0 0,-21 11 0,12-6 0,-29 11 0,-11-3 0,-2-1 0,-114 18 0,-36 9 0,190-37 0,0 1 0,1 1 0,0 1 0,1 0 0,0 1 0,-22 16 0,29-17 0,1 0 0,-23 22 0,-2 3 0,1-9 0,-58 31 0,-4 3 0,92-54 0,-1-1 0,1 1 0,1 0 0,-1 0 0,1 0 0,1 1 0,0-1 0,0 1 0,1 0 0,0 0 0,0 0 0,1 0 0,1 1 0,0-1 0,0 1 0,1-1 0,0 1 0,1 9 0,-1 2 0,-9 35 0,8-42 0,0-4 0,1 0 0,1 0 0,0 0 0,1 0 0,0 0 0,1 0 0,4 13 0,32 54 0,-22-47 0,-8-13 0,0 0 0,-2 0 0,0 1 0,-1-1 0,-1 1 0,1 25 0,-5-38 0,-1 1 0,1-1 0,-1 0 0,0 1 0,-1-1 0,1 0 0,-1 1 0,0-1 0,0 0 0,0 0 0,0 0 0,-1 0 0,1-1 0,-1 1 0,0 0 0,-7 3 0,-3 2 0,-1 0 0,-1 0 0,-19 6 0,-22 13 0,46-22 0,0 2 0,0-1 0,1 1 0,0 0 0,1 0 0,0 1 0,1 0 0,0 0 0,-7 10 0,9-11 0,-1 0 0,-1 0 0,-12 10 0,14-14 0,0 1 0,1 0 0,0 1 0,-1-1 0,2 0 0,-1 1 0,1 0 0,0-1 0,0 1 0,1 0 0,-2 7 0,2-4 0,0 0 0,2 0 0,-1 0 0,1 0 0,1 0 0,0 0 0,0-1 0,1 1 0,1 0 0,0 0 0,0-1 0,1 1 0,1-1 0,-1 0 0,2 0 0,-1 0 0,1-1 0,1 1 0,0-1 0,10 8 0,-11-10 0,0 0 0,-1 1 0,0-1 0,0 1 0,0 0 0,-1 0 0,0 1 0,0-1 0,-1 0 0,0 1 0,0-1 0,-1 1 0,0 0 0,-1 0 0,1 0 0,-2-1 0,1 1 0,-2 11 0,1-11 0,0 19 0,1 1 0,8 35 0,-6-52 0,-1-1 0,-1 1 0,0-1 0,-1 15 0,-1-19 0,0 0 0,0 0 0,0 0 0,-1 0 0,0 0 0,0 0 0,-1 0 0,1-1 0,-1 1 0,0-1 0,-7 7 0,-22 16 0,20-18 0,1 1 0,0 0 0,1 1 0,1 0 0,0 0 0,-8 13 0,8-9 0,-19 20 0,17-21 0,-15 23 0,23-31 0,1 0 0,0-1 0,0 1 0,1 0 0,-1 0 0,1 0 0,1 0 0,0 0 0,0 5 0,2 1 0,1 0 0,1-1 0,5 11 0,7 23 0,-11-27 0,0 0 0,2 0 0,9 16 0,-12-24 0,0 0 0,-2 1 0,1-1 0,-1 1 0,-1-1 0,-1 0 0,0 1 0,0 0 0,-2-1 0,1 0 0,-2 1 0,0-1 0,0 0 0,-7 11 0,9-18 0,0-1 0,1 1 0,-1-1 0,0 1 0,1 0 0,0-1 0,-1 1 0,1-1 0,0 1 0,0 0 0,0-1 0,1 1 0,-1-1 0,0 1 0,1-1 0,0 1 0,-1 0 0,1-1 0,0 1 0,0-1 0,0 0 0,0 1 0,1-1 0,-1 0 0,2 2 0,4 2 0,0 0 0,1-1 0,0 1 0,14 5 0,-15-7 0,0 0 0,0 0 0,-1 1 0,0-1 0,0 1 0,7 6 0,-10-6 0,0 0 0,0-1 0,-1 1 0,0 0 0,0 0 0,0 0 0,-1 0 0,0 0 0,0 0 0,0 0 0,-1 8 0,-1 3 0,-8 29 0,6-32 0,1-1 0,0 1 0,1 17 0,3-18 0,1 0 0,8 20 0,-6-20 0,-1-1 0,-1 0 0,2 17 0,-4-24 0,-1 1 0,1 0 0,0-1 0,0 1 0,1-1 0,-1 1 0,1-1 0,0 1 0,1-1 0,-1 0 0,4 4 0,3 0 0,0 1 0,17 11 0,-1-2 0,-24-16 0,1 0 0,-1 1 0,1-1 0,-1 0 0,1 1 0,-1-1 0,0 0 0,0 1 0,0-1 0,0 1 0,0-1 0,-1 1 0,1-1 0,-1 1 0,1 0 0,-1-1 0,0 1 0,0-1 0,0 3 0,0-3 0,-1 1 0,1-1 0,-1 0 0,0 0 0,0 0 0,0 0 0,0 0 0,0 0 0,0 0 0,0 0 0,0 0 0,-1 0 0,1-1 0,0 1 0,-1 0 0,1-1 0,-1 1 0,1 0 0,-1-1 0,1 1 0,-1-1 0,0 0 0,1 1 0,-1-1 0,-1 0 0,-15 3 0,11-2 0,-1 0 0,0 1 0,1-1 0,0 1 0,-10 3 0,15-4 0,1 0 0,-1 0 0,0 0 0,1 0 0,-1-1 0,1 2 0,-1-1 0,1 0 0,0 0 0,0 0 0,0 0 0,-1 1 0,2-1 0,-1 0 0,0 0 0,0 1 0,1-1 0,-1 1 0,1-1 0,-1 0 0,1 1 0,0-1 0,0 1 0,0-1 0,0 3 0,5 25 0,-3-22 0,0 1 0,-1 0 0,-1 0 0,0 10 0,-1-10 0,0 0 0,1 1 0,1-1 0,0 0 0,1 1 0,0-1 0,0 0 0,1 0 0,1 0 0,8 14 0,-8-17 0,0-1 0,0 1 0,0-1 0,0 0 0,1 1 0,0-1 0,1-1 0,-1 1 0,1 0 0,0-1 0,0 0 0,0 0 0,1 0 0,0-1 0,-1 0 0,1 0 0,14 3 0,3 2 0,-24-7 0,0 0 0,1 1 0,-1-1 0,0 0 0,1 1 0,-1-1 0,0 0 0,0 1 0,1-1 0,-1 0 0,0 1 0,0-1 0,0 0 0,0 1 0,0-1 0,0 1 0,0-1 0,0 0 0,0 1 0,0-1 0,0 0 0,0 1 0,0-1 0,0 0 0,0 1 0,0-1 0,-1 0 0,1 1 0,0-1 0,0 0 0,-1 1 0,1-1 0,0 0 0,0 1 0,-1-1 0,1 0 0,-1 0 0,1 1 0,0-1 0,-1 0 0,1 0 0,-1 1 0,0-1 0,-13 9 0,-26 11 0,27-14 0,1 1 0,0 0 0,-14 10 0,20-13 0,0 1 0,0 0 0,1 0 0,0 0 0,1 0 0,0 1 0,-5 7 0,8-10 0,-1 1 0,1-1 0,1 1 0,-1-1 0,1 1 0,-1-1 0,1 1 0,1-1 0,-1 1 0,1 0 0,0-1 0,0 1 0,0-1 0,2 4 0,1 0 0,1 0 0,0 0 0,0-1 0,14 13 0,-18-19 0,0 1 0,0 0 0,-1 0 0,1 0 0,0 0 0,0 1 0,-1-1 0,1 0 0,-1 0 0,1 0 0,-1 0 0,0 0 0,0 0 0,1 1 0,-1-1 0,0 0 0,-1 0 0,1 0 0,0 1 0,0-1 0,-1 0 0,1 0 0,-1 0 0,1 0 0,-2 2 0,-1 1 0,-1 0 0,0 0 0,0-1 0,-1 1 0,-6 3 0,7-4 0,-1 1 0,1-1 0,0 1 0,0-1 0,-6 8 0,9-9 0,-1 1 0,1 0 0,0 0 0,0 0 0,0 0 0,0 0 0,1 0 0,-1 0 0,1 0 0,0 0 0,1 0 0,0 3 0,2 2 0,0 1 0,8 13 0,-6-14 0,-1 1 0,0-1 0,2 10 0,-4-5 0,-1-1 0,0 0 0,-1 1 0,-1-1 0,-6 22 0,-28 58 0,24-65 0,6-11 0,1-1 0,2 1 0,0 0 0,1 0 0,1 0 0,4 24 0,-2-31 0,1 0 0,0 0 0,8 15 0,-6-16 0,-1 0 0,-1 1 0,0-1 0,2 16 0,-5-6 36,-1 1 0,-6 21 0,1 4-1509,3-18-5353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42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7 0,0 8 0,0 9 0,0 12 0,0 7 0,0 4 0,0-4 0,0-1 0,0-2 0,0 1 0,0-5 0,0-5 0,0-6 0,0-3 0,0-4 0,0-6-8191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4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24575,'0'5'0,"0"10"0,0 7 0,0 4 0,0 2 0,0-3-8191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4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7 0,0 3 0,0 4 0,0 2 0,0 1 0,0 0 0,0-4-8191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4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24575,'0'4'0,"0"7"0,0 0-8191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5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24575,'-1'1'0,"0"-1"0,0 1 0,0-1 0,0 1 0,0-1 0,1 1 0,-1-1 0,0 1 0,0 0 0,1 0 0,-1-1 0,0 1 0,1 0 0,-1 0 0,1 0 0,-1 0 0,1 0 0,-1-1 0,1 1 0,0 0 0,-1 0 0,1 0 0,0 0 0,0 0 0,0 0 0,-1 2 0,-3 32 0,4-30 0,-9 479 0,12-294 0,17 335 0,-13-364-1365,-7-141-5461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5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24575,'-1'0'0,"1"0"0,-1 0 0,1 0 0,-1 0 0,1 0 0,-1 1 0,1-1 0,-1 0 0,1 0 0,0 0 0,-1 1 0,1-1 0,-1 0 0,1 0 0,-1 1 0,1-1 0,0 0 0,-1 1 0,1-1 0,0 0 0,-1 1 0,1-1 0,0 0 0,0 1 0,-1-1 0,1 1 0,0-1 0,0 1 0,0-1 0,0 0 0,-1 1 0,1-1 0,0 1 0,0-1 0,0 1 0,0-1 0,0 1 0,0-1 0,0 1 0,0-1 0,0 1 0,1-1 0,-1 1 0,0-1 0,0 1 0,0-1 0,1 0 0,-1 1 0,0-1 0,0 1 0,1-1 0,-1 0 0,0 1 0,1-1 0,-1 1 0,19 28 0,-17-26 0,28 39 0,1 3 0,68 74 0,-97-117 0,1 1 0,-1-1 0,0 0 0,1 0 0,-1 0 0,1-1 0,0 1 0,0-1 0,-1 1 0,1-1 0,0 0 0,0 0 0,0 0 0,0 0 0,0-1 0,1 1 0,3-1 0,-5 0 0,0-1 0,-1 1 0,1-1 0,0 0 0,-1 1 0,1-1 0,0 0 0,-1 0 0,1 0 0,-1 0 0,1-1 0,-1 1 0,0 0 0,1 0 0,-1-1 0,0 1 0,0-1 0,0 1 0,0-1 0,0 0 0,0 1 0,-1-1 0,1 0 0,0 0 0,-1 0 0,0 1 0,1-1 0,-1 0 0,0-3 0,6-30-81,-4 17-240,1 0 0,1 1 0,9-29 0,-3 22-6505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5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1399 24575,'1'0'0,"-1"0"0,1-1 0,0 1 0,0 0 0,0-1 0,0 1 0,0-1 0,-1 0 0,1 1 0,0-1 0,-1 0 0,1 1 0,0-1 0,-1 0 0,1 0 0,-1 1 0,1-1 0,-1 0 0,1 0 0,-1 0 0,0 0 0,1 0 0,-1 0 0,0 0 0,0 1 0,0-1 0,0 0 0,0 0 0,0 0 0,0 0 0,0 0 0,0-1 0,-2-36 0,-4-10 0,-27-159 0,15 113 0,3 0 0,-2-102 0,13-192 0,5 237 0,-1 146 0,0 0 0,0 0 0,-1 0 0,1 0 0,-1 0 0,0 0 0,0 0 0,-1 0 0,1 0 0,-1 1 0,0-1 0,-5-8 0,4 11 0,1 0 0,-1-1 0,1 1 0,-1 0 0,0 0 0,0 0 0,0 1 0,0-1 0,0 1 0,0-1 0,0 1 0,0 0 0,-1 0 0,1 1 0,0-1 0,-1 1 0,1-1 0,-1 1 0,-5 1 0,1 0 0,0 0 0,1 1 0,0 1 0,-1-1 0,1 1 0,0 0 0,0 1 0,1 0 0,-1 0 0,1 0 0,0 1 0,0 0 0,0 0 0,1 0 0,-1 1 0,1 0 0,1 0 0,-1 0 0,1 1 0,0-1 0,0 1 0,-3 9 0,8-15 0,-1-1 0,0 0 0,0 0 0,1 1 0,-1-1 0,0 0 0,0 0 0,1 0 0,-1 1 0,0-1 0,1 0 0,-1 0 0,0 0 0,1 0 0,-1 0 0,0 0 0,1 0 0,-1 0 0,0 0 0,1 0 0,-1 0 0,0 0 0,1 0 0,-1 0 0,0 0 0,1 0 0,-1 0 0,0 0 0,1 0 0,-1-1 0,0 1 0,1 0 0,-1 0 0,1-1 0,19-5 0,-16 5 0,4-2 0,0-1 0,0 0 0,0 0 0,0 0 0,-1-1 0,0 0 0,0 0 0,0-1 0,-1 0 0,1 0 0,-1 0 0,-1-1 0,9-12 0,-7 9 0,1 0 0,0 0 0,1 1 0,0 0 0,12-8 0,-18 15 0,0 0 0,0 0 0,0 0 0,1 0 0,-1 1 0,1 0 0,-1 0 0,1 0 0,-1 0 0,1 0 0,0 1 0,-1 0 0,1 0 0,0 0 0,-1 0 0,1 0 0,0 1 0,-1-1 0,1 1 0,-1 0 0,1 0 0,4 2 0,4 3 17,1 1 0,-1 0 0,0 0 0,-1 1 0,0 1 0,16 14 0,53 67-1462,-79-89 1406,19 23-6787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3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24575,'0'1'0,"0"0"0,0 0 0,1 0 0,-1 0 0,1 0 0,-1-1 0,1 1 0,-1 0 0,1 0 0,-1 0 0,1 0 0,0-1 0,0 1 0,-1 0 0,1-1 0,0 1 0,0-1 0,0 1 0,-1-1 0,1 1 0,0-1 0,0 1 0,0-1 0,0 0 0,0 0 0,0 1 0,2-1 0,32 5 0,-29-5 0,312 5 0,-179-7 0,-28 0 0,124 5 0,-137 8 0,24 2 0,518-10 0,-330-5 0,-280 3 0,57 11 0,14 2 0,-85-14 0,1 1 0,-1 1 0,1 0 0,-1 1 0,31 11 0,-26-7 0,1-1 0,-1 0 0,1-2 0,44 4 0,91-7 0,-86-3 0,-14-3-1365,-37 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3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98 24575,'2'0'0,"1"-1"0,-1 1 0,0-1 0,0 0 0,0 0 0,0 1 0,0-1 0,0-1 0,0 1 0,0 0 0,-1 0 0,1-1 0,0 1 0,-1-1 0,1 1 0,-1-1 0,1 0 0,-1 1 0,0-1 0,0 0 0,0 0 0,0 0 0,0 0 0,0 0 0,0 0 0,-1 0 0,1-1 0,-1 1 0,1 0 0,-1 0 0,0-3 0,0 3 0,0 0 0,0-1 0,0 1 0,0 0 0,0 0 0,0-1 0,-1 1 0,1 0 0,-1 0 0,0-1 0,1 1 0,-1 0 0,-2-2 0,3 3 0,-1 0 0,0 0 0,0 0 0,0 0 0,1 0 0,-1 0 0,0 0 0,0 1 0,0-1 0,0 0 0,-1 1 0,1-1 0,0 1 0,0-1 0,0 1 0,0 0 0,-1-1 0,1 1 0,0 0 0,0 0 0,0 0 0,-1 0 0,1 0 0,-3 0 0,3 1 0,-1 0 0,0-1 0,1 1 0,-1 0 0,0 0 0,1 0 0,-1 0 0,1 0 0,-1 0 0,1 1 0,0-1 0,0 0 0,-1 1 0,1-1 0,0 1 0,0-1 0,0 1 0,0-1 0,1 1 0,-1 0 0,0 0 0,1-1 0,-1 1 0,1 0 0,0 0 0,-1 0 0,1-1 0,0 1 0,0 0 0,1 2 0,-2 2 0,1 0 0,0-1 0,1 1 0,-1 0 0,1 0 0,0-1 0,1 1 0,2 8 0,-1-10 0,0 0 0,0-1 0,0 1 0,0-1 0,0 0 0,0 0 0,1 0 0,0 0 0,-1-1 0,1 1 0,0-1 0,0 0 0,1 0 0,-1 0 0,0-1 0,1 1 0,7 0 0,-5 0 0,-1-1 0,1 0 0,0-1 0,-1 0 0,1 0 0,0 0 0,0-1 0,-1 1 0,1-2 0,0 1 0,9-4 0,-15 4 0,1 1 0,-1-1 0,1 0 0,-1 1 0,1-1 0,-1 0 0,0 0 0,0 0 0,1 0 0,-1 0 0,0 0 0,0-1 0,0 1 0,0 0 0,0-1 0,0-1 0,0 2 0,-1 0 0,0 0 0,0 0 0,0 0 0,0 0 0,1 0 0,-2 0 0,1 0 0,0 0 0,0 0 0,0 0 0,0 0 0,-1 0 0,1 0 0,0 0 0,-1 0 0,1 1 0,-1-1 0,0-1 0,-1-1 0,0 0 0,-1 1 0,1-1 0,-1 1 0,0-1 0,1 1 0,-1 0 0,0 0 0,0 1 0,0-1 0,-1 0 0,-5-1 0,5 2 0,0-1 0,0 2 0,-1-1 0,1 0 0,0 1 0,0 0 0,-1 0 0,1 0 0,0 0 0,0 1 0,0-1 0,0 1 0,-1 0 0,1 1 0,-6 2 0,8-3 0,0 1 0,0-1 0,0 1 0,0-1 0,0 1 0,0 0 0,1 0 0,-1 0 0,1 0 0,-1 0 0,1 0 0,0 0 0,0 0 0,0 1 0,0-1 0,0 0 0,1 1 0,-1-1 0,0 0 0,1 1 0,0-1 0,0 1 0,0-1 0,0 1 0,0-1 0,0 1 0,1-1 0,0 3 0,0 0 6,0-1 0,1 0-1,0 0 1,0 0 0,0 0-1,0 0 1,0 0 0,1-1 0,0 1-1,0-1 1,0 1 0,0-1-1,0 0 1,1-1 0,-1 1-1,1 0 1,0-1 0,0 0 0,0 0-1,5 2 1,-6-3-48,-1 1-1,1-1 1,-1-1-1,1 1 1,-1 0-1,1-1 1,0 1 0,-1-1-1,1 0 1,-1 0-1,1 0 1,0 0-1,-1 0 1,1-1 0,0 1-1,-1-1 1,1 0-1,-1 1 1,1-1-1,-1 0 1,1-1 0,-1 1-1,0 0 1,0-1-1,1 1 1,-1-1-1,0 0 1,0 1 0,-1-1-1,1 0 1,0 0-1,-1-1 1,1 1-1,1-4 1,6-16-6784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0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1918 24575,'-21'-496'0,"7"371"0,-60-236 0,24 187 0,-46-185 0,82 291 0,-3 0 0,-46-113 0,62 178 0,-17-29 0,18 31 0,0 1 0,-1-1 0,1 1 0,-1 0 0,1-1 0,-1 1 0,0-1 0,1 1 0,-1 0 0,1-1 0,-1 1 0,0 0 0,1-1 0,-1 1 0,1 0 0,-1 0 0,0 0 0,0 0 0,1 0 0,-1 0 0,0 0 0,1 0 0,-1 0 0,0 0 0,1 0 0,-1 0 0,0 0 0,1 0 0,-1 1 0,0-1 0,1 0 0,-1 0 0,1 1 0,-1-1 0,0 0 0,1 1 0,-1-1 0,1 1 0,-1-1 0,1 1 0,0-1 0,-1 1 0,1-1 0,-1 1 0,0 0 0,-6 11 0,0 0 0,1 0 0,0 0 0,0 1 0,2 0 0,-1 0 0,-2 16 0,-1 0 0,-2 4 0,-86 257 0,85-265 0,11-25 0,0 0 0,0 0 0,0 0 0,0 0 0,0-1 0,0 1 0,0 0 0,0 0 0,0 0 0,0 0 0,0 0 0,0 0 0,0 0 0,0 0 0,0-1 0,0 1 0,0 0 0,0 0 0,0 0 0,0 0 0,0 0 0,0 0 0,0 0 0,0 0 0,0 0 0,-1 0 0,1 0 0,0 0 0,0-1 0,0 1 0,0 0 0,0 0 0,0 0 0,0 0 0,0 0 0,0 0 0,0 0 0,-1 0 0,1 0 0,0 0 0,0 0 0,0 0 0,0 0 0,0 0 0,0 0 0,0 0 0,0 0 0,0 0 0,-1 0 0,1 0 0,0 0 0,0 0 0,0 0 0,0 0 0,0 0 0,-1-18 0,4-24 0,4 0 0,2 1 0,1 1 0,3 0 0,1 0 0,25-48 0,-35 80 0,0 1 0,1 0 0,0 0 0,1 0 0,-1 0 0,1 1 0,13-11 0,52-29 0,-7 5 0,-58 36 0,1 0 0,-1 1 0,1 0 0,1 0 0,-1 0 0,0 1 0,1 0 0,8-2 0,-11 4 0,1 1 0,0-1 0,-1 1 0,1 0 0,-1 0 0,1 1 0,0 0 0,-1 0 0,1 0 0,-1 1 0,0-1 0,8 5 0,8 4 24,-1 0 0,0 2 0,-1 0 0,32 27 0,-15-6-767,38 44 1,-48-48-6084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1T05:52:12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1840 24575,'0'-2'0,"-1"-1"0,1 1 0,-1 0 0,1-1 0,-1 1 0,0-1 0,-1 1 0,1 0 0,0 0 0,-1 0 0,0-1 0,1 1 0,-1 0 0,-1 0 0,1 1 0,0-1 0,-1 0 0,1 0 0,-1 1 0,1-1 0,-1 1 0,-5-2 0,-6-2 0,0 0 0,0 1 0,-26-6 0,24 7 0,-15-3 0,20 4 0,0 0 0,-1-1 0,2 0 0,-12-4 0,19 6 0,-1-1 0,2 1 0,-1-1 0,0 1 0,0-1 0,1 0 0,-1 0 0,1 0 0,0 0 0,0 0 0,0 0 0,0 0 0,0 0 0,1-1 0,-1 1 0,1 0 0,-2-5 0,2 4 0,0-1 0,1 0 0,-1 1 0,1-1 0,0 1 0,0-1 0,1 0 0,0 1 0,-1-1 0,2 0 0,-1 1 0,1-1 0,-1 1 0,1 0 0,0-1 0,5-3 0,3-4 0,1 1 0,0 0 0,19-13 0,-14 12 0,19-18 0,-28 22 0,-1-1 0,0 0 0,-1 0 0,0 0 0,-1 0 0,0 0 0,-1-1 0,0 1 0,-1-1 0,1-11 0,-2 0 0,-1 1 0,-1-1 0,-7-29 0,7 43 0,-1 0 0,1 0 0,-2 0 0,1 1 0,-1-1 0,0 1 0,-1-1 0,0 1 0,0 0 0,-1 0 0,-5-5 0,3 4 0,-1-1 0,2 0 0,0 0 0,0-1 0,0 1 0,2-1 0,-1 0 0,1 0 0,1 0 0,0 0 0,1 0 0,0-1 0,0 1 0,1-1 0,1 1 0,0-1 0,1 1 0,0 0 0,1-1 0,0 1 0,1 0 0,7-14 0,5-2 0,39-73 0,-48 83 0,-1 0 0,0 0 0,-2-1 0,0 0 0,0-15 0,-3 21 0,-1 0 0,0 0 0,0 0 0,-1 1 0,-1-1 0,0 0 0,0 1 0,-2 0 0,1-1 0,-1 1 0,-12-13 0,10 12 0,0-1 0,1 1 0,1-1 0,0 0 0,1 0 0,0 0 0,1 0 0,-1-17 0,1-9 0,5-42 0,1 21 0,-3 37 0,0 2 0,-2-20 0,1 33 0,-1-1 0,1 0 0,-1 0 0,-1 1 0,1-1 0,-2 1 0,-4-8 0,-7-5 0,-13-22 0,24 32 0,0 1 0,1-1 0,0 0 0,1 0 0,0 0 0,0-9 0,1 11 0,1 0 0,-1 0 0,-1 0 0,0 0 0,0 0 0,-6-11 0,6 14 0,0 0 0,-1 0 0,1 0 0,-1 1 0,0-1 0,0 0 0,0 1 0,0 0 0,-1-1 0,1 1 0,-1 0 0,0 0 0,0 0 0,-5-1 0,4 1-36,-12-3 76,0-1 0,0-1 0,-19-10 1,31 14-141,1 0 1,-1 0 0,1 0-1,0 0 1,0 0 0,1-1-1,-1 1 1,1-1 0,0 0 0,1 0-1,-1 1 1,1-1 0,0-1-1,-2-5 1,0-7-6727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4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24575,'5'14'0,"1"8"0,-1 5 0,0 2 0,-2 2 0,-1-1 0,-1 3 0,-1 1 0,0-1 0,0-2 0,0-1 0,0-2 0,0-5-8191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6:4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24575,'5'5'0,"1"5"0,4 6 0,0 5 0,-1 3 0,-3 1 0,-1 2 0,-3 5 0,-1 1 0,-1-4-8191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44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1671 24575,'-1'0'0,"0"-1"0,-1 1 0,1 0 0,0-1 0,0 1 0,0-1 0,0 1 0,0-1 0,0 0 0,0 0 0,0 1 0,0-1 0,0 0 0,0 0 0,0 0 0,1 0 0,-1 0 0,0 0 0,1 0 0,-1 0 0,0-2 0,-12-29 0,10 26 0,-11-36 0,2-1 0,1 0 0,-7-75 0,3-137 0,6 48 0,-5-343 0,12 530 0,0 1 0,-1 0 0,-1 0 0,-1 1 0,-8-22 0,4 12 0,-6-33 0,13 48 0,0 0 0,-1 1 0,-1-1 0,0 1 0,-11-21 0,14 30 0,0 1 0,-1 0 0,1-1 0,-1 1 0,1 0 0,-1 0 0,0 0 0,0 0 0,0 1 0,0-1 0,0 0 0,0 1 0,0-1 0,-1 1 0,1 0 0,0 0 0,-1 0 0,1 0 0,-1 0 0,0 0 0,1 1 0,-1-1 0,1 1 0,-1 0 0,0 0 0,1 0 0,-1 0 0,0 0 0,1 1 0,-1-1 0,0 1 0,1-1 0,-1 1 0,-3 2 0,-6 3 0,-1 1 0,2 0 0,-1 0 0,1 1 0,0 1 0,1 0 0,0 0 0,0 1 0,1 0 0,-8 13 0,-7 11 0,1 0 0,-18 41 0,-21 45 0,-91 171 0,141-270 0,7-13 0,0-1 0,0 1 0,1 1 0,0-1 0,1 1 0,0 0 0,-3 11 0,6-20 0,0 0 0,0 1 0,0-1 0,0 0 0,0 0 0,0 1 0,0-1 0,0 0 0,0 0 0,0 1 0,0-1 0,0 0 0,0 0 0,0 1 0,0-1 0,0 0 0,0 0 0,0 1 0,0-1 0,0 0 0,1 0 0,-1 0 0,0 1 0,0-1 0,0 0 0,0 0 0,1 0 0,-1 1 0,0-1 0,0 0 0,0 0 0,1 0 0,-1 0 0,0 0 0,0 0 0,0 1 0,1-1 0,-1 0 0,0 0 0,0 0 0,1 0 0,-1 0 0,0 0 0,0 0 0,1 0 0,-1 0 0,0 0 0,0 0 0,1 0 0,-1 0 0,0 0 0,0 0 0,1-1 0,-1 1 0,0 0 0,0 0 0,1 0 0,-1 0 0,0 0 0,0 0 0,0-1 0,1 1 0,-1 0 0,0 0 0,0 0 0,0-1 0,13-8 0,0-1 0,-1 0 0,-1 0 0,18-22 0,-15 17 0,222-259 0,-124 140 0,-104 125 0,0 0 0,1 0 0,0 0 0,0 2 0,13-10 0,-19 15 0,1 0 0,-1 1 0,0-1 0,0 1 0,1-1 0,-1 1 0,1 0 0,-1 0 0,1 1 0,0-1 0,-1 1 0,1 0 0,-1 0 0,1 0 0,0 0 0,-1 1 0,1-1 0,-1 1 0,1 0 0,0 0 0,5 3 0,1 1 0,0 1 0,0 1 0,-1 0 0,0 0 0,0 1 0,-1 0 0,8 9 0,52 72 0,-43-55 0,19 25-1365,-6-7-5461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1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24575,'0'3022'-731,"0"-2978"731,-1-9 0,2 0 0,10 69 0,-8-94 0,-2-12 1,-2-17 120,-3 2 4,0 0 1,-2 0 0,0 0 0,-1 1-1,-12-20 1,-51-76-988,54 89 214,-14-22-6178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7:1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24575,'58'109'0,"94"130"0,-102-162 0,-20-30 0,65 78 0,-91-121 0,0-1 0,0 1 0,0-1 0,1 1 0,-1-1 0,1-1 0,0 1 0,-1-1 0,1 0 0,0 0 0,1 0 0,-1 0 0,0-1 0,0 0 0,1 0 0,-1-1 0,0 0 0,1 1 0,-1-2 0,1 1 0,-1-1 0,0 1 0,1-1 0,4-2 0,-1 0 0,0 0 0,0-1 0,-1 1 0,0-2 0,1 1 0,-1-1 0,-1-1 0,1 1 0,-1-1 0,0 0 0,0-1 0,10-13 0,10-21-75,-3-1 0,36-85 0,-36 74-1065,-10 23-5686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45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 24575,'-7'53'0,"-1"-8"0,-2 141 0,2 0 0,-82 375-119,50-351-260,3 0 280,-86 441 98,80-447 151,9 2-1,9 2 1,2 284-1,24-478-265,-1 27 362,0-39-329,0 0 0,0 0 0,-1 0-1,1-1 1,0 1 0,-1 0 0,1 0 0,-1-1 0,0 1 0,0-1 0,1 1 0,-1 0 0,0-1 0,0 1 0,0-1 0,-1 0 0,-1 3 0,-8-1-6743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4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24575,'2'0'0,"0"1"0,0-1 0,-1 1 0,1 0 0,0 0 0,0 0 0,-1-1 0,1 2 0,0-1 0,-1 0 0,1 0 0,-1 0 0,1 1 0,-1-1 0,0 1 0,0-1 0,1 1 0,0 2 0,4 3 0,27 36 0,-2 1 0,29 54 0,41 102 0,-96-190 0,0 0 0,0 0 0,1-1 0,0 1 0,1-1 0,0 0 0,12 11 0,-15-16 0,0-1 0,1 0 0,-1-1 0,1 1 0,-1-1 0,1 0 0,0 0 0,0 0 0,0 0 0,0-1 0,0 0 0,0 0 0,1-1 0,-1 1 0,0-1 0,0 0 0,0-1 0,8 0 0,-3-1 0,0-1 0,0 0 0,-1 0 0,1-1 0,-1-1 0,1 1 0,-1-2 0,-1 1 0,1-1 0,-1 0 0,0-1 0,0 0 0,-1 0 0,0-1 0,0 1 0,8-14 0,0-2 0,0-1 0,-2 0 0,-1-1 0,19-53 0,-25 59-273,-1-1 0,0-1 0,-2 1 0,2-21 0,-4 13-6553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4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24575,'220'59'0,"210"45"0,194-12 0,-416-82 0,13 2 0,-122-2 0,184-7 0,-147-6 0,791 3 0,-896 0-682,39 5-1,-38 1-6143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4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24575,'-8'16'0,"1"0"0,0 0 0,1 0 0,1 1 0,1 0 0,0 0 0,-3 30 0,4-26 0,-16 148 0,5 240 0,7-104 0,-43 120 0,19-214 0,-9 360 0,28-251 0,-1 6 0,13-271 0,-3 1 0,-2-1 0,-2 0 0,-26 95 0,19-105 0,1 1 0,3 1 0,1 0 0,-3 83 0,11-86 0,-2-1 0,-2 1 0,-2-1 0,-16 55 0,-52 203 0,65-258 0,-50 152 67,39-136-544,2 0-1,-17 98 1,32-120-6349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7T07:08:5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24575,'1'10'0,"1"1"0,0-1 0,1 0 0,0 1 0,0-1 0,1 0 0,1-1 0,9 16 0,5 12 0,-14-24 0,0-1 0,2 0 0,-1-1 0,1 0 0,1 0 0,0 0 0,12 12 0,-14-19 0,-1 1 0,1-1 0,-1-1 0,1 1 0,1-1 0,-1 0 0,0 0 0,1 0 0,-1-1 0,1 0 0,0 0 0,0-1 0,0 0 0,-1 0 0,1-1 0,9 0 0,5-2 0,0 0 0,0-2 0,0 0 0,0-1 0,-1-2 0,0 0 0,34-17 0,-2-4 0,75-53 0,-77 46-682,71-68-1,-82 63-6143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6430-8E59-DF91-53CF-E56F78F19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3CFC1-2343-58BB-1BA2-482C4352D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8ADA-E273-D51D-9E0C-DC89FD83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EEDE-A6A4-57FF-EDA6-08B9B0CE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8D44-3E99-2956-67B0-ED3DBB51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2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3D97-A6B3-9B05-8CC5-47C10B10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B7D89-B686-DAC9-2AC2-C44484FC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A824-DB7E-C2E8-493D-9A36A2EA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F3DDE-814B-5A37-6E19-2F675942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6324-7664-36DE-16DE-2B255C83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9D04E-BEDA-62A3-CCD1-F018A238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0C1DA-E9A3-CD55-CBB6-9D02FDE0C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0490-4C55-CABB-B1BF-6A4AB9FE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9ADF-4B17-0F75-0D33-7406EA5A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CD9C-D4FC-9CCD-1621-6E71E2FE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3ADC-F8E2-498C-2E76-6769411E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1175-DA10-6DDF-6DA7-D78C90931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7F3E0-3B79-8FD6-525B-A06990C7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AD37-A172-5C48-22C6-3105E9F0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A07C-4933-5E36-8929-F894E9F1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4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160D-98B7-9824-454E-A55D1223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BD20-F958-A40D-F8D1-130361A5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9EF45-6601-CDE6-4AC9-2A7A9693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F632-9553-7BE0-DAF5-CDF71C25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87F1-9390-D3A4-CF39-244C35B3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9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BBBF-3F4D-35D0-4F95-18A69E66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D042-7AC1-A746-6C07-D281CEDF9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41B8-884B-22A9-8686-3EC903931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43653-DF5C-80CB-1D60-4B2751DB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B076-BBDF-08D7-C652-B4A52097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F30E7-30E7-B1FD-6229-0AA65181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CA20-BB57-6651-F1DC-241EB4A0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AD138-7798-19EC-22DE-1660756E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868D3-649C-B636-0443-2EE851D4B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FEFCE-1C5E-6ADA-1D1B-A2D9F004F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C77E-7E8E-4332-15B5-B17CFF52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3BD79-F357-B659-6F1B-3B8A3AFD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A4D9A-7C28-BCA3-CEAD-70CA72C8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4DC2B-1597-19DB-5776-154D70C5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6D6B-383E-A1CB-B61E-D35589C8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8E238-AB96-43D5-C796-AB2E8676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D525E-EF8B-7A93-1404-8B9ECB49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0D158-3326-DB86-7F2C-73A47674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503D0-B27D-454C-C8A3-B87D2808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C20A9-CCE0-7571-F4D1-3C7A636B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12304-3375-9C1C-ACFD-65FAAE41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87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5895-364F-4A72-857A-2307314B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421C-38EB-EAFE-2B6F-670813BA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CF74D-C690-D01E-90C7-E78583DA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E95CB-5564-80FE-C195-07C9F4F4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BF567-E925-BEEB-F49B-09C24899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69A1C-4B3C-1E46-B00E-79B3C732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80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5975-3E1A-2F50-A647-219CE74D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02403-971A-0DD6-9EF9-649CCE68A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D7EF1-9271-8EB8-AADC-322BDF12F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73F0D-85EA-0712-E2DC-E70B298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EC692-2AC3-3417-4C1E-801788AE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6193F-295B-40E2-4C0D-B040C606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8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31D13-1D24-94BC-C28B-3EEA895A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6D2A-F6E9-D443-44B6-2C3469F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4150-F9B2-218D-A559-3872BC5BB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64F7-E2BD-412E-B769-0A850C05571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10A48-01FA-FE6C-4F4B-8F89D264F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7AF82-FCC4-174C-ACB8-AE65B932C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515E-4B03-4F7D-BFE1-CE42211AF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4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7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129.png"/><Relationship Id="rId21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6.xml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5.xml"/><Relationship Id="rId20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24" Type="http://schemas.openxmlformats.org/officeDocument/2006/relationships/customXml" Target="../ink/ink10.xml"/><Relationship Id="rId15" Type="http://schemas.openxmlformats.org/officeDocument/2006/relationships/image" Target="../media/image9.jpg"/><Relationship Id="rId23" Type="http://schemas.openxmlformats.org/officeDocument/2006/relationships/image" Target="../media/image11.png"/><Relationship Id="rId28" Type="http://schemas.openxmlformats.org/officeDocument/2006/relationships/customXml" Target="../ink/ink12.xml"/><Relationship Id="rId10" Type="http://schemas.openxmlformats.org/officeDocument/2006/relationships/image" Target="../media/image410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customXml" Target="../ink/ink9.xml"/><Relationship Id="rId27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29.xml"/><Relationship Id="rId21" Type="http://schemas.openxmlformats.org/officeDocument/2006/relationships/customXml" Target="../ink/ink20.xml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47" Type="http://schemas.openxmlformats.org/officeDocument/2006/relationships/customXml" Target="../ink/ink33.xml"/><Relationship Id="rId50" Type="http://schemas.openxmlformats.org/officeDocument/2006/relationships/image" Target="../media/image35.png"/><Relationship Id="rId55" Type="http://schemas.openxmlformats.org/officeDocument/2006/relationships/customXml" Target="../ink/ink37.xml"/><Relationship Id="rId7" Type="http://schemas.openxmlformats.org/officeDocument/2006/relationships/customXml" Target="../ink/ink13.xml"/><Relationship Id="rId12" Type="http://schemas.openxmlformats.org/officeDocument/2006/relationships/image" Target="../media/image16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customXml" Target="../ink/ink24.xml"/><Relationship Id="rId41" Type="http://schemas.openxmlformats.org/officeDocument/2006/relationships/customXml" Target="../ink/ink30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customXml" Target="../ink/ink15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28.xml"/><Relationship Id="rId40" Type="http://schemas.openxmlformats.org/officeDocument/2006/relationships/image" Target="../media/image30.png"/><Relationship Id="rId45" Type="http://schemas.openxmlformats.org/officeDocument/2006/relationships/customXml" Target="../ink/ink32.xml"/><Relationship Id="rId53" Type="http://schemas.openxmlformats.org/officeDocument/2006/relationships/customXml" Target="../ink/ink36.xml"/><Relationship Id="rId58" Type="http://schemas.openxmlformats.org/officeDocument/2006/relationships/image" Target="../media/image39.png"/><Relationship Id="rId5" Type="http://schemas.openxmlformats.org/officeDocument/2006/relationships/image" Target="../media/image8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customXml" Target="../ink/ink34.xml"/><Relationship Id="rId57" Type="http://schemas.openxmlformats.org/officeDocument/2006/relationships/customXml" Target="../ink/ink38.xml"/><Relationship Id="rId10" Type="http://schemas.openxmlformats.org/officeDocument/2006/relationships/image" Target="../media/image15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customXml" Target="../ink/ink1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23.xml"/><Relationship Id="rId30" Type="http://schemas.openxmlformats.org/officeDocument/2006/relationships/image" Target="../media/image25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34.png"/><Relationship Id="rId56" Type="http://schemas.openxmlformats.org/officeDocument/2006/relationships/image" Target="../media/image38.png"/><Relationship Id="rId8" Type="http://schemas.openxmlformats.org/officeDocument/2006/relationships/image" Target="../media/image14.png"/><Relationship Id="rId51" Type="http://schemas.openxmlformats.org/officeDocument/2006/relationships/customXml" Target="../ink/ink3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117" Type="http://schemas.openxmlformats.org/officeDocument/2006/relationships/image" Target="../media/image91.png"/><Relationship Id="rId21" Type="http://schemas.openxmlformats.org/officeDocument/2006/relationships/image" Target="../media/image51.png"/><Relationship Id="rId42" Type="http://schemas.openxmlformats.org/officeDocument/2006/relationships/image" Target="../media/image2.png"/><Relationship Id="rId47" Type="http://schemas.openxmlformats.org/officeDocument/2006/relationships/image" Target="../media/image10.png"/><Relationship Id="rId63" Type="http://schemas.openxmlformats.org/officeDocument/2006/relationships/image" Target="../media/image64.png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89" Type="http://schemas.openxmlformats.org/officeDocument/2006/relationships/image" Target="../media/image77.png"/><Relationship Id="rId112" Type="http://schemas.openxmlformats.org/officeDocument/2006/relationships/customXml" Target="../ink/ink92.xml"/><Relationship Id="rId133" Type="http://schemas.openxmlformats.org/officeDocument/2006/relationships/image" Target="../media/image99.png"/><Relationship Id="rId138" Type="http://schemas.openxmlformats.org/officeDocument/2006/relationships/customXml" Target="../ink/ink105.xml"/><Relationship Id="rId154" Type="http://schemas.openxmlformats.org/officeDocument/2006/relationships/customXml" Target="../ink/ink113.xml"/><Relationship Id="rId159" Type="http://schemas.openxmlformats.org/officeDocument/2006/relationships/image" Target="../media/image112.png"/><Relationship Id="rId175" Type="http://schemas.openxmlformats.org/officeDocument/2006/relationships/image" Target="../media/image120.png"/><Relationship Id="rId170" Type="http://schemas.openxmlformats.org/officeDocument/2006/relationships/customXml" Target="../ink/ink121.xml"/><Relationship Id="rId191" Type="http://schemas.openxmlformats.org/officeDocument/2006/relationships/customXml" Target="../ink/ink132.xml"/><Relationship Id="rId16" Type="http://schemas.openxmlformats.org/officeDocument/2006/relationships/customXml" Target="../ink/ink46.xml"/><Relationship Id="rId107" Type="http://schemas.openxmlformats.org/officeDocument/2006/relationships/image" Target="../media/image86.png"/><Relationship Id="rId11" Type="http://schemas.openxmlformats.org/officeDocument/2006/relationships/image" Target="../media/image46.png"/><Relationship Id="rId32" Type="http://schemas.openxmlformats.org/officeDocument/2006/relationships/customXml" Target="../ink/ink54.xml"/><Relationship Id="rId37" Type="http://schemas.openxmlformats.org/officeDocument/2006/relationships/image" Target="../media/image6.png"/><Relationship Id="rId53" Type="http://schemas.openxmlformats.org/officeDocument/2006/relationships/image" Target="../media/image59.png"/><Relationship Id="rId58" Type="http://schemas.openxmlformats.org/officeDocument/2006/relationships/customXml" Target="../ink/ink65.xml"/><Relationship Id="rId74" Type="http://schemas.openxmlformats.org/officeDocument/2006/relationships/customXml" Target="../ink/ink73.xml"/><Relationship Id="rId79" Type="http://schemas.openxmlformats.org/officeDocument/2006/relationships/image" Target="../media/image72.png"/><Relationship Id="rId102" Type="http://schemas.openxmlformats.org/officeDocument/2006/relationships/customXml" Target="../ink/ink87.xml"/><Relationship Id="rId123" Type="http://schemas.openxmlformats.org/officeDocument/2006/relationships/image" Target="../media/image94.png"/><Relationship Id="rId128" Type="http://schemas.openxmlformats.org/officeDocument/2006/relationships/customXml" Target="../ink/ink100.xml"/><Relationship Id="rId144" Type="http://schemas.openxmlformats.org/officeDocument/2006/relationships/customXml" Target="../ink/ink108.xml"/><Relationship Id="rId149" Type="http://schemas.openxmlformats.org/officeDocument/2006/relationships/image" Target="../media/image107.png"/><Relationship Id="rId5" Type="http://schemas.openxmlformats.org/officeDocument/2006/relationships/image" Target="../media/image43.png"/><Relationship Id="rId90" Type="http://schemas.openxmlformats.org/officeDocument/2006/relationships/customXml" Target="../ink/ink81.xml"/><Relationship Id="rId95" Type="http://schemas.openxmlformats.org/officeDocument/2006/relationships/image" Target="../media/image80.png"/><Relationship Id="rId160" Type="http://schemas.openxmlformats.org/officeDocument/2006/relationships/customXml" Target="../ink/ink116.xml"/><Relationship Id="rId165" Type="http://schemas.openxmlformats.org/officeDocument/2006/relationships/image" Target="../media/image115.png"/><Relationship Id="rId181" Type="http://schemas.openxmlformats.org/officeDocument/2006/relationships/image" Target="../media/image123.png"/><Relationship Id="rId186" Type="http://schemas.openxmlformats.org/officeDocument/2006/relationships/customXml" Target="../ink/ink129.xml"/><Relationship Id="rId22" Type="http://schemas.openxmlformats.org/officeDocument/2006/relationships/customXml" Target="../ink/ink49.xml"/><Relationship Id="rId27" Type="http://schemas.openxmlformats.org/officeDocument/2006/relationships/image" Target="../media/image54.png"/><Relationship Id="rId43" Type="http://schemas.openxmlformats.org/officeDocument/2006/relationships/customXml" Target="../ink/ink57.xml"/><Relationship Id="rId48" Type="http://schemas.openxmlformats.org/officeDocument/2006/relationships/customXml" Target="../ink/ink60.xml"/><Relationship Id="rId64" Type="http://schemas.openxmlformats.org/officeDocument/2006/relationships/customXml" Target="../ink/ink68.xml"/><Relationship Id="rId69" Type="http://schemas.openxmlformats.org/officeDocument/2006/relationships/image" Target="../media/image67.png"/><Relationship Id="rId113" Type="http://schemas.openxmlformats.org/officeDocument/2006/relationships/image" Target="../media/image89.png"/><Relationship Id="rId118" Type="http://schemas.openxmlformats.org/officeDocument/2006/relationships/customXml" Target="../ink/ink95.xml"/><Relationship Id="rId134" Type="http://schemas.openxmlformats.org/officeDocument/2006/relationships/customXml" Target="../ink/ink103.xml"/><Relationship Id="rId139" Type="http://schemas.openxmlformats.org/officeDocument/2006/relationships/image" Target="../media/image102.png"/><Relationship Id="rId80" Type="http://schemas.openxmlformats.org/officeDocument/2006/relationships/customXml" Target="../ink/ink76.xml"/><Relationship Id="rId85" Type="http://schemas.openxmlformats.org/officeDocument/2006/relationships/image" Target="../media/image75.png"/><Relationship Id="rId150" Type="http://schemas.openxmlformats.org/officeDocument/2006/relationships/customXml" Target="../ink/ink111.xml"/><Relationship Id="rId155" Type="http://schemas.openxmlformats.org/officeDocument/2006/relationships/image" Target="../media/image110.png"/><Relationship Id="rId171" Type="http://schemas.openxmlformats.org/officeDocument/2006/relationships/image" Target="../media/image118.png"/><Relationship Id="rId176" Type="http://schemas.openxmlformats.org/officeDocument/2006/relationships/customXml" Target="../ink/ink124.xml"/><Relationship Id="rId192" Type="http://schemas.openxmlformats.org/officeDocument/2006/relationships/image" Target="../media/image128.png"/><Relationship Id="rId12" Type="http://schemas.openxmlformats.org/officeDocument/2006/relationships/customXml" Target="../ink/ink44.xml"/><Relationship Id="rId17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7.png"/><Relationship Id="rId59" Type="http://schemas.openxmlformats.org/officeDocument/2006/relationships/image" Target="../media/image62.png"/><Relationship Id="rId103" Type="http://schemas.openxmlformats.org/officeDocument/2006/relationships/image" Target="../media/image84.png"/><Relationship Id="rId108" Type="http://schemas.openxmlformats.org/officeDocument/2006/relationships/customXml" Target="../ink/ink90.xml"/><Relationship Id="rId124" Type="http://schemas.openxmlformats.org/officeDocument/2006/relationships/customXml" Target="../ink/ink98.xml"/><Relationship Id="rId129" Type="http://schemas.openxmlformats.org/officeDocument/2006/relationships/image" Target="../media/image97.png"/><Relationship Id="rId54" Type="http://schemas.openxmlformats.org/officeDocument/2006/relationships/customXml" Target="../ink/ink63.xml"/><Relationship Id="rId70" Type="http://schemas.openxmlformats.org/officeDocument/2006/relationships/customXml" Target="../ink/ink71.xml"/><Relationship Id="rId75" Type="http://schemas.openxmlformats.org/officeDocument/2006/relationships/image" Target="../media/image70.png"/><Relationship Id="rId91" Type="http://schemas.openxmlformats.org/officeDocument/2006/relationships/image" Target="../media/image78.png"/><Relationship Id="rId96" Type="http://schemas.openxmlformats.org/officeDocument/2006/relationships/customXml" Target="../ink/ink84.xml"/><Relationship Id="rId140" Type="http://schemas.openxmlformats.org/officeDocument/2006/relationships/customXml" Target="../ink/ink106.xml"/><Relationship Id="rId145" Type="http://schemas.openxmlformats.org/officeDocument/2006/relationships/image" Target="../media/image105.png"/><Relationship Id="rId161" Type="http://schemas.openxmlformats.org/officeDocument/2006/relationships/image" Target="../media/image113.png"/><Relationship Id="rId166" Type="http://schemas.openxmlformats.org/officeDocument/2006/relationships/customXml" Target="../ink/ink119.xml"/><Relationship Id="rId182" Type="http://schemas.openxmlformats.org/officeDocument/2006/relationships/customXml" Target="../ink/ink127.xml"/><Relationship Id="rId187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23" Type="http://schemas.openxmlformats.org/officeDocument/2006/relationships/image" Target="../media/image52.png"/><Relationship Id="rId28" Type="http://schemas.openxmlformats.org/officeDocument/2006/relationships/customXml" Target="../ink/ink52.xml"/><Relationship Id="rId49" Type="http://schemas.openxmlformats.org/officeDocument/2006/relationships/image" Target="../media/image11.png"/><Relationship Id="rId114" Type="http://schemas.openxmlformats.org/officeDocument/2006/relationships/customXml" Target="../ink/ink93.xml"/><Relationship Id="rId119" Type="http://schemas.openxmlformats.org/officeDocument/2006/relationships/image" Target="../media/image92.png"/><Relationship Id="rId44" Type="http://schemas.openxmlformats.org/officeDocument/2006/relationships/customXml" Target="../ink/ink58.xml"/><Relationship Id="rId60" Type="http://schemas.openxmlformats.org/officeDocument/2006/relationships/customXml" Target="../ink/ink66.xml"/><Relationship Id="rId65" Type="http://schemas.openxmlformats.org/officeDocument/2006/relationships/image" Target="../media/image65.png"/><Relationship Id="rId81" Type="http://schemas.openxmlformats.org/officeDocument/2006/relationships/image" Target="../media/image73.png"/><Relationship Id="rId86" Type="http://schemas.openxmlformats.org/officeDocument/2006/relationships/customXml" Target="../ink/ink79.xml"/><Relationship Id="rId130" Type="http://schemas.openxmlformats.org/officeDocument/2006/relationships/customXml" Target="../ink/ink101.xml"/><Relationship Id="rId135" Type="http://schemas.openxmlformats.org/officeDocument/2006/relationships/image" Target="../media/image100.png"/><Relationship Id="rId151" Type="http://schemas.openxmlformats.org/officeDocument/2006/relationships/image" Target="../media/image108.png"/><Relationship Id="rId156" Type="http://schemas.openxmlformats.org/officeDocument/2006/relationships/customXml" Target="../ink/ink114.xml"/><Relationship Id="rId177" Type="http://schemas.openxmlformats.org/officeDocument/2006/relationships/image" Target="../media/image121.png"/><Relationship Id="rId172" Type="http://schemas.openxmlformats.org/officeDocument/2006/relationships/customXml" Target="../ink/ink122.xml"/><Relationship Id="rId13" Type="http://schemas.openxmlformats.org/officeDocument/2006/relationships/image" Target="../media/image47.png"/><Relationship Id="rId18" Type="http://schemas.openxmlformats.org/officeDocument/2006/relationships/customXml" Target="../ink/ink47.xml"/><Relationship Id="rId39" Type="http://schemas.openxmlformats.org/officeDocument/2006/relationships/image" Target="../media/image8.png"/><Relationship Id="rId109" Type="http://schemas.openxmlformats.org/officeDocument/2006/relationships/image" Target="../media/image87.png"/><Relationship Id="rId34" Type="http://schemas.openxmlformats.org/officeDocument/2006/relationships/customXml" Target="../ink/ink55.xml"/><Relationship Id="rId50" Type="http://schemas.openxmlformats.org/officeDocument/2006/relationships/customXml" Target="../ink/ink61.xml"/><Relationship Id="rId55" Type="http://schemas.openxmlformats.org/officeDocument/2006/relationships/image" Target="../media/image60.png"/><Relationship Id="rId76" Type="http://schemas.openxmlformats.org/officeDocument/2006/relationships/customXml" Target="../ink/ink74.xml"/><Relationship Id="rId97" Type="http://schemas.openxmlformats.org/officeDocument/2006/relationships/image" Target="../media/image81.png"/><Relationship Id="rId104" Type="http://schemas.openxmlformats.org/officeDocument/2006/relationships/customXml" Target="../ink/ink88.xml"/><Relationship Id="rId120" Type="http://schemas.openxmlformats.org/officeDocument/2006/relationships/customXml" Target="../ink/ink96.xml"/><Relationship Id="rId125" Type="http://schemas.openxmlformats.org/officeDocument/2006/relationships/image" Target="../media/image95.png"/><Relationship Id="rId141" Type="http://schemas.openxmlformats.org/officeDocument/2006/relationships/image" Target="../media/image103.png"/><Relationship Id="rId146" Type="http://schemas.openxmlformats.org/officeDocument/2006/relationships/customXml" Target="../ink/ink109.xml"/><Relationship Id="rId167" Type="http://schemas.openxmlformats.org/officeDocument/2006/relationships/image" Target="../media/image116.png"/><Relationship Id="rId188" Type="http://schemas.openxmlformats.org/officeDocument/2006/relationships/customXml" Target="../ink/ink130.xml"/><Relationship Id="rId7" Type="http://schemas.openxmlformats.org/officeDocument/2006/relationships/image" Target="../media/image44.png"/><Relationship Id="rId71" Type="http://schemas.openxmlformats.org/officeDocument/2006/relationships/image" Target="../media/image68.png"/><Relationship Id="rId92" Type="http://schemas.openxmlformats.org/officeDocument/2006/relationships/customXml" Target="../ink/ink82.xml"/><Relationship Id="rId162" Type="http://schemas.openxmlformats.org/officeDocument/2006/relationships/customXml" Target="../ink/ink117.xml"/><Relationship Id="rId183" Type="http://schemas.openxmlformats.org/officeDocument/2006/relationships/image" Target="../media/image124.png"/><Relationship Id="rId2" Type="http://schemas.openxmlformats.org/officeDocument/2006/relationships/customXml" Target="../ink/ink39.xml"/><Relationship Id="rId29" Type="http://schemas.openxmlformats.org/officeDocument/2006/relationships/image" Target="../media/image55.png"/><Relationship Id="rId24" Type="http://schemas.openxmlformats.org/officeDocument/2006/relationships/customXml" Target="../ink/ink50.xml"/><Relationship Id="rId40" Type="http://schemas.openxmlformats.org/officeDocument/2006/relationships/image" Target="../media/image9.jpg"/><Relationship Id="rId45" Type="http://schemas.openxmlformats.org/officeDocument/2006/relationships/image" Target="../media/image9.png"/><Relationship Id="rId66" Type="http://schemas.openxmlformats.org/officeDocument/2006/relationships/customXml" Target="../ink/ink69.xml"/><Relationship Id="rId87" Type="http://schemas.openxmlformats.org/officeDocument/2006/relationships/image" Target="../media/image76.png"/><Relationship Id="rId110" Type="http://schemas.openxmlformats.org/officeDocument/2006/relationships/customXml" Target="../ink/ink91.xml"/><Relationship Id="rId115" Type="http://schemas.openxmlformats.org/officeDocument/2006/relationships/image" Target="../media/image90.png"/><Relationship Id="rId131" Type="http://schemas.openxmlformats.org/officeDocument/2006/relationships/image" Target="../media/image98.png"/><Relationship Id="rId136" Type="http://schemas.openxmlformats.org/officeDocument/2006/relationships/customXml" Target="../ink/ink104.xml"/><Relationship Id="rId157" Type="http://schemas.openxmlformats.org/officeDocument/2006/relationships/image" Target="../media/image111.png"/><Relationship Id="rId178" Type="http://schemas.openxmlformats.org/officeDocument/2006/relationships/customXml" Target="../ink/ink125.xml"/><Relationship Id="rId61" Type="http://schemas.openxmlformats.org/officeDocument/2006/relationships/image" Target="../media/image63.png"/><Relationship Id="rId82" Type="http://schemas.openxmlformats.org/officeDocument/2006/relationships/customXml" Target="../ink/ink77.xml"/><Relationship Id="rId152" Type="http://schemas.openxmlformats.org/officeDocument/2006/relationships/customXml" Target="../ink/ink112.xml"/><Relationship Id="rId173" Type="http://schemas.openxmlformats.org/officeDocument/2006/relationships/image" Target="../media/image119.png"/><Relationship Id="rId19" Type="http://schemas.openxmlformats.org/officeDocument/2006/relationships/image" Target="../media/image50.png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../media/image410.png"/><Relationship Id="rId56" Type="http://schemas.openxmlformats.org/officeDocument/2006/relationships/customXml" Target="../ink/ink64.xml"/><Relationship Id="rId77" Type="http://schemas.openxmlformats.org/officeDocument/2006/relationships/image" Target="../media/image71.png"/><Relationship Id="rId100" Type="http://schemas.openxmlformats.org/officeDocument/2006/relationships/customXml" Target="../ink/ink86.xml"/><Relationship Id="rId105" Type="http://schemas.openxmlformats.org/officeDocument/2006/relationships/image" Target="../media/image85.png"/><Relationship Id="rId126" Type="http://schemas.openxmlformats.org/officeDocument/2006/relationships/customXml" Target="../ink/ink99.xml"/><Relationship Id="rId147" Type="http://schemas.openxmlformats.org/officeDocument/2006/relationships/image" Target="../media/image106.png"/><Relationship Id="rId168" Type="http://schemas.openxmlformats.org/officeDocument/2006/relationships/customXml" Target="../ink/ink120.xml"/><Relationship Id="rId8" Type="http://schemas.openxmlformats.org/officeDocument/2006/relationships/customXml" Target="../ink/ink42.xml"/><Relationship Id="rId51" Type="http://schemas.openxmlformats.org/officeDocument/2006/relationships/image" Target="../media/image58.png"/><Relationship Id="rId72" Type="http://schemas.openxmlformats.org/officeDocument/2006/relationships/customXml" Target="../ink/ink72.xml"/><Relationship Id="rId93" Type="http://schemas.openxmlformats.org/officeDocument/2006/relationships/image" Target="../media/image79.png"/><Relationship Id="rId98" Type="http://schemas.openxmlformats.org/officeDocument/2006/relationships/customXml" Target="../ink/ink85.xml"/><Relationship Id="rId121" Type="http://schemas.openxmlformats.org/officeDocument/2006/relationships/image" Target="../media/image93.png"/><Relationship Id="rId142" Type="http://schemas.openxmlformats.org/officeDocument/2006/relationships/customXml" Target="../ink/ink107.xml"/><Relationship Id="rId163" Type="http://schemas.openxmlformats.org/officeDocument/2006/relationships/image" Target="../media/image114.png"/><Relationship Id="rId184" Type="http://schemas.openxmlformats.org/officeDocument/2006/relationships/customXml" Target="../ink/ink128.xml"/><Relationship Id="rId189" Type="http://schemas.openxmlformats.org/officeDocument/2006/relationships/customXml" Target="../ink/ink131.xml"/><Relationship Id="rId3" Type="http://schemas.openxmlformats.org/officeDocument/2006/relationships/image" Target="../media/image42.png"/><Relationship Id="rId25" Type="http://schemas.openxmlformats.org/officeDocument/2006/relationships/image" Target="../media/image53.png"/><Relationship Id="rId46" Type="http://schemas.openxmlformats.org/officeDocument/2006/relationships/customXml" Target="../ink/ink59.xml"/><Relationship Id="rId67" Type="http://schemas.openxmlformats.org/officeDocument/2006/relationships/image" Target="../media/image66.png"/><Relationship Id="rId116" Type="http://schemas.openxmlformats.org/officeDocument/2006/relationships/customXml" Target="../ink/ink94.xml"/><Relationship Id="rId137" Type="http://schemas.openxmlformats.org/officeDocument/2006/relationships/image" Target="../media/image101.png"/><Relationship Id="rId158" Type="http://schemas.openxmlformats.org/officeDocument/2006/relationships/customXml" Target="../ink/ink115.xml"/><Relationship Id="rId20" Type="http://schemas.openxmlformats.org/officeDocument/2006/relationships/customXml" Target="../ink/ink48.xml"/><Relationship Id="rId41" Type="http://schemas.openxmlformats.org/officeDocument/2006/relationships/customXml" Target="../ink/ink56.xml"/><Relationship Id="rId62" Type="http://schemas.openxmlformats.org/officeDocument/2006/relationships/customXml" Target="../ink/ink67.xml"/><Relationship Id="rId83" Type="http://schemas.openxmlformats.org/officeDocument/2006/relationships/image" Target="../media/image74.png"/><Relationship Id="rId88" Type="http://schemas.openxmlformats.org/officeDocument/2006/relationships/customXml" Target="../ink/ink80.xml"/><Relationship Id="rId111" Type="http://schemas.openxmlformats.org/officeDocument/2006/relationships/image" Target="../media/image88.png"/><Relationship Id="rId132" Type="http://schemas.openxmlformats.org/officeDocument/2006/relationships/customXml" Target="../ink/ink102.xml"/><Relationship Id="rId153" Type="http://schemas.openxmlformats.org/officeDocument/2006/relationships/image" Target="../media/image109.png"/><Relationship Id="rId174" Type="http://schemas.openxmlformats.org/officeDocument/2006/relationships/customXml" Target="../ink/ink123.xml"/><Relationship Id="rId179" Type="http://schemas.openxmlformats.org/officeDocument/2006/relationships/image" Target="../media/image122.png"/><Relationship Id="rId190" Type="http://schemas.openxmlformats.org/officeDocument/2006/relationships/image" Target="../media/image127.png"/><Relationship Id="rId15" Type="http://schemas.openxmlformats.org/officeDocument/2006/relationships/image" Target="../media/image48.png"/><Relationship Id="rId36" Type="http://schemas.openxmlformats.org/officeDocument/2006/relationships/image" Target="../media/image5.png"/><Relationship Id="rId57" Type="http://schemas.openxmlformats.org/officeDocument/2006/relationships/image" Target="../media/image61.png"/><Relationship Id="rId106" Type="http://schemas.openxmlformats.org/officeDocument/2006/relationships/customXml" Target="../ink/ink89.xml"/><Relationship Id="rId127" Type="http://schemas.openxmlformats.org/officeDocument/2006/relationships/image" Target="../media/image96.png"/><Relationship Id="rId10" Type="http://schemas.openxmlformats.org/officeDocument/2006/relationships/customXml" Target="../ink/ink43.xml"/><Relationship Id="rId31" Type="http://schemas.openxmlformats.org/officeDocument/2006/relationships/image" Target="../media/image56.png"/><Relationship Id="rId52" Type="http://schemas.openxmlformats.org/officeDocument/2006/relationships/customXml" Target="../ink/ink62.xml"/><Relationship Id="rId73" Type="http://schemas.openxmlformats.org/officeDocument/2006/relationships/image" Target="../media/image69.png"/><Relationship Id="rId78" Type="http://schemas.openxmlformats.org/officeDocument/2006/relationships/customXml" Target="../ink/ink75.xml"/><Relationship Id="rId94" Type="http://schemas.openxmlformats.org/officeDocument/2006/relationships/customXml" Target="../ink/ink83.xml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122" Type="http://schemas.openxmlformats.org/officeDocument/2006/relationships/customXml" Target="../ink/ink97.xml"/><Relationship Id="rId143" Type="http://schemas.openxmlformats.org/officeDocument/2006/relationships/image" Target="../media/image104.png"/><Relationship Id="rId148" Type="http://schemas.openxmlformats.org/officeDocument/2006/relationships/customXml" Target="../ink/ink110.xml"/><Relationship Id="rId164" Type="http://schemas.openxmlformats.org/officeDocument/2006/relationships/customXml" Target="../ink/ink118.xml"/><Relationship Id="rId169" Type="http://schemas.openxmlformats.org/officeDocument/2006/relationships/image" Target="../media/image117.png"/><Relationship Id="rId185" Type="http://schemas.openxmlformats.org/officeDocument/2006/relationships/image" Target="../media/image125.png"/><Relationship Id="rId4" Type="http://schemas.openxmlformats.org/officeDocument/2006/relationships/customXml" Target="../ink/ink40.xml"/><Relationship Id="rId9" Type="http://schemas.openxmlformats.org/officeDocument/2006/relationships/image" Target="../media/image45.png"/><Relationship Id="rId180" Type="http://schemas.openxmlformats.org/officeDocument/2006/relationships/customXml" Target="../ink/ink1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4DAF36-034B-1520-1DA8-4C2A9FC1C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76" y="74022"/>
            <a:ext cx="5929673" cy="64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4A3870-C0EA-267D-9FA1-632DB7048141}"/>
              </a:ext>
            </a:extLst>
          </p:cNvPr>
          <p:cNvGrpSpPr/>
          <p:nvPr/>
        </p:nvGrpSpPr>
        <p:grpSpPr>
          <a:xfrm>
            <a:off x="0" y="640603"/>
            <a:ext cx="11391329" cy="4751530"/>
            <a:chOff x="311085" y="687736"/>
            <a:chExt cx="11391329" cy="47515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FF3B0DA-9A02-2FAB-E050-827EB581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3326" y="1338606"/>
              <a:ext cx="5839088" cy="410066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7BAA33-B4CE-2BEF-E9BD-88D706BD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085" y="687736"/>
              <a:ext cx="5839088" cy="4751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2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18582-26D6-3759-950D-90B2992A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0" y="707010"/>
            <a:ext cx="11158771" cy="4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3B9D44C-3189-A22A-F6B0-8A9C9B2ED174}"/>
                  </a:ext>
                </a:extLst>
              </p14:cNvPr>
              <p14:cNvContentPartPr/>
              <p14:nvPr/>
            </p14:nvContentPartPr>
            <p14:xfrm>
              <a:off x="-1046167" y="1932465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3B9D44C-3189-A22A-F6B0-8A9C9B2ED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064167" y="19144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121BE46-007A-D86B-5E6B-2EF2A80CDECC}"/>
                  </a:ext>
                </a:extLst>
              </p14:cNvPr>
              <p14:cNvContentPartPr/>
              <p14:nvPr/>
            </p14:nvContentPartPr>
            <p14:xfrm>
              <a:off x="2036153" y="1234425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121BE46-007A-D86B-5E6B-2EF2A80CDE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7153" y="12257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B572C54-F7DF-B8E0-1619-4748E1D85906}"/>
                  </a:ext>
                </a:extLst>
              </p14:cNvPr>
              <p14:cNvContentPartPr/>
              <p14:nvPr/>
            </p14:nvContentPartPr>
            <p14:xfrm>
              <a:off x="2978993" y="3242865"/>
              <a:ext cx="792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B572C54-F7DF-B8E0-1619-4748E1D8590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9993" y="3233865"/>
                <a:ext cx="25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B28AE21-A671-CCC3-3592-DB1B5679E185}"/>
              </a:ext>
            </a:extLst>
          </p:cNvPr>
          <p:cNvGrpSpPr/>
          <p:nvPr/>
        </p:nvGrpSpPr>
        <p:grpSpPr>
          <a:xfrm>
            <a:off x="490313" y="395440"/>
            <a:ext cx="6334346" cy="5519258"/>
            <a:chOff x="1386767" y="1234425"/>
            <a:chExt cx="6334346" cy="55192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79B879-D2D0-DBC7-DE73-638C8AA14C8A}"/>
                    </a:ext>
                  </a:extLst>
                </p14:cNvPr>
                <p14:cNvContentPartPr/>
                <p14:nvPr/>
              </p14:nvContentPartPr>
              <p14:xfrm>
                <a:off x="3211885" y="2379969"/>
                <a:ext cx="114003" cy="344995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79B879-D2D0-DBC7-DE73-638C8AA14C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2894" y="2370975"/>
                  <a:ext cx="131625" cy="36262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89271B-5C1A-FFC8-0B07-25EBBEFFB513}"/>
                </a:ext>
              </a:extLst>
            </p:cNvPr>
            <p:cNvGrpSpPr/>
            <p:nvPr/>
          </p:nvGrpSpPr>
          <p:grpSpPr>
            <a:xfrm>
              <a:off x="1386767" y="1234425"/>
              <a:ext cx="6334346" cy="5519258"/>
              <a:chOff x="1386767" y="1234425"/>
              <a:chExt cx="6334346" cy="551925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AE0D1C-81E5-5F41-0084-2CB92680B91C}"/>
                  </a:ext>
                </a:extLst>
              </p:cNvPr>
              <p:cNvGrpSpPr/>
              <p:nvPr/>
            </p:nvGrpSpPr>
            <p:grpSpPr>
              <a:xfrm>
                <a:off x="1386767" y="2012263"/>
                <a:ext cx="1160186" cy="2726701"/>
                <a:chOff x="1658429" y="522958"/>
                <a:chExt cx="1706940" cy="5656078"/>
              </a:xfrm>
            </p:grpSpPr>
            <p:sp>
              <p:nvSpPr>
                <p:cNvPr id="18" name="Diamond 17">
                  <a:extLst>
                    <a:ext uri="{FF2B5EF4-FFF2-40B4-BE49-F238E27FC236}">
                      <a16:creationId xmlns:a16="http://schemas.microsoft.com/office/drawing/2014/main" id="{024E4530-2EB2-C725-DCB5-B3C94C7816DD}"/>
                    </a:ext>
                  </a:extLst>
                </p:cNvPr>
                <p:cNvSpPr/>
                <p:nvPr/>
              </p:nvSpPr>
              <p:spPr>
                <a:xfrm>
                  <a:off x="1658429" y="5552890"/>
                  <a:ext cx="1706940" cy="626146"/>
                </a:xfrm>
                <a:prstGeom prst="diamond">
                  <a:avLst/>
                </a:prstGeom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7" name="Diamond 16">
                  <a:extLst>
                    <a:ext uri="{FF2B5EF4-FFF2-40B4-BE49-F238E27FC236}">
                      <a16:creationId xmlns:a16="http://schemas.microsoft.com/office/drawing/2014/main" id="{AC30C0B9-7608-59C7-72EF-5F000CAFA8F9}"/>
                    </a:ext>
                  </a:extLst>
                </p:cNvPr>
                <p:cNvSpPr/>
                <p:nvPr/>
              </p:nvSpPr>
              <p:spPr>
                <a:xfrm>
                  <a:off x="1658429" y="5126753"/>
                  <a:ext cx="1706940" cy="626146"/>
                </a:xfrm>
                <a:prstGeom prst="diamond">
                  <a:avLst/>
                </a:prstGeom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0" name="Diamond 9">
                  <a:extLst>
                    <a:ext uri="{FF2B5EF4-FFF2-40B4-BE49-F238E27FC236}">
                      <a16:creationId xmlns:a16="http://schemas.microsoft.com/office/drawing/2014/main" id="{7568BE88-5212-B4BC-BF9F-25285E4FDBA7}"/>
                    </a:ext>
                  </a:extLst>
                </p:cNvPr>
                <p:cNvSpPr/>
                <p:nvPr/>
              </p:nvSpPr>
              <p:spPr>
                <a:xfrm>
                  <a:off x="1658429" y="4680408"/>
                  <a:ext cx="1706940" cy="626146"/>
                </a:xfrm>
                <a:prstGeom prst="diamond">
                  <a:avLst/>
                </a:prstGeom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Diamond 7">
                  <a:extLst>
                    <a:ext uri="{FF2B5EF4-FFF2-40B4-BE49-F238E27FC236}">
                      <a16:creationId xmlns:a16="http://schemas.microsoft.com/office/drawing/2014/main" id="{5A34828B-E1E6-4E23-4AE6-CFB6C83F5152}"/>
                    </a:ext>
                  </a:extLst>
                </p:cNvPr>
                <p:cNvSpPr/>
                <p:nvPr/>
              </p:nvSpPr>
              <p:spPr>
                <a:xfrm>
                  <a:off x="1658429" y="4254271"/>
                  <a:ext cx="1706940" cy="626146"/>
                </a:xfrm>
                <a:prstGeom prst="diamond">
                  <a:avLst/>
                </a:prstGeom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Diamond 8">
                  <a:extLst>
                    <a:ext uri="{FF2B5EF4-FFF2-40B4-BE49-F238E27FC236}">
                      <a16:creationId xmlns:a16="http://schemas.microsoft.com/office/drawing/2014/main" id="{3319F58B-C500-85D2-1A80-42E4D36F8B9B}"/>
                    </a:ext>
                  </a:extLst>
                </p:cNvPr>
                <p:cNvSpPr/>
                <p:nvPr/>
              </p:nvSpPr>
              <p:spPr>
                <a:xfrm>
                  <a:off x="1658429" y="3828134"/>
                  <a:ext cx="1706940" cy="626146"/>
                </a:xfrm>
                <a:prstGeom prst="diamond">
                  <a:avLst/>
                </a:prstGeom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1" name="Diamond 10">
                  <a:extLst>
                    <a:ext uri="{FF2B5EF4-FFF2-40B4-BE49-F238E27FC236}">
                      <a16:creationId xmlns:a16="http://schemas.microsoft.com/office/drawing/2014/main" id="{0F17DBED-D608-24A1-F02F-27E01DA890C7}"/>
                    </a:ext>
                  </a:extLst>
                </p:cNvPr>
                <p:cNvSpPr/>
                <p:nvPr/>
              </p:nvSpPr>
              <p:spPr>
                <a:xfrm>
                  <a:off x="1658429" y="3381789"/>
                  <a:ext cx="1706940" cy="626146"/>
                </a:xfrm>
                <a:prstGeom prst="diamond">
                  <a:avLst/>
                </a:prstGeom>
                <a:blipFill dpi="0"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" name="Diamond 11">
                  <a:extLst>
                    <a:ext uri="{FF2B5EF4-FFF2-40B4-BE49-F238E27FC236}">
                      <a16:creationId xmlns:a16="http://schemas.microsoft.com/office/drawing/2014/main" id="{D078435D-7DFA-950D-35FE-62D6C60698E9}"/>
                    </a:ext>
                  </a:extLst>
                </p:cNvPr>
                <p:cNvSpPr/>
                <p:nvPr/>
              </p:nvSpPr>
              <p:spPr>
                <a:xfrm>
                  <a:off x="1658429" y="2945548"/>
                  <a:ext cx="1706940" cy="626146"/>
                </a:xfrm>
                <a:prstGeom prst="diamond">
                  <a:avLst/>
                </a:prstGeom>
                <a:blipFill dpi="0"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" name="Diamond 4">
                  <a:extLst>
                    <a:ext uri="{FF2B5EF4-FFF2-40B4-BE49-F238E27FC236}">
                      <a16:creationId xmlns:a16="http://schemas.microsoft.com/office/drawing/2014/main" id="{EFF04906-FA10-41DB-B24C-2303627E230F}"/>
                    </a:ext>
                  </a:extLst>
                </p:cNvPr>
                <p:cNvSpPr/>
                <p:nvPr/>
              </p:nvSpPr>
              <p:spPr>
                <a:xfrm>
                  <a:off x="1658429" y="2406347"/>
                  <a:ext cx="1706940" cy="626146"/>
                </a:xfrm>
                <a:prstGeom prst="diamond">
                  <a:avLst/>
                </a:prstGeom>
                <a:blipFill dpi="0" rotWithShape="1"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" name="Diamond 12">
                  <a:extLst>
                    <a:ext uri="{FF2B5EF4-FFF2-40B4-BE49-F238E27FC236}">
                      <a16:creationId xmlns:a16="http://schemas.microsoft.com/office/drawing/2014/main" id="{B6DCA2F5-76D8-7873-755A-D3DBEFA78A0C}"/>
                    </a:ext>
                  </a:extLst>
                </p:cNvPr>
                <p:cNvSpPr/>
                <p:nvPr/>
              </p:nvSpPr>
              <p:spPr>
                <a:xfrm>
                  <a:off x="1658429" y="1893265"/>
                  <a:ext cx="1706940" cy="626146"/>
                </a:xfrm>
                <a:prstGeom prst="diamond">
                  <a:avLst/>
                </a:prstGeom>
                <a:blipFill dpi="0" rotWithShape="1"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0C9E8CD7-E8B5-4AD8-964D-0E0549AF0D67}"/>
                    </a:ext>
                  </a:extLst>
                </p:cNvPr>
                <p:cNvSpPr/>
                <p:nvPr/>
              </p:nvSpPr>
              <p:spPr>
                <a:xfrm>
                  <a:off x="1658429" y="1467128"/>
                  <a:ext cx="1706940" cy="626146"/>
                </a:xfrm>
                <a:prstGeom prst="diamond">
                  <a:avLst/>
                </a:prstGeom>
                <a:blipFill dpi="0"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5" name="Diamond 14">
                  <a:extLst>
                    <a:ext uri="{FF2B5EF4-FFF2-40B4-BE49-F238E27FC236}">
                      <a16:creationId xmlns:a16="http://schemas.microsoft.com/office/drawing/2014/main" id="{63C6A39C-B4EC-4DA2-28A0-B73B3C9561F1}"/>
                    </a:ext>
                  </a:extLst>
                </p:cNvPr>
                <p:cNvSpPr/>
                <p:nvPr/>
              </p:nvSpPr>
              <p:spPr>
                <a:xfrm>
                  <a:off x="1658429" y="1010679"/>
                  <a:ext cx="1706940" cy="626146"/>
                </a:xfrm>
                <a:prstGeom prst="diamond">
                  <a:avLst/>
                </a:prstGeom>
                <a:blipFill dpi="0"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9F13E15B-D40F-E825-7B51-EFD110BCE1A8}"/>
                    </a:ext>
                  </a:extLst>
                </p:cNvPr>
                <p:cNvSpPr/>
                <p:nvPr/>
              </p:nvSpPr>
              <p:spPr>
                <a:xfrm>
                  <a:off x="1658429" y="522958"/>
                  <a:ext cx="1706940" cy="626146"/>
                </a:xfrm>
                <a:prstGeom prst="diamond">
                  <a:avLst/>
                </a:prstGeom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D90CC5E-B298-4879-B520-434794E5F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871" y="1655129"/>
                <a:ext cx="4103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9BC0058-908C-636B-A5E8-401D39CBA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871" y="1655129"/>
                <a:ext cx="0" cy="340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E2DC39B-92AD-08CF-D2E9-C8E0258E74BD}"/>
                  </a:ext>
                </a:extLst>
              </p:cNvPr>
              <p:cNvGrpSpPr/>
              <p:nvPr/>
            </p:nvGrpSpPr>
            <p:grpSpPr>
              <a:xfrm>
                <a:off x="3310570" y="2719291"/>
                <a:ext cx="2723116" cy="2337222"/>
                <a:chOff x="4072313" y="2347185"/>
                <a:chExt cx="3327840" cy="4004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E3F609C1-10FB-B753-865E-6FBDAB5961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79673" y="2611065"/>
                    <a:ext cx="360" cy="36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E3F609C1-10FB-B753-865E-6FBDAB59619D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271033" y="26020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AC54BC03-58EE-1013-6B82-4F6CD695F7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79673" y="2611065"/>
                    <a:ext cx="360" cy="36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AC54BC03-58EE-1013-6B82-4F6CD695F76A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271033" y="26020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B14FBF6B-DE46-4D10-331F-3EAEBED5F8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58313" y="3290025"/>
                    <a:ext cx="21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B14FBF6B-DE46-4D10-331F-3EAEBED5F855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7247513" y="3281025"/>
                      <a:ext cx="23328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B766688-2DCA-C935-6F9E-60D5865678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72313" y="2347185"/>
                    <a:ext cx="3327840" cy="400464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CB766688-2DCA-C935-6F9E-60D5865678C6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061314" y="2331766"/>
                      <a:ext cx="3349398" cy="403486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7F3DD9A-F597-7634-95A4-B5296E7A10B7}"/>
                      </a:ext>
                    </a:extLst>
                  </p14:cNvPr>
                  <p14:cNvContentPartPr/>
                  <p14:nvPr/>
                </p14:nvContentPartPr>
                <p14:xfrm>
                  <a:off x="3108782" y="1754272"/>
                  <a:ext cx="179106" cy="662675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7F3DD9A-F597-7634-95A4-B5296E7A10B7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099791" y="1745273"/>
                    <a:ext cx="196729" cy="68031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0AB1B6-AACD-256A-B4C3-8A7520216523}"/>
                  </a:ext>
                </a:extLst>
              </p:cNvPr>
              <p:cNvSpPr txBox="1"/>
              <p:nvPr/>
            </p:nvSpPr>
            <p:spPr>
              <a:xfrm>
                <a:off x="4073823" y="1234425"/>
                <a:ext cx="364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Image Sharpness</a:t>
                </a:r>
                <a:endParaRPr lang="en-IN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36876F-E6C0-2254-FA4C-553AA7E73AAA}"/>
                  </a:ext>
                </a:extLst>
              </p:cNvPr>
              <p:cNvSpPr txBox="1"/>
              <p:nvPr/>
            </p:nvSpPr>
            <p:spPr>
              <a:xfrm rot="5400000">
                <a:off x="1008708" y="4745372"/>
                <a:ext cx="364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 axis</a:t>
                </a:r>
                <a:endParaRPr lang="en-IN" dirty="0"/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B106DB-8B46-60F7-F169-9DBEA965CA81}"/>
              </a:ext>
            </a:extLst>
          </p:cNvPr>
          <p:cNvCxnSpPr>
            <a:cxnSpLocks/>
          </p:cNvCxnSpPr>
          <p:nvPr/>
        </p:nvCxnSpPr>
        <p:spPr>
          <a:xfrm>
            <a:off x="3527196" y="3694546"/>
            <a:ext cx="0" cy="298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9F3CE5-3EC0-28AE-A45B-52CCA6C9D424}"/>
              </a:ext>
            </a:extLst>
          </p:cNvPr>
          <p:cNvCxnSpPr/>
          <p:nvPr/>
        </p:nvCxnSpPr>
        <p:spPr>
          <a:xfrm>
            <a:off x="3527196" y="3694546"/>
            <a:ext cx="3450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E728402-61C2-A8BB-C5E0-6686D81C1799}"/>
                  </a:ext>
                </a:extLst>
              </p14:cNvPr>
              <p14:cNvContentPartPr/>
              <p14:nvPr/>
            </p14:nvContentPartPr>
            <p14:xfrm>
              <a:off x="3808073" y="3940185"/>
              <a:ext cx="3009600" cy="2865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E728402-61C2-A8BB-C5E0-6686D81C17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99433" y="3931185"/>
                <a:ext cx="3027240" cy="2883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487E00-E317-9CB1-07AB-8EE64AA77942}"/>
              </a:ext>
            </a:extLst>
          </p:cNvPr>
          <p:cNvCxnSpPr/>
          <p:nvPr/>
        </p:nvCxnSpPr>
        <p:spPr>
          <a:xfrm>
            <a:off x="7767687" y="4217528"/>
            <a:ext cx="3450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4ECFA4-1771-1DAE-65F6-C6F3F1A86D32}"/>
              </a:ext>
            </a:extLst>
          </p:cNvPr>
          <p:cNvCxnSpPr>
            <a:cxnSpLocks/>
          </p:cNvCxnSpPr>
          <p:nvPr/>
        </p:nvCxnSpPr>
        <p:spPr>
          <a:xfrm>
            <a:off x="7767687" y="4217528"/>
            <a:ext cx="0" cy="298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0E2701-2CCE-65E4-DAE8-005C54655CBC}"/>
                  </a:ext>
                </a:extLst>
              </p14:cNvPr>
              <p14:cNvContentPartPr/>
              <p14:nvPr/>
            </p14:nvContentPartPr>
            <p14:xfrm>
              <a:off x="7889033" y="4383412"/>
              <a:ext cx="2895840" cy="2489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0E2701-2CCE-65E4-DAE8-005C54655C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0033" y="4374412"/>
                <a:ext cx="2913480" cy="250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E0834BE-6AD7-06BE-6E6F-58F0FDF33598}"/>
              </a:ext>
            </a:extLst>
          </p:cNvPr>
          <p:cNvGrpSpPr/>
          <p:nvPr/>
        </p:nvGrpSpPr>
        <p:grpSpPr>
          <a:xfrm>
            <a:off x="7444449" y="801464"/>
            <a:ext cx="4488779" cy="4986601"/>
            <a:chOff x="7444449" y="801464"/>
            <a:chExt cx="4488779" cy="49866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5EF354-AA84-9F11-8AB2-C435E0B501B0}"/>
                </a:ext>
              </a:extLst>
            </p:cNvPr>
            <p:cNvCxnSpPr/>
            <p:nvPr/>
          </p:nvCxnSpPr>
          <p:spPr>
            <a:xfrm>
              <a:off x="7767687" y="1234425"/>
              <a:ext cx="3450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590059F-9AD3-5270-815F-374345260127}"/>
                </a:ext>
              </a:extLst>
            </p:cNvPr>
            <p:cNvCxnSpPr/>
            <p:nvPr/>
          </p:nvCxnSpPr>
          <p:spPr>
            <a:xfrm>
              <a:off x="7767687" y="1246624"/>
              <a:ext cx="0" cy="2844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BB4A30-03A8-6012-C936-E67CD5B00A72}"/>
                    </a:ext>
                  </a:extLst>
                </p14:cNvPr>
                <p14:cNvContentPartPr/>
                <p14:nvPr/>
              </p14:nvContentPartPr>
              <p14:xfrm>
                <a:off x="7918193" y="1366905"/>
                <a:ext cx="2783160" cy="2644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BB4A30-03A8-6012-C936-E67CD5B00A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09553" y="1357905"/>
                  <a:ext cx="2800800" cy="26618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E32282-E09B-FA91-217C-24BE745B928C}"/>
                </a:ext>
              </a:extLst>
            </p:cNvPr>
            <p:cNvSpPr txBox="1"/>
            <p:nvPr/>
          </p:nvSpPr>
          <p:spPr>
            <a:xfrm>
              <a:off x="8285938" y="801464"/>
              <a:ext cx="36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Sharpness</a:t>
              </a:r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CDF6B6-88E1-63D2-6770-E896E2BD98EA}"/>
                </a:ext>
              </a:extLst>
            </p:cNvPr>
            <p:cNvSpPr txBox="1"/>
            <p:nvPr/>
          </p:nvSpPr>
          <p:spPr>
            <a:xfrm rot="5400000">
              <a:off x="5805470" y="3779754"/>
              <a:ext cx="36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 axis</a:t>
              </a:r>
              <a:endParaRPr lang="en-IN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F649DFD-B969-4CBA-C61A-73DEE41197BB}"/>
              </a:ext>
            </a:extLst>
          </p:cNvPr>
          <p:cNvSpPr txBox="1"/>
          <p:nvPr/>
        </p:nvSpPr>
        <p:spPr>
          <a:xfrm>
            <a:off x="8676681" y="3848196"/>
            <a:ext cx="364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Sharpness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3D2738-CE2E-610A-E909-A86B675A1692}"/>
              </a:ext>
            </a:extLst>
          </p:cNvPr>
          <p:cNvSpPr txBox="1"/>
          <p:nvPr/>
        </p:nvSpPr>
        <p:spPr>
          <a:xfrm>
            <a:off x="4273808" y="3319948"/>
            <a:ext cx="364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Sharpness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6D7006-58DA-0051-97CE-1C5C45890D73}"/>
              </a:ext>
            </a:extLst>
          </p:cNvPr>
          <p:cNvSpPr txBox="1"/>
          <p:nvPr/>
        </p:nvSpPr>
        <p:spPr>
          <a:xfrm rot="5400000">
            <a:off x="1577470" y="6195829"/>
            <a:ext cx="364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axis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0F2619-73A2-DF45-70E7-26297C0DB6A0}"/>
              </a:ext>
            </a:extLst>
          </p:cNvPr>
          <p:cNvSpPr txBox="1"/>
          <p:nvPr/>
        </p:nvSpPr>
        <p:spPr>
          <a:xfrm rot="5400000">
            <a:off x="5791095" y="6688506"/>
            <a:ext cx="364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axis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72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C1A50F-5196-6A54-217E-97D211CB37A5}"/>
              </a:ext>
            </a:extLst>
          </p:cNvPr>
          <p:cNvGrpSpPr/>
          <p:nvPr/>
        </p:nvGrpSpPr>
        <p:grpSpPr>
          <a:xfrm>
            <a:off x="838297" y="861434"/>
            <a:ext cx="1160186" cy="2726701"/>
            <a:chOff x="1658429" y="522958"/>
            <a:chExt cx="1706940" cy="5656078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D68ADC12-BC95-084F-6D7D-A2CF1BA40BEF}"/>
                </a:ext>
              </a:extLst>
            </p:cNvPr>
            <p:cNvSpPr/>
            <p:nvPr/>
          </p:nvSpPr>
          <p:spPr>
            <a:xfrm>
              <a:off x="1658429" y="5552890"/>
              <a:ext cx="1706940" cy="626146"/>
            </a:xfrm>
            <a:prstGeom prst="diamond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AF060E9E-649E-5196-8F53-BA4492F1A3C6}"/>
                </a:ext>
              </a:extLst>
            </p:cNvPr>
            <p:cNvSpPr/>
            <p:nvPr/>
          </p:nvSpPr>
          <p:spPr>
            <a:xfrm>
              <a:off x="1658429" y="5126753"/>
              <a:ext cx="1706940" cy="626146"/>
            </a:xfrm>
            <a:prstGeom prst="diamond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4864DCB-A991-E47E-857F-F638D33A6AA3}"/>
                </a:ext>
              </a:extLst>
            </p:cNvPr>
            <p:cNvSpPr/>
            <p:nvPr/>
          </p:nvSpPr>
          <p:spPr>
            <a:xfrm>
              <a:off x="1658429" y="4680408"/>
              <a:ext cx="1706940" cy="626146"/>
            </a:xfrm>
            <a:prstGeom prst="diamond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A63EACF-5D39-359A-1D7E-1A2A856DE068}"/>
                </a:ext>
              </a:extLst>
            </p:cNvPr>
            <p:cNvSpPr/>
            <p:nvPr/>
          </p:nvSpPr>
          <p:spPr>
            <a:xfrm>
              <a:off x="1658429" y="4254271"/>
              <a:ext cx="1706940" cy="626146"/>
            </a:xfrm>
            <a:prstGeom prst="diamond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D7FCA4B0-FA7C-EE1E-59EA-5FBCA0CBE4DA}"/>
                </a:ext>
              </a:extLst>
            </p:cNvPr>
            <p:cNvSpPr/>
            <p:nvPr/>
          </p:nvSpPr>
          <p:spPr>
            <a:xfrm>
              <a:off x="1658429" y="3828134"/>
              <a:ext cx="1706940" cy="626146"/>
            </a:xfrm>
            <a:prstGeom prst="diamond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6610866-0CD2-30FE-85FC-BBF72F452E17}"/>
                </a:ext>
              </a:extLst>
            </p:cNvPr>
            <p:cNvSpPr/>
            <p:nvPr/>
          </p:nvSpPr>
          <p:spPr>
            <a:xfrm>
              <a:off x="1658429" y="3381789"/>
              <a:ext cx="1706940" cy="626146"/>
            </a:xfrm>
            <a:prstGeom prst="diamond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CF3ECBBC-9657-4966-CF6D-1521DA36E301}"/>
                </a:ext>
              </a:extLst>
            </p:cNvPr>
            <p:cNvSpPr/>
            <p:nvPr/>
          </p:nvSpPr>
          <p:spPr>
            <a:xfrm>
              <a:off x="1658429" y="2945548"/>
              <a:ext cx="1706940" cy="626146"/>
            </a:xfrm>
            <a:prstGeom prst="diamond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89A17B94-1BFA-3AF0-F20A-09F40C846F55}"/>
                </a:ext>
              </a:extLst>
            </p:cNvPr>
            <p:cNvSpPr/>
            <p:nvPr/>
          </p:nvSpPr>
          <p:spPr>
            <a:xfrm>
              <a:off x="1658429" y="2406347"/>
              <a:ext cx="1706940" cy="626146"/>
            </a:xfrm>
            <a:prstGeom prst="diamond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CDE82451-0DE8-FA06-6B11-7F3FD5FED754}"/>
                </a:ext>
              </a:extLst>
            </p:cNvPr>
            <p:cNvSpPr/>
            <p:nvPr/>
          </p:nvSpPr>
          <p:spPr>
            <a:xfrm>
              <a:off x="1658429" y="1893265"/>
              <a:ext cx="1706940" cy="626146"/>
            </a:xfrm>
            <a:prstGeom prst="diamond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7A23BDDB-B1E4-D7D3-69A3-3EFD25E11E97}"/>
                </a:ext>
              </a:extLst>
            </p:cNvPr>
            <p:cNvSpPr/>
            <p:nvPr/>
          </p:nvSpPr>
          <p:spPr>
            <a:xfrm>
              <a:off x="1658429" y="1467128"/>
              <a:ext cx="1706940" cy="626146"/>
            </a:xfrm>
            <a:prstGeom prst="diamond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F2B72258-AA6E-C1B1-B9EC-1C2691C9F347}"/>
                </a:ext>
              </a:extLst>
            </p:cNvPr>
            <p:cNvSpPr/>
            <p:nvPr/>
          </p:nvSpPr>
          <p:spPr>
            <a:xfrm>
              <a:off x="1658429" y="1010679"/>
              <a:ext cx="1706940" cy="626146"/>
            </a:xfrm>
            <a:prstGeom prst="diamond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EF78D063-D2C0-1EB1-47B7-F2B89ACF5393}"/>
                </a:ext>
              </a:extLst>
            </p:cNvPr>
            <p:cNvSpPr/>
            <p:nvPr/>
          </p:nvSpPr>
          <p:spPr>
            <a:xfrm>
              <a:off x="1658429" y="522958"/>
              <a:ext cx="1706940" cy="626146"/>
            </a:xfrm>
            <a:prstGeom prst="diamond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07700C-7D38-D3A1-997F-F48676696A5C}"/>
              </a:ext>
            </a:extLst>
          </p:cNvPr>
          <p:cNvGrpSpPr/>
          <p:nvPr/>
        </p:nvGrpSpPr>
        <p:grpSpPr>
          <a:xfrm>
            <a:off x="5125455" y="1030406"/>
            <a:ext cx="4488779" cy="4986601"/>
            <a:chOff x="7444449" y="801464"/>
            <a:chExt cx="4488779" cy="498660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5810A93-977B-A901-4961-2C6B7674535E}"/>
                </a:ext>
              </a:extLst>
            </p:cNvPr>
            <p:cNvCxnSpPr/>
            <p:nvPr/>
          </p:nvCxnSpPr>
          <p:spPr>
            <a:xfrm>
              <a:off x="7767687" y="1234425"/>
              <a:ext cx="3450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6FA77A-9A2A-DA36-D2D1-6B1A54CD9000}"/>
                </a:ext>
              </a:extLst>
            </p:cNvPr>
            <p:cNvCxnSpPr/>
            <p:nvPr/>
          </p:nvCxnSpPr>
          <p:spPr>
            <a:xfrm>
              <a:off x="7767687" y="1246624"/>
              <a:ext cx="0" cy="28444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B64B8F-7421-E850-0F9F-2CC48346D227}"/>
                    </a:ext>
                  </a:extLst>
                </p14:cNvPr>
                <p14:cNvContentPartPr/>
                <p14:nvPr/>
              </p14:nvContentPartPr>
              <p14:xfrm>
                <a:off x="7918193" y="1366905"/>
                <a:ext cx="2783160" cy="2644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B64B8F-7421-E850-0F9F-2CC48346D2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09553" y="1357905"/>
                  <a:ext cx="2800800" cy="26618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6A780-C9FB-63EE-47E0-D8B4BD252F1E}"/>
                </a:ext>
              </a:extLst>
            </p:cNvPr>
            <p:cNvSpPr txBox="1"/>
            <p:nvPr/>
          </p:nvSpPr>
          <p:spPr>
            <a:xfrm>
              <a:off x="8285938" y="801464"/>
              <a:ext cx="36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Sharpness</a:t>
              </a:r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F5CC2A-74FA-9DE2-E0AC-E99845B7C05E}"/>
                </a:ext>
              </a:extLst>
            </p:cNvPr>
            <p:cNvSpPr txBox="1"/>
            <p:nvPr/>
          </p:nvSpPr>
          <p:spPr>
            <a:xfrm rot="5400000">
              <a:off x="5805470" y="3779754"/>
              <a:ext cx="36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 axis</a:t>
              </a:r>
              <a:endParaRPr lang="en-IN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B8EE4A-F65B-8F07-4AB9-275F12B7D57C}"/>
              </a:ext>
            </a:extLst>
          </p:cNvPr>
          <p:cNvGrpSpPr/>
          <p:nvPr/>
        </p:nvGrpSpPr>
        <p:grpSpPr>
          <a:xfrm>
            <a:off x="5978513" y="2026425"/>
            <a:ext cx="2619720" cy="1526760"/>
            <a:chOff x="5978513" y="2026425"/>
            <a:chExt cx="2619720" cy="15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0577D5-13C3-B918-8620-335B3FC04E74}"/>
                    </a:ext>
                  </a:extLst>
                </p14:cNvPr>
                <p14:cNvContentPartPr/>
                <p14:nvPr/>
              </p14:nvContentPartPr>
              <p14:xfrm>
                <a:off x="6130793" y="3440505"/>
                <a:ext cx="1584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0577D5-13C3-B918-8620-335B3FC04E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22153" y="3431505"/>
                  <a:ext cx="3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6D8374-A448-3479-73C9-9DAAE4453E81}"/>
                    </a:ext>
                  </a:extLst>
                </p14:cNvPr>
                <p14:cNvContentPartPr/>
                <p14:nvPr/>
              </p14:nvContentPartPr>
              <p14:xfrm>
                <a:off x="6117833" y="3393705"/>
                <a:ext cx="93240" cy="11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6D8374-A448-3479-73C9-9DAAE4453E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8833" y="3384705"/>
                  <a:ext cx="110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757D6B-6078-3BAF-6FAA-09292871FCC0}"/>
                    </a:ext>
                  </a:extLst>
                </p14:cNvPr>
                <p14:cNvContentPartPr/>
                <p14:nvPr/>
              </p14:nvContentPartPr>
              <p14:xfrm>
                <a:off x="6073913" y="3346545"/>
                <a:ext cx="157320" cy="20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757D6B-6078-3BAF-6FAA-09292871FCC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64913" y="3337545"/>
                  <a:ext cx="174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A40656-AF0D-D7B8-CB10-1D454E727BB1}"/>
                    </a:ext>
                  </a:extLst>
                </p14:cNvPr>
                <p14:cNvContentPartPr/>
                <p14:nvPr/>
              </p14:nvContentPartPr>
              <p14:xfrm>
                <a:off x="6193433" y="3252585"/>
                <a:ext cx="387000" cy="209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CA40656-AF0D-D7B8-CB10-1D454E727BB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84793" y="3243945"/>
                  <a:ext cx="404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282C09-85E7-E477-5DBD-87F30C08AB9A}"/>
                    </a:ext>
                  </a:extLst>
                </p14:cNvPr>
                <p14:cNvContentPartPr/>
                <p14:nvPr/>
              </p14:nvContentPartPr>
              <p14:xfrm>
                <a:off x="6512753" y="3229185"/>
                <a:ext cx="66960" cy="67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282C09-85E7-E477-5DBD-87F30C08AB9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04113" y="3220545"/>
                  <a:ext cx="84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8F6320-07E0-E9B0-8665-3CAB547FA83F}"/>
                    </a:ext>
                  </a:extLst>
                </p14:cNvPr>
                <p14:cNvContentPartPr/>
                <p14:nvPr/>
              </p14:nvContentPartPr>
              <p14:xfrm>
                <a:off x="6545873" y="3195345"/>
                <a:ext cx="43920" cy="45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8F6320-07E0-E9B0-8665-3CAB547FA8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37233" y="3186705"/>
                  <a:ext cx="61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70F433-1706-B59A-C7FD-431B219EC0BE}"/>
                    </a:ext>
                  </a:extLst>
                </p14:cNvPr>
                <p14:cNvContentPartPr/>
                <p14:nvPr/>
              </p14:nvContentPartPr>
              <p14:xfrm>
                <a:off x="6551633" y="3197865"/>
                <a:ext cx="108360" cy="6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70F433-1706-B59A-C7FD-431B219EC0B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42633" y="3189225"/>
                  <a:ext cx="12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F1495A-288D-84F7-E1C8-13EB012CBCB5}"/>
                    </a:ext>
                  </a:extLst>
                </p14:cNvPr>
                <p14:cNvContentPartPr/>
                <p14:nvPr/>
              </p14:nvContentPartPr>
              <p14:xfrm>
                <a:off x="6636233" y="3099225"/>
                <a:ext cx="556920" cy="297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F1495A-288D-84F7-E1C8-13EB012CBC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27233" y="3090225"/>
                  <a:ext cx="574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43CB5D-A92C-E637-C93B-F5C3FFAD6E42}"/>
                    </a:ext>
                  </a:extLst>
                </p14:cNvPr>
                <p14:cNvContentPartPr/>
                <p14:nvPr/>
              </p14:nvContentPartPr>
              <p14:xfrm>
                <a:off x="7175513" y="3082305"/>
                <a:ext cx="17280" cy="54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43CB5D-A92C-E637-C93B-F5C3FFAD6E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66873" y="3073665"/>
                  <a:ext cx="34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81FB8C-6A45-E4A3-D81E-FF3CCC965300}"/>
                    </a:ext>
                  </a:extLst>
                </p14:cNvPr>
                <p14:cNvContentPartPr/>
                <p14:nvPr/>
              </p14:nvContentPartPr>
              <p14:xfrm>
                <a:off x="7124393" y="3082305"/>
                <a:ext cx="68400" cy="4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81FB8C-6A45-E4A3-D81E-FF3CCC9653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15753" y="3073665"/>
                  <a:ext cx="860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83DDFE-21BC-589B-26BB-5F53360A2450}"/>
                    </a:ext>
                  </a:extLst>
                </p14:cNvPr>
                <p14:cNvContentPartPr/>
                <p14:nvPr/>
              </p14:nvContentPartPr>
              <p14:xfrm>
                <a:off x="7192433" y="3104985"/>
                <a:ext cx="82080" cy="45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83DDFE-21BC-589B-26BB-5F53360A24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83433" y="3095985"/>
                  <a:ext cx="99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4C2C3A-1926-FF4C-C987-83A326635E4B}"/>
                    </a:ext>
                  </a:extLst>
                </p14:cNvPr>
                <p14:cNvContentPartPr/>
                <p14:nvPr/>
              </p14:nvContentPartPr>
              <p14:xfrm>
                <a:off x="7201793" y="2913825"/>
                <a:ext cx="766080" cy="321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4C2C3A-1926-FF4C-C987-83A326635E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92793" y="2904825"/>
                  <a:ext cx="783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3698FE-0259-665C-CE1F-FC7DE68B59D0}"/>
                    </a:ext>
                  </a:extLst>
                </p14:cNvPr>
                <p14:cNvContentPartPr/>
                <p14:nvPr/>
              </p14:nvContentPartPr>
              <p14:xfrm>
                <a:off x="7879673" y="2903385"/>
                <a:ext cx="84240" cy="80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3698FE-0259-665C-CE1F-FC7DE68B59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70673" y="2894385"/>
                  <a:ext cx="101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3BCD26-69E7-C3E4-BEC7-758B07E16411}"/>
                    </a:ext>
                  </a:extLst>
                </p14:cNvPr>
                <p14:cNvContentPartPr/>
                <p14:nvPr/>
              </p14:nvContentPartPr>
              <p14:xfrm>
                <a:off x="7965713" y="2922105"/>
                <a:ext cx="60840" cy="75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3BCD26-69E7-C3E4-BEC7-758B07E164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6713" y="2913105"/>
                  <a:ext cx="78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83A123-C8FB-5AA4-73E8-DDC305C0B269}"/>
                    </a:ext>
                  </a:extLst>
                </p14:cNvPr>
                <p14:cNvContentPartPr/>
                <p14:nvPr/>
              </p14:nvContentPartPr>
              <p14:xfrm>
                <a:off x="7984073" y="2757945"/>
                <a:ext cx="444600" cy="259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83A123-C8FB-5AA4-73E8-DDC305C0B26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75433" y="2748945"/>
                  <a:ext cx="462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1D12E74-EB35-130E-57F0-288C2DEEFEA9}"/>
                    </a:ext>
                  </a:extLst>
                </p14:cNvPr>
                <p14:cNvContentPartPr/>
                <p14:nvPr/>
              </p14:nvContentPartPr>
              <p14:xfrm>
                <a:off x="8355953" y="2790345"/>
                <a:ext cx="15120" cy="8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1D12E74-EB35-130E-57F0-288C2DEEFE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47313" y="2781345"/>
                  <a:ext cx="32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571369F-18EB-5E39-6217-68F05CEDB57B}"/>
                    </a:ext>
                  </a:extLst>
                </p14:cNvPr>
                <p14:cNvContentPartPr/>
                <p14:nvPr/>
              </p14:nvContentPartPr>
              <p14:xfrm>
                <a:off x="8389433" y="2799705"/>
                <a:ext cx="8388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571369F-18EB-5E39-6217-68F05CEDB57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80793" y="2790705"/>
                  <a:ext cx="101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228F4F-D682-03BA-CBCB-A5E491DBA237}"/>
                    </a:ext>
                  </a:extLst>
                </p14:cNvPr>
                <p14:cNvContentPartPr/>
                <p14:nvPr/>
              </p14:nvContentPartPr>
              <p14:xfrm>
                <a:off x="7884353" y="2441505"/>
                <a:ext cx="713880" cy="349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228F4F-D682-03BA-CBCB-A5E491DBA23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75353" y="2432865"/>
                  <a:ext cx="7315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4D11B3-69B7-9F44-8CC8-52726A9020B3}"/>
                    </a:ext>
                  </a:extLst>
                </p14:cNvPr>
                <p14:cNvContentPartPr/>
                <p14:nvPr/>
              </p14:nvContentPartPr>
              <p14:xfrm>
                <a:off x="7910993" y="2394345"/>
                <a:ext cx="148680" cy="13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4D11B3-69B7-9F44-8CC8-52726A9020B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02353" y="2385345"/>
                  <a:ext cx="166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DFDF1A-1221-4E28-5C9F-E17BF89CD5F9}"/>
                    </a:ext>
                  </a:extLst>
                </p14:cNvPr>
                <p14:cNvContentPartPr/>
                <p14:nvPr/>
              </p14:nvContentPartPr>
              <p14:xfrm>
                <a:off x="7285313" y="2252145"/>
                <a:ext cx="623880" cy="227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DFDF1A-1221-4E28-5C9F-E17BF89CD5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76673" y="2243145"/>
                  <a:ext cx="641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E35421E-235D-0025-D41F-D35B25927FE4}"/>
                    </a:ext>
                  </a:extLst>
                </p14:cNvPr>
                <p14:cNvContentPartPr/>
                <p14:nvPr/>
              </p14:nvContentPartPr>
              <p14:xfrm>
                <a:off x="7277033" y="2328465"/>
                <a:ext cx="122760" cy="116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E35421E-235D-0025-D41F-D35B25927FE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68033" y="2319465"/>
                  <a:ext cx="140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C002338-D57C-D936-4793-27D36ED1F8FD}"/>
                    </a:ext>
                  </a:extLst>
                </p14:cNvPr>
                <p14:cNvContentPartPr/>
                <p14:nvPr/>
              </p14:nvContentPartPr>
              <p14:xfrm>
                <a:off x="6661073" y="2158185"/>
                <a:ext cx="608760" cy="255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C002338-D57C-D936-4793-27D36ED1F8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52073" y="2149185"/>
                  <a:ext cx="626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AEA3694-546C-AA6C-A212-20D9F9E8FDB6}"/>
                    </a:ext>
                  </a:extLst>
                </p14:cNvPr>
                <p14:cNvContentPartPr/>
                <p14:nvPr/>
              </p14:nvContentPartPr>
              <p14:xfrm>
                <a:off x="6618233" y="2224785"/>
                <a:ext cx="12096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AEA3694-546C-AA6C-A212-20D9F9E8FDB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09233" y="2215785"/>
                  <a:ext cx="138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A1BE99-443A-3C7D-5B20-AB7F9DE1CDE4}"/>
                    </a:ext>
                  </a:extLst>
                </p14:cNvPr>
                <p14:cNvContentPartPr/>
                <p14:nvPr/>
              </p14:nvContentPartPr>
              <p14:xfrm>
                <a:off x="5982833" y="2100945"/>
                <a:ext cx="644400" cy="255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A1BE99-443A-3C7D-5B20-AB7F9DE1CD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73833" y="2092305"/>
                  <a:ext cx="662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81438A-B5E0-AB9D-AFB4-F83E6E536535}"/>
                    </a:ext>
                  </a:extLst>
                </p14:cNvPr>
                <p14:cNvContentPartPr/>
                <p14:nvPr/>
              </p14:nvContentPartPr>
              <p14:xfrm>
                <a:off x="5978513" y="2026425"/>
                <a:ext cx="138960" cy="180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81438A-B5E0-AB9D-AFB4-F83E6E5365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69873" y="2017785"/>
                  <a:ext cx="156600" cy="19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578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A75D2E3-3052-5459-1B2C-5E8272B65592}"/>
              </a:ext>
            </a:extLst>
          </p:cNvPr>
          <p:cNvGrpSpPr/>
          <p:nvPr/>
        </p:nvGrpSpPr>
        <p:grpSpPr>
          <a:xfrm>
            <a:off x="387998" y="695485"/>
            <a:ext cx="4665083" cy="4882200"/>
            <a:chOff x="3136355" y="784430"/>
            <a:chExt cx="4665083" cy="48822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928E73C-79E5-AE4F-9DA1-B83B59711EBC}"/>
                </a:ext>
              </a:extLst>
            </p:cNvPr>
            <p:cNvCxnSpPr/>
            <p:nvPr/>
          </p:nvCxnSpPr>
          <p:spPr>
            <a:xfrm>
              <a:off x="3527196" y="1168162"/>
              <a:ext cx="3450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7EA2D27-02AE-9182-D640-55176A367BCF}"/>
                </a:ext>
              </a:extLst>
            </p:cNvPr>
            <p:cNvCxnSpPr>
              <a:cxnSpLocks/>
            </p:cNvCxnSpPr>
            <p:nvPr/>
          </p:nvCxnSpPr>
          <p:spPr>
            <a:xfrm>
              <a:off x="3527196" y="1168162"/>
              <a:ext cx="0" cy="2989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C35EFA-ECF3-C645-D8F3-449BE250D750}"/>
                    </a:ext>
                  </a:extLst>
                </p14:cNvPr>
                <p14:cNvContentPartPr/>
                <p14:nvPr/>
              </p14:nvContentPartPr>
              <p14:xfrm>
                <a:off x="4336193" y="1639785"/>
                <a:ext cx="1405800" cy="2203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C35EFA-ECF3-C645-D8F3-449BE250D7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27553" y="1631145"/>
                  <a:ext cx="1423440" cy="2220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3CC684F-CEFC-622E-1C9B-8D37A4ED560B}"/>
                </a:ext>
              </a:extLst>
            </p:cNvPr>
            <p:cNvGrpSpPr/>
            <p:nvPr/>
          </p:nvGrpSpPr>
          <p:grpSpPr>
            <a:xfrm>
              <a:off x="4750913" y="1677585"/>
              <a:ext cx="1237680" cy="1496880"/>
              <a:chOff x="4750913" y="1677585"/>
              <a:chExt cx="1237680" cy="1496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E49389B-9E67-E747-7E32-3E3D7B78F495}"/>
                      </a:ext>
                    </a:extLst>
                  </p14:cNvPr>
                  <p14:cNvContentPartPr/>
                  <p14:nvPr/>
                </p14:nvContentPartPr>
                <p14:xfrm>
                  <a:off x="4750913" y="1677585"/>
                  <a:ext cx="103320" cy="1681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E49389B-9E67-E747-7E32-3E3D7B78F49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742273" y="1668945"/>
                    <a:ext cx="1209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E453A4B-CDAD-DF2C-2490-8819666C06C3}"/>
                      </a:ext>
                    </a:extLst>
                  </p14:cNvPr>
                  <p14:cNvContentPartPr/>
                  <p14:nvPr/>
                </p14:nvContentPartPr>
                <p14:xfrm>
                  <a:off x="4750913" y="1688025"/>
                  <a:ext cx="108360" cy="1594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E453A4B-CDAD-DF2C-2490-8819666C06C3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42273" y="1679385"/>
                    <a:ext cx="12600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1704AD58-E092-C3D5-0DFA-A3F0F82249F6}"/>
                      </a:ext>
                    </a:extLst>
                  </p14:cNvPr>
                  <p14:cNvContentPartPr/>
                  <p14:nvPr/>
                </p14:nvContentPartPr>
                <p14:xfrm>
                  <a:off x="4835873" y="1704585"/>
                  <a:ext cx="360360" cy="1969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1704AD58-E092-C3D5-0DFA-A3F0F82249F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827233" y="1695585"/>
                    <a:ext cx="378000" cy="21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2677703-69CA-611D-9D70-5B0E27B2627D}"/>
                      </a:ext>
                    </a:extLst>
                  </p14:cNvPr>
                  <p14:cNvContentPartPr/>
                  <p14:nvPr/>
                </p14:nvContentPartPr>
                <p14:xfrm>
                  <a:off x="5165633" y="1847505"/>
                  <a:ext cx="111240" cy="932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2677703-69CA-611D-9D70-5B0E27B2627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156633" y="1838505"/>
                    <a:ext cx="12888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8DA53EA-62ED-AC44-DEC9-90825AC994AC}"/>
                      </a:ext>
                    </a:extLst>
                  </p14:cNvPr>
                  <p14:cNvContentPartPr/>
                  <p14:nvPr/>
                </p14:nvContentPartPr>
                <p14:xfrm>
                  <a:off x="5250593" y="1864065"/>
                  <a:ext cx="295560" cy="2199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8DA53EA-62ED-AC44-DEC9-90825AC994A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241953" y="1855425"/>
                    <a:ext cx="31320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C0C12EA9-55C9-491C-827B-6A06C10B6770}"/>
                      </a:ext>
                    </a:extLst>
                  </p14:cNvPr>
                  <p14:cNvContentPartPr/>
                  <p14:nvPr/>
                </p14:nvContentPartPr>
                <p14:xfrm>
                  <a:off x="5438873" y="2033985"/>
                  <a:ext cx="106560" cy="89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C0C12EA9-55C9-491C-827B-6A06C10B677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430233" y="2025345"/>
                    <a:ext cx="12420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B88E0D3A-7544-A194-1169-B07C1182E543}"/>
                      </a:ext>
                    </a:extLst>
                  </p14:cNvPr>
                  <p14:cNvContentPartPr/>
                  <p14:nvPr/>
                </p14:nvContentPartPr>
                <p14:xfrm>
                  <a:off x="5501153" y="2080065"/>
                  <a:ext cx="300600" cy="2779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B88E0D3A-7544-A194-1169-B07C1182E54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492153" y="2071065"/>
                    <a:ext cx="3182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CB8EF89-4A63-FCA0-2EFE-0A96EC170862}"/>
                      </a:ext>
                    </a:extLst>
                  </p14:cNvPr>
                  <p14:cNvContentPartPr/>
                  <p14:nvPr/>
                </p14:nvContentPartPr>
                <p14:xfrm>
                  <a:off x="5645153" y="2281305"/>
                  <a:ext cx="118080" cy="777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CB8EF89-4A63-FCA0-2EFE-0A96EC17086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636153" y="2272305"/>
                    <a:ext cx="13572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6D2E6D8-B029-2BB3-43C2-50BFA9296645}"/>
                      </a:ext>
                    </a:extLst>
                  </p14:cNvPr>
                  <p14:cNvContentPartPr/>
                  <p14:nvPr/>
                </p14:nvContentPartPr>
                <p14:xfrm>
                  <a:off x="5627873" y="2337825"/>
                  <a:ext cx="360720" cy="2588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6D2E6D8-B029-2BB3-43C2-50BFA9296645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618873" y="2329185"/>
                    <a:ext cx="378360" cy="27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0F93364-D929-2291-5384-49B0CFF9680F}"/>
                      </a:ext>
                    </a:extLst>
                  </p14:cNvPr>
                  <p14:cNvContentPartPr/>
                  <p14:nvPr/>
                </p14:nvContentPartPr>
                <p14:xfrm>
                  <a:off x="5764313" y="2526105"/>
                  <a:ext cx="109800" cy="1044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0F93364-D929-2291-5384-49B0CFF9680F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755313" y="2517465"/>
                    <a:ext cx="12744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BB591FA-85DA-3625-30C7-C5798B785382}"/>
                      </a:ext>
                    </a:extLst>
                  </p14:cNvPr>
                  <p14:cNvContentPartPr/>
                  <p14:nvPr/>
                </p14:nvContentPartPr>
                <p14:xfrm>
                  <a:off x="5769713" y="2611065"/>
                  <a:ext cx="208080" cy="2361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BB591FA-85DA-3625-30C7-C5798B78538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760713" y="2602425"/>
                    <a:ext cx="22572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C47C6B9-F4FA-4C6B-98AA-1EA210154D4A}"/>
                      </a:ext>
                    </a:extLst>
                  </p14:cNvPr>
                  <p14:cNvContentPartPr/>
                  <p14:nvPr/>
                </p14:nvContentPartPr>
                <p14:xfrm>
                  <a:off x="5767193" y="2790345"/>
                  <a:ext cx="114480" cy="1573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C47C6B9-F4FA-4C6B-98AA-1EA210154D4A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758193" y="2781345"/>
                    <a:ext cx="13212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E7B91B9D-A6C9-6F83-F5D9-705BEEAD85AC}"/>
                      </a:ext>
                    </a:extLst>
                  </p14:cNvPr>
                  <p14:cNvContentPartPr/>
                  <p14:nvPr/>
                </p14:nvContentPartPr>
                <p14:xfrm>
                  <a:off x="5660633" y="2874945"/>
                  <a:ext cx="290160" cy="2851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E7B91B9D-A6C9-6F83-F5D9-705BEEAD85AC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651993" y="2865945"/>
                    <a:ext cx="307800" cy="30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849E858-2E49-754F-F196-EFA4E5FD644F}"/>
                      </a:ext>
                    </a:extLst>
                  </p14:cNvPr>
                  <p14:cNvContentPartPr/>
                  <p14:nvPr/>
                </p14:nvContentPartPr>
                <p14:xfrm>
                  <a:off x="5646593" y="3110745"/>
                  <a:ext cx="9720" cy="637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849E858-2E49-754F-F196-EFA4E5FD644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637953" y="3102105"/>
                    <a:ext cx="2736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CBE3FDE-228E-4CAB-A9D2-5C7368CAAC39}"/>
                      </a:ext>
                    </a:extLst>
                  </p14:cNvPr>
                  <p14:cNvContentPartPr/>
                  <p14:nvPr/>
                </p14:nvContentPartPr>
                <p14:xfrm>
                  <a:off x="5674673" y="3086985"/>
                  <a:ext cx="52920" cy="241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CBE3FDE-228E-4CAB-A9D2-5C7368CAAC3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665673" y="3078345"/>
                    <a:ext cx="70560" cy="41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C796BA-49E7-2A22-E0EA-9F19C2744705}"/>
                </a:ext>
              </a:extLst>
            </p:cNvPr>
            <p:cNvSpPr txBox="1"/>
            <p:nvPr/>
          </p:nvSpPr>
          <p:spPr>
            <a:xfrm>
              <a:off x="4154148" y="784430"/>
              <a:ext cx="36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Sharpness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F56D18-04E3-ED13-0A84-8B88476D6C2A}"/>
                </a:ext>
              </a:extLst>
            </p:cNvPr>
            <p:cNvSpPr txBox="1"/>
            <p:nvPr/>
          </p:nvSpPr>
          <p:spPr>
            <a:xfrm rot="5400000">
              <a:off x="1497376" y="3658319"/>
              <a:ext cx="36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 axis</a:t>
              </a:r>
              <a:endParaRPr lang="en-IN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8917A4-987C-69DF-39F6-50C17DCFE697}"/>
              </a:ext>
            </a:extLst>
          </p:cNvPr>
          <p:cNvGrpSpPr/>
          <p:nvPr/>
        </p:nvGrpSpPr>
        <p:grpSpPr>
          <a:xfrm>
            <a:off x="4417329" y="632922"/>
            <a:ext cx="6334346" cy="5519258"/>
            <a:chOff x="1386767" y="1234425"/>
            <a:chExt cx="6334346" cy="55192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7849AD-0506-E2B7-F368-A85F1C37BE62}"/>
                    </a:ext>
                  </a:extLst>
                </p14:cNvPr>
                <p14:cNvContentPartPr/>
                <p14:nvPr/>
              </p14:nvContentPartPr>
              <p14:xfrm>
                <a:off x="3211885" y="2379969"/>
                <a:ext cx="114003" cy="344995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79B879-D2D0-DBC7-DE73-638C8AA14C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02894" y="2370975"/>
                  <a:ext cx="131625" cy="36262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EFA03D-5A2C-47DF-29BB-60C8E9C09576}"/>
                </a:ext>
              </a:extLst>
            </p:cNvPr>
            <p:cNvGrpSpPr/>
            <p:nvPr/>
          </p:nvGrpSpPr>
          <p:grpSpPr>
            <a:xfrm>
              <a:off x="1386767" y="1234425"/>
              <a:ext cx="6334346" cy="5519258"/>
              <a:chOff x="1386767" y="1234425"/>
              <a:chExt cx="6334346" cy="551925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A00301C-8BCB-FFBD-559A-BD60C8509B42}"/>
                  </a:ext>
                </a:extLst>
              </p:cNvPr>
              <p:cNvGrpSpPr/>
              <p:nvPr/>
            </p:nvGrpSpPr>
            <p:grpSpPr>
              <a:xfrm>
                <a:off x="1386767" y="2012263"/>
                <a:ext cx="1160186" cy="2726701"/>
                <a:chOff x="1658429" y="522958"/>
                <a:chExt cx="1706940" cy="5656078"/>
              </a:xfrm>
            </p:grpSpPr>
            <p:sp>
              <p:nvSpPr>
                <p:cNvPr id="38" name="Diamond 37">
                  <a:extLst>
                    <a:ext uri="{FF2B5EF4-FFF2-40B4-BE49-F238E27FC236}">
                      <a16:creationId xmlns:a16="http://schemas.microsoft.com/office/drawing/2014/main" id="{CF9B235F-EE1C-40D8-9617-56EF47A67ADC}"/>
                    </a:ext>
                  </a:extLst>
                </p:cNvPr>
                <p:cNvSpPr/>
                <p:nvPr/>
              </p:nvSpPr>
              <p:spPr>
                <a:xfrm>
                  <a:off x="1658429" y="5552890"/>
                  <a:ext cx="1706940" cy="626146"/>
                </a:xfrm>
                <a:prstGeom prst="diamond">
                  <a:avLst/>
                </a:prstGeom>
                <a:blipFill dpi="0" rotWithShape="1"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9" name="Diamond 38">
                  <a:extLst>
                    <a:ext uri="{FF2B5EF4-FFF2-40B4-BE49-F238E27FC236}">
                      <a16:creationId xmlns:a16="http://schemas.microsoft.com/office/drawing/2014/main" id="{84A49FC6-1259-46E2-6F80-67FAE7903EB0}"/>
                    </a:ext>
                  </a:extLst>
                </p:cNvPr>
                <p:cNvSpPr/>
                <p:nvPr/>
              </p:nvSpPr>
              <p:spPr>
                <a:xfrm>
                  <a:off x="1658429" y="5126753"/>
                  <a:ext cx="1706940" cy="626146"/>
                </a:xfrm>
                <a:prstGeom prst="diamond">
                  <a:avLst/>
                </a:prstGeom>
                <a:blipFill dpi="0" rotWithShape="1"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0" name="Diamond 39">
                  <a:extLst>
                    <a:ext uri="{FF2B5EF4-FFF2-40B4-BE49-F238E27FC236}">
                      <a16:creationId xmlns:a16="http://schemas.microsoft.com/office/drawing/2014/main" id="{58B8DBFD-7E93-CC5B-0D7F-6CA4F1F53294}"/>
                    </a:ext>
                  </a:extLst>
                </p:cNvPr>
                <p:cNvSpPr/>
                <p:nvPr/>
              </p:nvSpPr>
              <p:spPr>
                <a:xfrm>
                  <a:off x="1658429" y="4680408"/>
                  <a:ext cx="1706940" cy="626146"/>
                </a:xfrm>
                <a:prstGeom prst="diamond">
                  <a:avLst/>
                </a:prstGeom>
                <a:blipFill dpi="0" rotWithShape="1"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1" name="Diamond 40">
                  <a:extLst>
                    <a:ext uri="{FF2B5EF4-FFF2-40B4-BE49-F238E27FC236}">
                      <a16:creationId xmlns:a16="http://schemas.microsoft.com/office/drawing/2014/main" id="{8AA607A1-01F6-8E39-7312-95FAF197BA8E}"/>
                    </a:ext>
                  </a:extLst>
                </p:cNvPr>
                <p:cNvSpPr/>
                <p:nvPr/>
              </p:nvSpPr>
              <p:spPr>
                <a:xfrm>
                  <a:off x="1658429" y="4254271"/>
                  <a:ext cx="1706940" cy="626146"/>
                </a:xfrm>
                <a:prstGeom prst="diamond">
                  <a:avLst/>
                </a:prstGeom>
                <a:blipFill dpi="0" rotWithShape="1"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2" name="Diamond 41">
                  <a:extLst>
                    <a:ext uri="{FF2B5EF4-FFF2-40B4-BE49-F238E27FC236}">
                      <a16:creationId xmlns:a16="http://schemas.microsoft.com/office/drawing/2014/main" id="{7FD48C44-C191-9CDC-6D07-DE73C26F6446}"/>
                    </a:ext>
                  </a:extLst>
                </p:cNvPr>
                <p:cNvSpPr/>
                <p:nvPr/>
              </p:nvSpPr>
              <p:spPr>
                <a:xfrm>
                  <a:off x="1658429" y="3828134"/>
                  <a:ext cx="1706940" cy="626146"/>
                </a:xfrm>
                <a:prstGeom prst="diamond">
                  <a:avLst/>
                </a:prstGeom>
                <a:blipFill dpi="0" rotWithShape="1">
                  <a:blip r:embed="rId3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3" name="Diamond 42">
                  <a:extLst>
                    <a:ext uri="{FF2B5EF4-FFF2-40B4-BE49-F238E27FC236}">
                      <a16:creationId xmlns:a16="http://schemas.microsoft.com/office/drawing/2014/main" id="{3EC6AA35-483C-3AD9-AAF4-31DC189E1156}"/>
                    </a:ext>
                  </a:extLst>
                </p:cNvPr>
                <p:cNvSpPr/>
                <p:nvPr/>
              </p:nvSpPr>
              <p:spPr>
                <a:xfrm>
                  <a:off x="1658429" y="3381789"/>
                  <a:ext cx="1706940" cy="626146"/>
                </a:xfrm>
                <a:prstGeom prst="diamond">
                  <a:avLst/>
                </a:prstGeom>
                <a:blipFill dpi="0" rotWithShape="1"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4" name="Diamond 43">
                  <a:extLst>
                    <a:ext uri="{FF2B5EF4-FFF2-40B4-BE49-F238E27FC236}">
                      <a16:creationId xmlns:a16="http://schemas.microsoft.com/office/drawing/2014/main" id="{9202A377-A199-5810-AC79-8E7919EF037F}"/>
                    </a:ext>
                  </a:extLst>
                </p:cNvPr>
                <p:cNvSpPr/>
                <p:nvPr/>
              </p:nvSpPr>
              <p:spPr>
                <a:xfrm>
                  <a:off x="1658429" y="2945548"/>
                  <a:ext cx="1706940" cy="626146"/>
                </a:xfrm>
                <a:prstGeom prst="diamond">
                  <a:avLst/>
                </a:prstGeom>
                <a:blipFill dpi="0" rotWithShape="1">
                  <a:blip r:embed="rId3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5" name="Diamond 44">
                  <a:extLst>
                    <a:ext uri="{FF2B5EF4-FFF2-40B4-BE49-F238E27FC236}">
                      <a16:creationId xmlns:a16="http://schemas.microsoft.com/office/drawing/2014/main" id="{F0052FF0-90E2-D5F7-E991-BF2CE89E30B9}"/>
                    </a:ext>
                  </a:extLst>
                </p:cNvPr>
                <p:cNvSpPr/>
                <p:nvPr/>
              </p:nvSpPr>
              <p:spPr>
                <a:xfrm>
                  <a:off x="1658429" y="2406347"/>
                  <a:ext cx="1706940" cy="626146"/>
                </a:xfrm>
                <a:prstGeom prst="diamond">
                  <a:avLst/>
                </a:prstGeom>
                <a:blipFill dpi="0" rotWithShape="1">
                  <a:blip r:embed="rId4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6" name="Diamond 45">
                  <a:extLst>
                    <a:ext uri="{FF2B5EF4-FFF2-40B4-BE49-F238E27FC236}">
                      <a16:creationId xmlns:a16="http://schemas.microsoft.com/office/drawing/2014/main" id="{65254968-F9F1-3288-60D7-D6636C42F608}"/>
                    </a:ext>
                  </a:extLst>
                </p:cNvPr>
                <p:cNvSpPr/>
                <p:nvPr/>
              </p:nvSpPr>
              <p:spPr>
                <a:xfrm>
                  <a:off x="1658429" y="1893265"/>
                  <a:ext cx="1706940" cy="626146"/>
                </a:xfrm>
                <a:prstGeom prst="diamond">
                  <a:avLst/>
                </a:prstGeom>
                <a:blipFill dpi="0" rotWithShape="1">
                  <a:blip r:embed="rId3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7" name="Diamond 46">
                  <a:extLst>
                    <a:ext uri="{FF2B5EF4-FFF2-40B4-BE49-F238E27FC236}">
                      <a16:creationId xmlns:a16="http://schemas.microsoft.com/office/drawing/2014/main" id="{EB3BB787-12E4-2C2D-B3A1-A685A348A4BA}"/>
                    </a:ext>
                  </a:extLst>
                </p:cNvPr>
                <p:cNvSpPr/>
                <p:nvPr/>
              </p:nvSpPr>
              <p:spPr>
                <a:xfrm>
                  <a:off x="1658429" y="1467128"/>
                  <a:ext cx="1706940" cy="626146"/>
                </a:xfrm>
                <a:prstGeom prst="diamond">
                  <a:avLst/>
                </a:prstGeom>
                <a:blipFill dpi="0" rotWithShape="1"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8" name="Diamond 47">
                  <a:extLst>
                    <a:ext uri="{FF2B5EF4-FFF2-40B4-BE49-F238E27FC236}">
                      <a16:creationId xmlns:a16="http://schemas.microsoft.com/office/drawing/2014/main" id="{4F257532-32B5-65BA-3CE8-74B19504D549}"/>
                    </a:ext>
                  </a:extLst>
                </p:cNvPr>
                <p:cNvSpPr/>
                <p:nvPr/>
              </p:nvSpPr>
              <p:spPr>
                <a:xfrm>
                  <a:off x="1658429" y="1010679"/>
                  <a:ext cx="1706940" cy="626146"/>
                </a:xfrm>
                <a:prstGeom prst="diamond">
                  <a:avLst/>
                </a:prstGeom>
                <a:blipFill dpi="0" rotWithShape="1"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9" name="Diamond 48">
                  <a:extLst>
                    <a:ext uri="{FF2B5EF4-FFF2-40B4-BE49-F238E27FC236}">
                      <a16:creationId xmlns:a16="http://schemas.microsoft.com/office/drawing/2014/main" id="{A4DA9E0A-23BD-0DE6-BDA9-74E778DA1F55}"/>
                    </a:ext>
                  </a:extLst>
                </p:cNvPr>
                <p:cNvSpPr/>
                <p:nvPr/>
              </p:nvSpPr>
              <p:spPr>
                <a:xfrm>
                  <a:off x="1658429" y="522958"/>
                  <a:ext cx="1706940" cy="626146"/>
                </a:xfrm>
                <a:prstGeom prst="diamond">
                  <a:avLst/>
                </a:prstGeom>
                <a:blipFill dpi="0" rotWithShape="1">
                  <a:blip r:embed="rId3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392B572-C53B-0A4D-622E-361723F00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871" y="1655129"/>
                <a:ext cx="41038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559F2C-5A5D-2B6A-9661-5EC4B982EF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8871" y="1655129"/>
                <a:ext cx="0" cy="34013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674776D-458A-C459-D393-B1A570A90AED}"/>
                  </a:ext>
                </a:extLst>
              </p:cNvPr>
              <p:cNvGrpSpPr/>
              <p:nvPr/>
            </p:nvGrpSpPr>
            <p:grpSpPr>
              <a:xfrm>
                <a:off x="3310570" y="2719291"/>
                <a:ext cx="2723116" cy="2337222"/>
                <a:chOff x="4072313" y="2347185"/>
                <a:chExt cx="3327840" cy="4004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C6C2EE3C-37FE-45CE-8182-D604819C37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79673" y="2611065"/>
                    <a:ext cx="360" cy="360"/>
                  </p14:xfrm>
                </p:contentPart>
              </mc:Choice>
              <mc:Fallback xmlns="">
                <p:pic>
                  <p:nvPicPr>
                    <p:cNvPr id="65" name="Ink 64">
                      <a:extLst>
                        <a:ext uri="{FF2B5EF4-FFF2-40B4-BE49-F238E27FC236}">
                          <a16:creationId xmlns:a16="http://schemas.microsoft.com/office/drawing/2014/main" id="{E3F609C1-10FB-B753-865E-6FBDAB59619D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4271033" y="26020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A3411DD0-D2ED-0870-3EBE-7625BF61E7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279673" y="2611065"/>
                    <a:ext cx="360" cy="360"/>
                  </p14:xfrm>
                </p:contentPart>
              </mc:Choice>
              <mc:Fallback xmlns="">
                <p:pic>
                  <p:nvPicPr>
                    <p:cNvPr id="66" name="Ink 65">
                      <a:extLst>
                        <a:ext uri="{FF2B5EF4-FFF2-40B4-BE49-F238E27FC236}">
                          <a16:creationId xmlns:a16="http://schemas.microsoft.com/office/drawing/2014/main" id="{AC54BC03-58EE-1013-6B82-4F6CD695F76A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4271033" y="26020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36" name="Ink 35">
                      <a:extLst>
                        <a:ext uri="{FF2B5EF4-FFF2-40B4-BE49-F238E27FC236}">
                          <a16:creationId xmlns:a16="http://schemas.microsoft.com/office/drawing/2014/main" id="{A9F6C05C-1123-B043-9D48-C72072CCA3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58313" y="3290025"/>
                    <a:ext cx="21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B14FBF6B-DE46-4D10-331F-3EAEBED5F855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247513" y="3281025"/>
                      <a:ext cx="23328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37" name="Ink 36">
                      <a:extLst>
                        <a:ext uri="{FF2B5EF4-FFF2-40B4-BE49-F238E27FC236}">
                          <a16:creationId xmlns:a16="http://schemas.microsoft.com/office/drawing/2014/main" id="{153E2FB1-B425-AF6F-FD56-BA43DAF2B6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072313" y="2347185"/>
                    <a:ext cx="3327840" cy="400464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CB766688-2DCA-C935-6F9E-60D5865678C6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4061314" y="2331766"/>
                      <a:ext cx="3349398" cy="4034861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D170112D-9C3D-8108-FB46-EFF209689881}"/>
                      </a:ext>
                    </a:extLst>
                  </p14:cNvPr>
                  <p14:cNvContentPartPr/>
                  <p14:nvPr/>
                </p14:nvContentPartPr>
                <p14:xfrm>
                  <a:off x="3108782" y="1754272"/>
                  <a:ext cx="179106" cy="662675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7F3DD9A-F597-7634-95A4-B5296E7A10B7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3099791" y="1745273"/>
                    <a:ext cx="196729" cy="680313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DF6D7D-8F88-C947-CFD7-1DD4CBE8D035}"/>
                  </a:ext>
                </a:extLst>
              </p:cNvPr>
              <p:cNvSpPr txBox="1"/>
              <p:nvPr/>
            </p:nvSpPr>
            <p:spPr>
              <a:xfrm>
                <a:off x="4073823" y="1234425"/>
                <a:ext cx="364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Image Sharpness</a:t>
                </a:r>
                <a:endParaRPr lang="en-IN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D2DBEE-DA1C-D5A9-F879-205CCF3D659D}"/>
                  </a:ext>
                </a:extLst>
              </p:cNvPr>
              <p:cNvSpPr txBox="1"/>
              <p:nvPr/>
            </p:nvSpPr>
            <p:spPr>
              <a:xfrm rot="5400000">
                <a:off x="1008708" y="4745372"/>
                <a:ext cx="3647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 axis</a:t>
                </a:r>
                <a:endParaRPr lang="en-IN" dirty="0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D2A9F57-D4C6-3A93-645E-FA244DBF380A}"/>
                  </a:ext>
                </a:extLst>
              </p14:cNvPr>
              <p14:cNvContentPartPr/>
              <p14:nvPr/>
            </p14:nvContentPartPr>
            <p14:xfrm>
              <a:off x="5768993" y="3194985"/>
              <a:ext cx="949680" cy="57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D2A9F57-D4C6-3A93-645E-FA244DBF380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60353" y="3185985"/>
                <a:ext cx="9673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B077D2C-A097-648D-00A2-BAA4F51FF6BA}"/>
                  </a:ext>
                </a:extLst>
              </p14:cNvPr>
              <p14:cNvContentPartPr/>
              <p14:nvPr/>
            </p14:nvContentPartPr>
            <p14:xfrm>
              <a:off x="8224553" y="2616825"/>
              <a:ext cx="420120" cy="13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B077D2C-A097-648D-00A2-BAA4F51FF6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15553" y="2608185"/>
                <a:ext cx="437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EECE24F-F198-9B54-B8BE-1CC8EA2B0444}"/>
                  </a:ext>
                </a:extLst>
              </p14:cNvPr>
              <p14:cNvContentPartPr/>
              <p14:nvPr/>
            </p14:nvContentPartPr>
            <p14:xfrm>
              <a:off x="9019073" y="2563905"/>
              <a:ext cx="155160" cy="179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EECE24F-F198-9B54-B8BE-1CC8EA2B044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10433" y="2555265"/>
                <a:ext cx="1728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5890512-B1F1-EF73-91E5-1F41AC17E3C7}"/>
                  </a:ext>
                </a:extLst>
              </p14:cNvPr>
              <p14:cNvContentPartPr/>
              <p14:nvPr/>
            </p14:nvContentPartPr>
            <p14:xfrm>
              <a:off x="9096833" y="2563905"/>
              <a:ext cx="98640" cy="97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5890512-B1F1-EF73-91E5-1F41AC17E3C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87833" y="2555265"/>
                <a:ext cx="1162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15A4174-4E0B-1162-04F5-F08D63C65F4F}"/>
                  </a:ext>
                </a:extLst>
              </p14:cNvPr>
              <p14:cNvContentPartPr/>
              <p14:nvPr/>
            </p14:nvContentPartPr>
            <p14:xfrm>
              <a:off x="9042113" y="2676945"/>
              <a:ext cx="413640" cy="57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15A4174-4E0B-1162-04F5-F08D63C65F4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33113" y="2667945"/>
                <a:ext cx="431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2305642-797F-6330-118E-B98D2C22E9BD}"/>
                  </a:ext>
                </a:extLst>
              </p14:cNvPr>
              <p14:cNvContentPartPr/>
              <p14:nvPr/>
            </p14:nvContentPartPr>
            <p14:xfrm>
              <a:off x="10519193" y="5002905"/>
              <a:ext cx="1380600" cy="8697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2305642-797F-6330-118E-B98D2C22E9B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10553" y="4994265"/>
                <a:ext cx="1398240" cy="88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D5F840F-D36E-34D0-DDF2-E0561454717A}"/>
              </a:ext>
            </a:extLst>
          </p:cNvPr>
          <p:cNvGrpSpPr/>
          <p:nvPr/>
        </p:nvGrpSpPr>
        <p:grpSpPr>
          <a:xfrm>
            <a:off x="5750273" y="1102665"/>
            <a:ext cx="5902920" cy="4625640"/>
            <a:chOff x="5750273" y="1102665"/>
            <a:chExt cx="5902920" cy="46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C6DB6C9-F786-5454-FF56-A98C5F91809F}"/>
                    </a:ext>
                  </a:extLst>
                </p14:cNvPr>
                <p14:cNvContentPartPr/>
                <p14:nvPr/>
              </p14:nvContentPartPr>
              <p14:xfrm>
                <a:off x="8744033" y="2487225"/>
                <a:ext cx="732960" cy="540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C6DB6C9-F786-5454-FF56-A98C5F91809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35393" y="2478585"/>
                  <a:ext cx="7506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7158F8-F5C0-00E4-070B-575D87B87F19}"/>
                    </a:ext>
                  </a:extLst>
                </p14:cNvPr>
                <p14:cNvContentPartPr/>
                <p14:nvPr/>
              </p14:nvContentPartPr>
              <p14:xfrm>
                <a:off x="10265393" y="1731585"/>
                <a:ext cx="763920" cy="776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7158F8-F5C0-00E4-070B-575D87B87F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56393" y="1722945"/>
                  <a:ext cx="78156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01F37B-8E20-8683-75FE-29C36867A7F4}"/>
                    </a:ext>
                  </a:extLst>
                </p14:cNvPr>
                <p14:cNvContentPartPr/>
                <p14:nvPr/>
              </p14:nvContentPartPr>
              <p14:xfrm>
                <a:off x="10369073" y="3261225"/>
                <a:ext cx="462600" cy="528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01F37B-8E20-8683-75FE-29C36867A7F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60073" y="3252585"/>
                  <a:ext cx="4802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6379B2-7155-B322-2942-221A6A1ACD1A}"/>
                    </a:ext>
                  </a:extLst>
                </p14:cNvPr>
                <p14:cNvContentPartPr/>
                <p14:nvPr/>
              </p14:nvContentPartPr>
              <p14:xfrm>
                <a:off x="5906153" y="2562465"/>
                <a:ext cx="2408400" cy="87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6379B2-7155-B322-2942-221A6A1ACD1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97153" y="2553465"/>
                  <a:ext cx="2426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D299DA-9E4A-AFC2-3BD6-9605165EF836}"/>
                    </a:ext>
                  </a:extLst>
                </p14:cNvPr>
                <p14:cNvContentPartPr/>
                <p14:nvPr/>
              </p14:nvContentPartPr>
              <p14:xfrm>
                <a:off x="8555393" y="2543385"/>
                <a:ext cx="211680" cy="115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D299DA-9E4A-AFC2-3BD6-9605165EF8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46753" y="2534745"/>
                  <a:ext cx="229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3383CC-67DD-8EC3-6903-53A2AB694865}"/>
                    </a:ext>
                  </a:extLst>
                </p14:cNvPr>
                <p14:cNvContentPartPr/>
                <p14:nvPr/>
              </p14:nvContentPartPr>
              <p14:xfrm>
                <a:off x="8391953" y="2468505"/>
                <a:ext cx="243360" cy="114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3383CC-67DD-8EC3-6903-53A2AB6948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3313" y="2459865"/>
                  <a:ext cx="261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45715A7-523A-F1BB-28EA-DE0FB4534A00}"/>
                    </a:ext>
                  </a:extLst>
                </p14:cNvPr>
                <p14:cNvContentPartPr/>
                <p14:nvPr/>
              </p14:nvContentPartPr>
              <p14:xfrm>
                <a:off x="8370713" y="2413065"/>
                <a:ext cx="96120" cy="77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45715A7-523A-F1BB-28EA-DE0FB4534A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62073" y="2404065"/>
                  <a:ext cx="113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F7C2CD-1719-44F4-6BBE-CB9BA5F8E06E}"/>
                    </a:ext>
                  </a:extLst>
                </p14:cNvPr>
                <p14:cNvContentPartPr/>
                <p14:nvPr/>
              </p14:nvContentPartPr>
              <p14:xfrm>
                <a:off x="8785433" y="2477145"/>
                <a:ext cx="260640" cy="56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F7C2CD-1719-44F4-6BBE-CB9BA5F8E0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76793" y="2468145"/>
                  <a:ext cx="278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9C41F41-4849-53C4-5F3C-2E6A7BCC16B6}"/>
                    </a:ext>
                  </a:extLst>
                </p14:cNvPr>
                <p14:cNvContentPartPr/>
                <p14:nvPr/>
              </p14:nvContentPartPr>
              <p14:xfrm>
                <a:off x="9059033" y="2488665"/>
                <a:ext cx="54000" cy="71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9C41F41-4849-53C4-5F3C-2E6A7BCC16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50033" y="2480025"/>
                  <a:ext cx="71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39569F-6852-878A-7925-67D25FEA1B46}"/>
                    </a:ext>
                  </a:extLst>
                </p14:cNvPr>
                <p14:cNvContentPartPr/>
                <p14:nvPr/>
              </p14:nvContentPartPr>
              <p14:xfrm>
                <a:off x="8757353" y="2433225"/>
                <a:ext cx="199440" cy="14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39569F-6852-878A-7925-67D25FEA1B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48713" y="2424585"/>
                  <a:ext cx="217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B4ED61F-F01A-CD17-0A2C-75AD1677E6C7}"/>
                    </a:ext>
                  </a:extLst>
                </p14:cNvPr>
                <p14:cNvContentPartPr/>
                <p14:nvPr/>
              </p14:nvContentPartPr>
              <p14:xfrm>
                <a:off x="8954993" y="2591985"/>
                <a:ext cx="131760" cy="29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B4ED61F-F01A-CD17-0A2C-75AD1677E6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46353" y="2583345"/>
                  <a:ext cx="149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E09814-6F91-4714-7F40-28047AF80DC6}"/>
                    </a:ext>
                  </a:extLst>
                </p14:cNvPr>
                <p14:cNvContentPartPr/>
                <p14:nvPr/>
              </p14:nvContentPartPr>
              <p14:xfrm>
                <a:off x="6570353" y="1102665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E09814-6F91-4714-7F40-28047AF80D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61353" y="10940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E66D33-BE42-988E-EC72-D03E87A2D6CF}"/>
                    </a:ext>
                  </a:extLst>
                </p14:cNvPr>
                <p14:cNvContentPartPr/>
                <p14:nvPr/>
              </p14:nvContentPartPr>
              <p14:xfrm>
                <a:off x="6570353" y="1102665"/>
                <a:ext cx="360" cy="9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E66D33-BE42-988E-EC72-D03E87A2D6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61353" y="1094025"/>
                  <a:ext cx="18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9EA376-DD66-0D53-C0F7-060BF80FDD2E}"/>
                    </a:ext>
                  </a:extLst>
                </p14:cNvPr>
                <p14:cNvContentPartPr/>
                <p14:nvPr/>
              </p14:nvContentPartPr>
              <p14:xfrm>
                <a:off x="6570353" y="1347825"/>
                <a:ext cx="360" cy="236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9EA376-DD66-0D53-C0F7-060BF80FDD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1353" y="1338825"/>
                  <a:ext cx="18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3C032B-AC0F-7CD4-6794-79F60AEDE713}"/>
                    </a:ext>
                  </a:extLst>
                </p14:cNvPr>
                <p14:cNvContentPartPr/>
                <p14:nvPr/>
              </p14:nvContentPartPr>
              <p14:xfrm>
                <a:off x="6560993" y="1800345"/>
                <a:ext cx="360" cy="43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3C032B-AC0F-7CD4-6794-79F60AEDE7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51993" y="1791345"/>
                  <a:ext cx="18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BF02F9E-4A9C-DA70-06EF-9E6891558AB1}"/>
                    </a:ext>
                  </a:extLst>
                </p14:cNvPr>
                <p14:cNvContentPartPr/>
                <p14:nvPr/>
              </p14:nvContentPartPr>
              <p14:xfrm>
                <a:off x="6636233" y="2978625"/>
                <a:ext cx="360" cy="64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BF02F9E-4A9C-DA70-06EF-9E6891558A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27233" y="2969625"/>
                  <a:ext cx="18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B5F68A-996E-D1E7-959C-D939EE1ED994}"/>
                    </a:ext>
                  </a:extLst>
                </p14:cNvPr>
                <p14:cNvContentPartPr/>
                <p14:nvPr/>
              </p14:nvContentPartPr>
              <p14:xfrm>
                <a:off x="6626873" y="3176625"/>
                <a:ext cx="360" cy="9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B5F68A-996E-D1E7-959C-D939EE1ED9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17873" y="3167985"/>
                  <a:ext cx="18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FCAFE0-0518-BDEF-8DCC-17770BABB0A3}"/>
                    </a:ext>
                  </a:extLst>
                </p14:cNvPr>
                <p14:cNvContentPartPr/>
                <p14:nvPr/>
              </p14:nvContentPartPr>
              <p14:xfrm>
                <a:off x="6305753" y="3337185"/>
                <a:ext cx="11160" cy="519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FCAFE0-0518-BDEF-8DCC-17770BABB0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96753" y="3328185"/>
                  <a:ext cx="288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E3D2569-3ACE-06DC-A4A9-17A4E17D0445}"/>
                    </a:ext>
                  </a:extLst>
                </p14:cNvPr>
                <p14:cNvContentPartPr/>
                <p14:nvPr/>
              </p14:nvContentPartPr>
              <p14:xfrm>
                <a:off x="6255353" y="3808425"/>
                <a:ext cx="112320" cy="10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E3D2569-3ACE-06DC-A4A9-17A4E17D04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46353" y="3799425"/>
                  <a:ext cx="129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13B507-324E-C3BD-F7A2-8A2AFEEE3A34}"/>
                    </a:ext>
                  </a:extLst>
                </p14:cNvPr>
                <p14:cNvContentPartPr/>
                <p14:nvPr/>
              </p14:nvContentPartPr>
              <p14:xfrm>
                <a:off x="6140873" y="2465625"/>
                <a:ext cx="176040" cy="504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13B507-324E-C3BD-F7A2-8A2AFEEE3A3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31873" y="2456985"/>
                  <a:ext cx="1936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7819D5-2E17-5EAD-D41F-83281EADF234}"/>
                    </a:ext>
                  </a:extLst>
                </p14:cNvPr>
                <p14:cNvContentPartPr/>
                <p14:nvPr/>
              </p14:nvContentPartPr>
              <p14:xfrm>
                <a:off x="5750273" y="3195345"/>
                <a:ext cx="1022400" cy="4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7819D5-2E17-5EAD-D41F-83281EADF2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41633" y="3186705"/>
                  <a:ext cx="1040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E0E2BF-0F49-12E5-8D9D-37DF5555A490}"/>
                    </a:ext>
                  </a:extLst>
                </p14:cNvPr>
                <p14:cNvContentPartPr/>
                <p14:nvPr/>
              </p14:nvContentPartPr>
              <p14:xfrm>
                <a:off x="6562433" y="3169785"/>
                <a:ext cx="74520" cy="8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E0E2BF-0F49-12E5-8D9D-37DF5555A49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53433" y="3161145"/>
                  <a:ext cx="92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145E73C-029B-5B78-36D7-58077FDAA198}"/>
                    </a:ext>
                  </a:extLst>
                </p14:cNvPr>
                <p14:cNvContentPartPr/>
                <p14:nvPr/>
              </p14:nvContentPartPr>
              <p14:xfrm>
                <a:off x="7203593" y="1666065"/>
                <a:ext cx="252720" cy="690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145E73C-029B-5B78-36D7-58077FDAA19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94593" y="1657065"/>
                  <a:ext cx="27036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25B8166-6C7C-34BE-FD7E-D4D57F92E511}"/>
                    </a:ext>
                  </a:extLst>
                </p14:cNvPr>
                <p14:cNvContentPartPr/>
                <p14:nvPr/>
              </p14:nvContentPartPr>
              <p14:xfrm>
                <a:off x="6589433" y="2319105"/>
                <a:ext cx="10080" cy="13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25B8166-6C7C-34BE-FD7E-D4D57F92E51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80433" y="2310105"/>
                  <a:ext cx="27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85D1C3-B623-D561-4B5C-C9D25A2FCFCE}"/>
                    </a:ext>
                  </a:extLst>
                </p14:cNvPr>
                <p14:cNvContentPartPr/>
                <p14:nvPr/>
              </p14:nvContentPartPr>
              <p14:xfrm>
                <a:off x="6617513" y="2705025"/>
                <a:ext cx="19800" cy="80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85D1C3-B623-D561-4B5C-C9D25A2FCF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08513" y="2696385"/>
                  <a:ext cx="37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91AF29-F3D9-29EE-747A-A4C59E185431}"/>
                    </a:ext>
                  </a:extLst>
                </p14:cNvPr>
                <p14:cNvContentPartPr/>
                <p14:nvPr/>
              </p14:nvContentPartPr>
              <p14:xfrm>
                <a:off x="7206833" y="1632585"/>
                <a:ext cx="308160" cy="601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91AF29-F3D9-29EE-747A-A4C59E1854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98193" y="1623945"/>
                  <a:ext cx="32580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BF97919-CF11-9702-B264-8A745ECCA71B}"/>
                    </a:ext>
                  </a:extLst>
                </p14:cNvPr>
                <p14:cNvContentPartPr/>
                <p14:nvPr/>
              </p14:nvContentPartPr>
              <p14:xfrm>
                <a:off x="7506713" y="3129465"/>
                <a:ext cx="59040" cy="1170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BF97919-CF11-9702-B264-8A745ECCA71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98073" y="3120825"/>
                  <a:ext cx="76680" cy="11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EC4A07-E32C-9236-5B2C-01A404DC06E0}"/>
                    </a:ext>
                  </a:extLst>
                </p14:cNvPr>
                <p14:cNvContentPartPr/>
                <p14:nvPr/>
              </p14:nvContentPartPr>
              <p14:xfrm>
                <a:off x="7465673" y="4138185"/>
                <a:ext cx="279720" cy="229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EC4A07-E32C-9236-5B2C-01A404DC06E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57033" y="4129545"/>
                  <a:ext cx="297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538412F-A4C8-112B-DE47-263FDAA67431}"/>
                    </a:ext>
                  </a:extLst>
                </p14:cNvPr>
                <p14:cNvContentPartPr/>
                <p14:nvPr/>
              </p14:nvContentPartPr>
              <p14:xfrm>
                <a:off x="7446953" y="3120105"/>
                <a:ext cx="170280" cy="1189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538412F-A4C8-112B-DE47-263FDAA674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37953" y="3111465"/>
                  <a:ext cx="187920" cy="12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223256-511E-A509-B535-224246A80D09}"/>
                    </a:ext>
                  </a:extLst>
                </p14:cNvPr>
                <p14:cNvContentPartPr/>
                <p14:nvPr/>
              </p14:nvContentPartPr>
              <p14:xfrm>
                <a:off x="7399793" y="4138185"/>
                <a:ext cx="247680" cy="191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223256-511E-A509-B535-224246A80D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91153" y="4129545"/>
                  <a:ext cx="265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82A82F0-D835-05E7-4951-219E055A7D0C}"/>
                    </a:ext>
                  </a:extLst>
                </p14:cNvPr>
                <p14:cNvContentPartPr/>
                <p14:nvPr/>
              </p14:nvContentPartPr>
              <p14:xfrm>
                <a:off x="5976713" y="3224145"/>
                <a:ext cx="1181520" cy="107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82A82F0-D835-05E7-4951-219E055A7D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67713" y="3215145"/>
                  <a:ext cx="1199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4B69872-CE2E-BA2F-B0CB-284253F026C6}"/>
                    </a:ext>
                  </a:extLst>
                </p14:cNvPr>
                <p14:cNvContentPartPr/>
                <p14:nvPr/>
              </p14:nvContentPartPr>
              <p14:xfrm>
                <a:off x="6842153" y="3337185"/>
                <a:ext cx="218880" cy="1702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4B69872-CE2E-BA2F-B0CB-284253F026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833153" y="3328185"/>
                  <a:ext cx="236520" cy="17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416F92F-DEAA-EB0B-6D6F-131B1100E064}"/>
                    </a:ext>
                  </a:extLst>
                </p14:cNvPr>
                <p14:cNvContentPartPr/>
                <p14:nvPr/>
              </p14:nvContentPartPr>
              <p14:xfrm>
                <a:off x="6768353" y="4910745"/>
                <a:ext cx="298440" cy="123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416F92F-DEAA-EB0B-6D6F-131B1100E0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59713" y="4902105"/>
                  <a:ext cx="316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89DBF0-492E-7C27-97E0-264FC1B87BA8}"/>
                    </a:ext>
                  </a:extLst>
                </p14:cNvPr>
                <p14:cNvContentPartPr/>
                <p14:nvPr/>
              </p14:nvContentPartPr>
              <p14:xfrm>
                <a:off x="6274433" y="3318105"/>
                <a:ext cx="108000" cy="1189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89DBF0-492E-7C27-97E0-264FC1B87B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65433" y="3309105"/>
                  <a:ext cx="12564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6B91A9E-612F-6249-9F92-11314D690D8C}"/>
                    </a:ext>
                  </a:extLst>
                </p14:cNvPr>
                <p14:cNvContentPartPr/>
                <p14:nvPr/>
              </p14:nvContentPartPr>
              <p14:xfrm>
                <a:off x="6703193" y="3327465"/>
                <a:ext cx="47880" cy="1165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6B91A9E-612F-6249-9F92-11314D690D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94193" y="3318465"/>
                  <a:ext cx="65520" cy="11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3B0B867-F783-5172-F8A0-0F08BF3F8459}"/>
                    </a:ext>
                  </a:extLst>
                </p14:cNvPr>
                <p14:cNvContentPartPr/>
                <p14:nvPr/>
              </p14:nvContentPartPr>
              <p14:xfrm>
                <a:off x="6013793" y="4119105"/>
                <a:ext cx="20412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3B0B867-F783-5172-F8A0-0F08BF3F84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05153" y="4110465"/>
                  <a:ext cx="22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3F3C01-BAD6-5DD0-8C65-B4649AC42104}"/>
                    </a:ext>
                  </a:extLst>
                </p14:cNvPr>
                <p14:cNvContentPartPr/>
                <p14:nvPr/>
              </p14:nvContentPartPr>
              <p14:xfrm>
                <a:off x="6193433" y="4053225"/>
                <a:ext cx="78120" cy="112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3F3C01-BAD6-5DD0-8C65-B4649AC4210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84793" y="4044585"/>
                  <a:ext cx="95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26D392-1C5B-4D30-4D4E-EE8DAFE21772}"/>
                    </a:ext>
                  </a:extLst>
                </p14:cNvPr>
                <p14:cNvContentPartPr/>
                <p14:nvPr/>
              </p14:nvContentPartPr>
              <p14:xfrm>
                <a:off x="6801833" y="4109745"/>
                <a:ext cx="69840" cy="147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26D392-1C5B-4D30-4D4E-EE8DAFE2177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92833" y="4101105"/>
                  <a:ext cx="87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E51AAA-B038-7831-7BB5-E30D3B129B3E}"/>
                    </a:ext>
                  </a:extLst>
                </p14:cNvPr>
                <p14:cNvContentPartPr/>
                <p14:nvPr/>
              </p14:nvContentPartPr>
              <p14:xfrm>
                <a:off x="6852953" y="4213425"/>
                <a:ext cx="21744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E51AAA-B038-7831-7BB5-E30D3B129B3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44313" y="4204785"/>
                  <a:ext cx="23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122CD9A-09C5-4574-DC87-E5F333BEADC3}"/>
                    </a:ext>
                  </a:extLst>
                </p14:cNvPr>
                <p14:cNvContentPartPr/>
                <p14:nvPr/>
              </p14:nvContentPartPr>
              <p14:xfrm>
                <a:off x="6013433" y="3270945"/>
                <a:ext cx="10440" cy="139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122CD9A-09C5-4574-DC87-E5F333BEAD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04793" y="3261945"/>
                  <a:ext cx="28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56C087E-3D3F-C359-D44D-3388DCC554D7}"/>
                    </a:ext>
                  </a:extLst>
                </p14:cNvPr>
                <p14:cNvContentPartPr/>
                <p14:nvPr/>
              </p14:nvContentPartPr>
              <p14:xfrm>
                <a:off x="6013793" y="3421785"/>
                <a:ext cx="574920" cy="38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56C087E-3D3F-C359-D44D-3388DCC554D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05153" y="3412785"/>
                  <a:ext cx="592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BE5309A-6329-8584-C9F9-4798E75FA09C}"/>
                    </a:ext>
                  </a:extLst>
                </p14:cNvPr>
                <p14:cNvContentPartPr/>
                <p14:nvPr/>
              </p14:nvContentPartPr>
              <p14:xfrm>
                <a:off x="6050513" y="3074025"/>
                <a:ext cx="30240" cy="206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BE5309A-6329-8584-C9F9-4798E75FA09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41873" y="3065385"/>
                  <a:ext cx="47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EB295AD-2759-425E-FABC-1B31C0A133E4}"/>
                    </a:ext>
                  </a:extLst>
                </p14:cNvPr>
                <p14:cNvContentPartPr/>
                <p14:nvPr/>
              </p14:nvContentPartPr>
              <p14:xfrm>
                <a:off x="6051953" y="3020385"/>
                <a:ext cx="713880" cy="24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EB295AD-2759-425E-FABC-1B31C0A133E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42953" y="3011745"/>
                  <a:ext cx="731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12E79A-8285-0AF6-4D98-BA58601C7123}"/>
                    </a:ext>
                  </a:extLst>
                </p14:cNvPr>
                <p14:cNvContentPartPr/>
                <p14:nvPr/>
              </p14:nvContentPartPr>
              <p14:xfrm>
                <a:off x="8399153" y="4977345"/>
                <a:ext cx="1789560" cy="283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A12E79A-8285-0AF6-4D98-BA58601C712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90513" y="4968705"/>
                  <a:ext cx="18072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AD0C1E6-CC3A-C71C-62D2-3CFDDFE438A5}"/>
                    </a:ext>
                  </a:extLst>
                </p14:cNvPr>
                <p14:cNvContentPartPr/>
                <p14:nvPr/>
              </p14:nvContentPartPr>
              <p14:xfrm>
                <a:off x="8493473" y="5570985"/>
                <a:ext cx="1136880" cy="157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AD0C1E6-CC3A-C71C-62D2-3CFDDFE438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84473" y="5562345"/>
                  <a:ext cx="1154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AE70B0-575A-5F2F-CF83-99CB499D4B02}"/>
                    </a:ext>
                  </a:extLst>
                </p14:cNvPr>
                <p14:cNvContentPartPr/>
                <p14:nvPr/>
              </p14:nvContentPartPr>
              <p14:xfrm>
                <a:off x="10345313" y="5213145"/>
                <a:ext cx="89640" cy="100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AE70B0-575A-5F2F-CF83-99CB499D4B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36673" y="5204145"/>
                  <a:ext cx="107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67AA7DE-F609-BE71-3017-98E66FD4CE57}"/>
                    </a:ext>
                  </a:extLst>
                </p14:cNvPr>
                <p14:cNvContentPartPr/>
                <p14:nvPr/>
              </p14:nvContentPartPr>
              <p14:xfrm>
                <a:off x="10424873" y="5279025"/>
                <a:ext cx="10800" cy="410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67AA7DE-F609-BE71-3017-98E66FD4CE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16233" y="5270025"/>
                  <a:ext cx="284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F6BA3CF-8AAC-87BE-C4CE-4BA61270D1D7}"/>
                    </a:ext>
                  </a:extLst>
                </p14:cNvPr>
                <p14:cNvContentPartPr/>
                <p14:nvPr/>
              </p14:nvContentPartPr>
              <p14:xfrm>
                <a:off x="10350353" y="5620305"/>
                <a:ext cx="136080" cy="64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F6BA3CF-8AAC-87BE-C4CE-4BA61270D1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341713" y="5611665"/>
                  <a:ext cx="153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152923-1957-87C0-C442-902228F66956}"/>
                    </a:ext>
                  </a:extLst>
                </p14:cNvPr>
                <p14:cNvContentPartPr/>
                <p14:nvPr/>
              </p14:nvContentPartPr>
              <p14:xfrm>
                <a:off x="10574273" y="5436345"/>
                <a:ext cx="172440" cy="137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152923-1957-87C0-C442-902228F6695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65633" y="5427345"/>
                  <a:ext cx="190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D047DF-0A1F-356B-2A6A-C215092EBAAE}"/>
                    </a:ext>
                  </a:extLst>
                </p14:cNvPr>
                <p14:cNvContentPartPr/>
                <p14:nvPr/>
              </p14:nvContentPartPr>
              <p14:xfrm>
                <a:off x="10784153" y="5467305"/>
                <a:ext cx="1728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7D047DF-0A1F-356B-2A6A-C215092EBAA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75513" y="5458305"/>
                  <a:ext cx="3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74B8B5E-E72B-700B-5586-EA46F53CEA1A}"/>
                    </a:ext>
                  </a:extLst>
                </p14:cNvPr>
                <p14:cNvContentPartPr/>
                <p14:nvPr/>
              </p14:nvContentPartPr>
              <p14:xfrm>
                <a:off x="10921673" y="5391705"/>
                <a:ext cx="202320" cy="191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74B8B5E-E72B-700B-5586-EA46F53CEA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13033" y="5383065"/>
                  <a:ext cx="219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CC8730B-2314-AAFE-18EC-C15F303BC7BB}"/>
                    </a:ext>
                  </a:extLst>
                </p14:cNvPr>
                <p14:cNvContentPartPr/>
                <p14:nvPr/>
              </p14:nvContentPartPr>
              <p14:xfrm>
                <a:off x="11359073" y="5486385"/>
                <a:ext cx="795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CC8730B-2314-AAFE-18EC-C15F303BC7B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50433" y="5477745"/>
                  <a:ext cx="97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1D932B-C551-6720-4FA9-B7A422DB4FE3}"/>
                    </a:ext>
                  </a:extLst>
                </p14:cNvPr>
                <p14:cNvContentPartPr/>
                <p14:nvPr/>
              </p14:nvContentPartPr>
              <p14:xfrm>
                <a:off x="11613593" y="5429865"/>
                <a:ext cx="39600" cy="195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1D932B-C551-6720-4FA9-B7A422DB4F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04593" y="5421225"/>
                  <a:ext cx="57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823B24-D17E-2A88-94FE-C57220221895}"/>
                    </a:ext>
                  </a:extLst>
                </p14:cNvPr>
                <p14:cNvContentPartPr/>
                <p14:nvPr/>
              </p14:nvContentPartPr>
              <p14:xfrm>
                <a:off x="7364513" y="3666225"/>
                <a:ext cx="2073960" cy="1198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823B24-D17E-2A88-94FE-C5722022189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55873" y="3657225"/>
                  <a:ext cx="209160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F1A1175-6F35-C802-07B7-0738825DA77F}"/>
                    </a:ext>
                  </a:extLst>
                </p14:cNvPr>
                <p14:cNvContentPartPr/>
                <p14:nvPr/>
              </p14:nvContentPartPr>
              <p14:xfrm>
                <a:off x="7374233" y="3647865"/>
                <a:ext cx="127440" cy="236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F1A1175-6F35-C802-07B7-0738825DA7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65233" y="3639225"/>
                  <a:ext cx="14508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35408E9-FF10-05A5-C5A6-D4DDEEC969AB}"/>
                  </a:ext>
                </a:extLst>
              </p14:cNvPr>
              <p14:cNvContentPartPr/>
              <p14:nvPr/>
            </p14:nvContentPartPr>
            <p14:xfrm>
              <a:off x="1168913" y="4919025"/>
              <a:ext cx="2352240" cy="489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35408E9-FF10-05A5-C5A6-D4DDEEC969A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59913" y="4910025"/>
                <a:ext cx="23698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2489D23-2531-19BF-7783-B3384CA4E1BF}"/>
                  </a:ext>
                </a:extLst>
              </p14:cNvPr>
              <p14:cNvContentPartPr/>
              <p14:nvPr/>
            </p14:nvContentPartPr>
            <p14:xfrm>
              <a:off x="1234793" y="5542905"/>
              <a:ext cx="1852920" cy="4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2489D23-2531-19BF-7783-B3384CA4E1B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226153" y="5533905"/>
                <a:ext cx="1870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63CCA31-2580-85CA-DE3F-55C520FB5436}"/>
                  </a:ext>
                </a:extLst>
              </p14:cNvPr>
              <p14:cNvContentPartPr/>
              <p14:nvPr/>
            </p14:nvContentPartPr>
            <p14:xfrm>
              <a:off x="1234793" y="5068065"/>
              <a:ext cx="2563560" cy="352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63CCA31-2580-85CA-DE3F-55C520FB543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226153" y="5059065"/>
                <a:ext cx="25812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05A5586-63D9-E248-14BE-4FA783271974}"/>
                  </a:ext>
                </a:extLst>
              </p14:cNvPr>
              <p14:cNvContentPartPr/>
              <p14:nvPr/>
            </p14:nvContentPartPr>
            <p14:xfrm>
              <a:off x="3101393" y="4977345"/>
              <a:ext cx="360" cy="106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05A5586-63D9-E248-14BE-4FA78327197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092393" y="4968705"/>
                <a:ext cx="180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167314F-58C3-E21D-8146-925597B0EBFA}"/>
                  </a:ext>
                </a:extLst>
              </p14:cNvPr>
              <p14:cNvContentPartPr/>
              <p14:nvPr/>
            </p14:nvContentPartPr>
            <p14:xfrm>
              <a:off x="3044873" y="5048625"/>
              <a:ext cx="142920" cy="676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167314F-58C3-E21D-8146-925597B0EBF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035873" y="5039985"/>
                <a:ext cx="160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D52E8E0-CD8C-6E1F-52A5-9DE1F5CDAAE3}"/>
                  </a:ext>
                </a:extLst>
              </p14:cNvPr>
              <p14:cNvContentPartPr/>
              <p14:nvPr/>
            </p14:nvContentPartPr>
            <p14:xfrm>
              <a:off x="3110033" y="5392065"/>
              <a:ext cx="58680" cy="3790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D52E8E0-CD8C-6E1F-52A5-9DE1F5CDAAE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01393" y="5383065"/>
                <a:ext cx="76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F29066B-85D4-DE66-6A12-1124975CACB9}"/>
                  </a:ext>
                </a:extLst>
              </p14:cNvPr>
              <p14:cNvContentPartPr/>
              <p14:nvPr/>
            </p14:nvContentPartPr>
            <p14:xfrm>
              <a:off x="3069713" y="5401425"/>
              <a:ext cx="198000" cy="158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F29066B-85D4-DE66-6A12-1124975CACB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60713" y="5392425"/>
                <a:ext cx="21564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18BE5BA-003D-3054-3AF2-516CE4E8EBF5}"/>
              </a:ext>
            </a:extLst>
          </p:cNvPr>
          <p:cNvGrpSpPr/>
          <p:nvPr/>
        </p:nvGrpSpPr>
        <p:grpSpPr>
          <a:xfrm>
            <a:off x="3948113" y="4901025"/>
            <a:ext cx="804600" cy="680400"/>
            <a:chOff x="3948113" y="4901025"/>
            <a:chExt cx="80460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895FEEC-3F46-4E99-2655-02CA63033475}"/>
                    </a:ext>
                  </a:extLst>
                </p14:cNvPr>
                <p14:cNvContentPartPr/>
                <p14:nvPr/>
              </p14:nvContentPartPr>
              <p14:xfrm>
                <a:off x="4157273" y="5071305"/>
                <a:ext cx="106920" cy="266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895FEEC-3F46-4E99-2655-02CA6303347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48273" y="5062665"/>
                  <a:ext cx="124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04E3255-BDD9-1CC7-7A42-4B74935127A9}"/>
                    </a:ext>
                  </a:extLst>
                </p14:cNvPr>
                <p14:cNvContentPartPr/>
                <p14:nvPr/>
              </p14:nvContentPartPr>
              <p14:xfrm>
                <a:off x="4307753" y="5193705"/>
                <a:ext cx="180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04E3255-BDD9-1CC7-7A42-4B74935127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99113" y="5185065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16952A-EAF8-D049-ACED-CB4F8AF0F0E5}"/>
                    </a:ext>
                  </a:extLst>
                </p14:cNvPr>
                <p14:cNvContentPartPr/>
                <p14:nvPr/>
              </p14:nvContentPartPr>
              <p14:xfrm>
                <a:off x="4451753" y="5104425"/>
                <a:ext cx="128520" cy="214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16952A-EAF8-D049-ACED-CB4F8AF0F0E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42753" y="5095785"/>
                  <a:ext cx="146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B6CA462-C7FB-44E2-26F7-3D3D80B2BDDC}"/>
                    </a:ext>
                  </a:extLst>
                </p14:cNvPr>
                <p14:cNvContentPartPr/>
                <p14:nvPr/>
              </p14:nvContentPartPr>
              <p14:xfrm>
                <a:off x="3948113" y="4901025"/>
                <a:ext cx="804600" cy="680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B6CA462-C7FB-44E2-26F7-3D3D80B2BDD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39113" y="4892385"/>
                  <a:ext cx="822240" cy="69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36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8DF838-8C3D-0F3B-684A-F24CD3385378}"/>
              </a:ext>
            </a:extLst>
          </p:cNvPr>
          <p:cNvGrpSpPr/>
          <p:nvPr/>
        </p:nvGrpSpPr>
        <p:grpSpPr>
          <a:xfrm>
            <a:off x="241054" y="734870"/>
            <a:ext cx="11382950" cy="3949830"/>
            <a:chOff x="552138" y="763150"/>
            <a:chExt cx="11382950" cy="39498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8C4E883-8846-7153-41C3-E9FFB3919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204080"/>
              <a:ext cx="5839088" cy="34971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B966D6-F751-7420-A417-11B49D17D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38" y="763150"/>
              <a:ext cx="5785816" cy="3949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949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F66837-C1AE-FD97-74E9-FCD3EA4AAD88}"/>
              </a:ext>
            </a:extLst>
          </p:cNvPr>
          <p:cNvGrpSpPr/>
          <p:nvPr/>
        </p:nvGrpSpPr>
        <p:grpSpPr>
          <a:xfrm>
            <a:off x="0" y="250435"/>
            <a:ext cx="12097732" cy="5891127"/>
            <a:chOff x="1273333" y="966873"/>
            <a:chExt cx="8918148" cy="37921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2A9C72-C4D1-6C36-E064-851D4D1C4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333" y="966873"/>
              <a:ext cx="3996251" cy="379212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5A54A79-E5CE-CABB-D7C7-6D493962B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9584" y="966873"/>
              <a:ext cx="4921897" cy="3792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04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Ayanava Bagchi</dc:creator>
  <cp:lastModifiedBy>Ayanava Bagchi</cp:lastModifiedBy>
  <cp:revision>19</cp:revision>
  <dcterms:created xsi:type="dcterms:W3CDTF">2023-04-11T05:01:00Z</dcterms:created>
  <dcterms:modified xsi:type="dcterms:W3CDTF">2023-04-20T12:27:55Z</dcterms:modified>
</cp:coreProperties>
</file>