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</p:sldMasterIdLst>
  <p:notesMasterIdLst>
    <p:notesMasterId r:id="rId16"/>
  </p:notesMasterIdLst>
  <p:sldIdLst>
    <p:sldId id="266" r:id="rId3"/>
    <p:sldId id="270" r:id="rId4"/>
    <p:sldId id="283" r:id="rId5"/>
    <p:sldId id="278" r:id="rId6"/>
    <p:sldId id="282" r:id="rId7"/>
    <p:sldId id="284" r:id="rId8"/>
    <p:sldId id="285" r:id="rId9"/>
    <p:sldId id="286" r:id="rId10"/>
    <p:sldId id="287" r:id="rId11"/>
    <p:sldId id="290" r:id="rId12"/>
    <p:sldId id="291" r:id="rId13"/>
    <p:sldId id="289" r:id="rId14"/>
    <p:sldId id="28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  <p:cmAuthor id="2" name="Alexandr Lagornii" initials="AL" lastIdx="1" clrIdx="1">
    <p:extLst>
      <p:ext uri="{19B8F6BF-5375-455C-9EA6-DF929625EA0E}">
        <p15:presenceInfo xmlns:p15="http://schemas.microsoft.com/office/powerpoint/2012/main" userId="S::alexandr.lagornii@iis.utm.md::8f1d117b-c8b8-470f-958c-89b1e7ebf0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8FD1"/>
    <a:srgbClr val="FF9999"/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86426" autoAdjust="0"/>
  </p:normalViewPr>
  <p:slideViewPr>
    <p:cSldViewPr snapToGrid="0" snapToObjects="1">
      <p:cViewPr varScale="1">
        <p:scale>
          <a:sx n="99" d="100"/>
          <a:sy n="99" d="100"/>
        </p:scale>
        <p:origin x="22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om Mirovski" userId="0609664534192202" providerId="LiveId" clId="{95E50BBE-CC12-40DD-813A-FB1E2E516C63}"/>
    <pc:docChg chg="custSel modSld">
      <pc:chgData name="Artiom Mirovski" userId="0609664534192202" providerId="LiveId" clId="{95E50BBE-CC12-40DD-813A-FB1E2E516C63}" dt="2022-09-15T08:47:05.737" v="322" actId="1076"/>
      <pc:docMkLst>
        <pc:docMk/>
      </pc:docMkLst>
      <pc:sldChg chg="modSp mod">
        <pc:chgData name="Artiom Mirovski" userId="0609664534192202" providerId="LiveId" clId="{95E50BBE-CC12-40DD-813A-FB1E2E516C63}" dt="2022-09-15T07:56:41.824" v="59" actId="20577"/>
        <pc:sldMkLst>
          <pc:docMk/>
          <pc:sldMk cId="0" sldId="266"/>
        </pc:sldMkLst>
        <pc:spChg chg="mod">
          <ac:chgData name="Artiom Mirovski" userId="0609664534192202" providerId="LiveId" clId="{95E50BBE-CC12-40DD-813A-FB1E2E516C63}" dt="2022-09-15T07:56:41.824" v="59" actId="20577"/>
          <ac:spMkLst>
            <pc:docMk/>
            <pc:sldMk cId="0" sldId="266"/>
            <ac:spMk id="5" creationId="{DE8EE846-178D-40AC-A224-7C9DFA72A759}"/>
          </ac:spMkLst>
        </pc:spChg>
        <pc:spChg chg="mod">
          <ac:chgData name="Artiom Mirovski" userId="0609664534192202" providerId="LiveId" clId="{95E50BBE-CC12-40DD-813A-FB1E2E516C63}" dt="2022-09-15T07:56:27.184" v="41" actId="207"/>
          <ac:spMkLst>
            <pc:docMk/>
            <pc:sldMk cId="0" sldId="266"/>
            <ac:spMk id="36866" creationId="{ABF38D67-E4A7-4094-A5BE-310CEC2B0684}"/>
          </ac:spMkLst>
        </pc:spChg>
      </pc:sldChg>
      <pc:sldChg chg="modSp mod">
        <pc:chgData name="Artiom Mirovski" userId="0609664534192202" providerId="LiveId" clId="{95E50BBE-CC12-40DD-813A-FB1E2E516C63}" dt="2022-09-15T08:17:48.172" v="221" actId="113"/>
        <pc:sldMkLst>
          <pc:docMk/>
          <pc:sldMk cId="0" sldId="270"/>
        </pc:sldMkLst>
        <pc:spChg chg="mod">
          <ac:chgData name="Artiom Mirovski" userId="0609664534192202" providerId="LiveId" clId="{95E50BBE-CC12-40DD-813A-FB1E2E516C63}" dt="2022-09-15T08:17:48.172" v="221" actId="113"/>
          <ac:spMkLst>
            <pc:docMk/>
            <pc:sldMk cId="0" sldId="270"/>
            <ac:spMk id="8" creationId="{41FBD97F-9571-4280-9145-7B21BB60E999}"/>
          </ac:spMkLst>
        </pc:spChg>
        <pc:picChg chg="mod">
          <ac:chgData name="Artiom Mirovski" userId="0609664534192202" providerId="LiveId" clId="{95E50BBE-CC12-40DD-813A-FB1E2E516C63}" dt="2022-09-15T07:57:07.443" v="62" actId="1076"/>
          <ac:picMkLst>
            <pc:docMk/>
            <pc:sldMk cId="0" sldId="270"/>
            <ac:picMk id="1026" creationId="{D153AB8B-A512-4993-A246-CE466EDAE519}"/>
          </ac:picMkLst>
        </pc:picChg>
      </pc:sldChg>
      <pc:sldChg chg="addSp delSp modSp mod">
        <pc:chgData name="Artiom Mirovski" userId="0609664534192202" providerId="LiveId" clId="{95E50BBE-CC12-40DD-813A-FB1E2E516C63}" dt="2022-09-15T08:42:17.436" v="249" actId="14100"/>
        <pc:sldMkLst>
          <pc:docMk/>
          <pc:sldMk cId="406752470" sldId="271"/>
        </pc:sldMkLst>
        <pc:spChg chg="mod">
          <ac:chgData name="Artiom Mirovski" userId="0609664534192202" providerId="LiveId" clId="{95E50BBE-CC12-40DD-813A-FB1E2E516C63}" dt="2022-09-15T08:10:13.328" v="109" actId="20577"/>
          <ac:spMkLst>
            <pc:docMk/>
            <pc:sldMk cId="406752470" sldId="271"/>
            <ac:spMk id="2" creationId="{D8783048-E365-45F6-962A-728ED897D301}"/>
          </ac:spMkLst>
        </pc:spChg>
        <pc:picChg chg="add mod">
          <ac:chgData name="Artiom Mirovski" userId="0609664534192202" providerId="LiveId" clId="{95E50BBE-CC12-40DD-813A-FB1E2E516C63}" dt="2022-09-15T08:42:07.515" v="246" actId="1076"/>
          <ac:picMkLst>
            <pc:docMk/>
            <pc:sldMk cId="406752470" sldId="271"/>
            <ac:picMk id="4" creationId="{224BE076-29E2-2D5A-E95A-D54282830292}"/>
          </ac:picMkLst>
        </pc:picChg>
        <pc:picChg chg="del">
          <ac:chgData name="Artiom Mirovski" userId="0609664534192202" providerId="LiveId" clId="{95E50BBE-CC12-40DD-813A-FB1E2E516C63}" dt="2022-09-15T08:41:58.900" v="243" actId="21"/>
          <ac:picMkLst>
            <pc:docMk/>
            <pc:sldMk cId="406752470" sldId="271"/>
            <ac:picMk id="6" creationId="{6D05BCFF-1E3B-430C-8099-6E85A363F6AC}"/>
          </ac:picMkLst>
        </pc:picChg>
        <pc:picChg chg="add mod">
          <ac:chgData name="Artiom Mirovski" userId="0609664534192202" providerId="LiveId" clId="{95E50BBE-CC12-40DD-813A-FB1E2E516C63}" dt="2022-09-15T08:42:17.436" v="249" actId="14100"/>
          <ac:picMkLst>
            <pc:docMk/>
            <pc:sldMk cId="406752470" sldId="271"/>
            <ac:picMk id="7" creationId="{1625BB0A-6E71-3296-F826-AA52706D3985}"/>
          </ac:picMkLst>
        </pc:picChg>
        <pc:picChg chg="del">
          <ac:chgData name="Artiom Mirovski" userId="0609664534192202" providerId="LiveId" clId="{95E50BBE-CC12-40DD-813A-FB1E2E516C63}" dt="2022-09-15T08:42:00.636" v="244" actId="21"/>
          <ac:picMkLst>
            <pc:docMk/>
            <pc:sldMk cId="406752470" sldId="271"/>
            <ac:picMk id="8" creationId="{77FDE307-94F3-47EC-8B2B-3D6CC93972B7}"/>
          </ac:picMkLst>
        </pc:picChg>
      </pc:sldChg>
      <pc:sldChg chg="addSp delSp modSp mod">
        <pc:chgData name="Artiom Mirovski" userId="0609664534192202" providerId="LiveId" clId="{95E50BBE-CC12-40DD-813A-FB1E2E516C63}" dt="2022-09-15T08:43:25.889" v="262" actId="1076"/>
        <pc:sldMkLst>
          <pc:docMk/>
          <pc:sldMk cId="1346690544" sldId="272"/>
        </pc:sldMkLst>
        <pc:spChg chg="mod">
          <ac:chgData name="Artiom Mirovski" userId="0609664534192202" providerId="LiveId" clId="{95E50BBE-CC12-40DD-813A-FB1E2E516C63}" dt="2022-09-15T08:11:40.207" v="118" actId="20577"/>
          <ac:spMkLst>
            <pc:docMk/>
            <pc:sldMk cId="1346690544" sldId="272"/>
            <ac:spMk id="2" creationId="{D8783048-E365-45F6-962A-728ED897D301}"/>
          </ac:spMkLst>
        </pc:spChg>
        <pc:picChg chg="del">
          <ac:chgData name="Artiom Mirovski" userId="0609664534192202" providerId="LiveId" clId="{95E50BBE-CC12-40DD-813A-FB1E2E516C63}" dt="2022-09-15T08:42:46.025" v="250" actId="21"/>
          <ac:picMkLst>
            <pc:docMk/>
            <pc:sldMk cId="1346690544" sldId="272"/>
            <ac:picMk id="4" creationId="{841F41C8-7DD6-4B11-87EB-741B662DAF21}"/>
          </ac:picMkLst>
        </pc:picChg>
        <pc:picChg chg="add mod">
          <ac:chgData name="Artiom Mirovski" userId="0609664534192202" providerId="LiveId" clId="{95E50BBE-CC12-40DD-813A-FB1E2E516C63}" dt="2022-09-15T08:42:49.882" v="252" actId="1076"/>
          <ac:picMkLst>
            <pc:docMk/>
            <pc:sldMk cId="1346690544" sldId="272"/>
            <ac:picMk id="5" creationId="{6F7D5314-1AB3-26FC-E4CC-06194BA7F6B0}"/>
          </ac:picMkLst>
        </pc:picChg>
        <pc:picChg chg="del">
          <ac:chgData name="Artiom Mirovski" userId="0609664534192202" providerId="LiveId" clId="{95E50BBE-CC12-40DD-813A-FB1E2E516C63}" dt="2022-09-15T08:42:58.296" v="253" actId="21"/>
          <ac:picMkLst>
            <pc:docMk/>
            <pc:sldMk cId="1346690544" sldId="272"/>
            <ac:picMk id="6" creationId="{9EF36EC6-6248-43DC-B961-F4CD563BF709}"/>
          </ac:picMkLst>
        </pc:picChg>
        <pc:picChg chg="del">
          <ac:chgData name="Artiom Mirovski" userId="0609664534192202" providerId="LiveId" clId="{95E50BBE-CC12-40DD-813A-FB1E2E516C63}" dt="2022-09-15T08:43:00.265" v="254" actId="21"/>
          <ac:picMkLst>
            <pc:docMk/>
            <pc:sldMk cId="1346690544" sldId="272"/>
            <ac:picMk id="8" creationId="{C05D9EDA-FCAD-4E7D-9029-A0E04345BC82}"/>
          </ac:picMkLst>
        </pc:picChg>
        <pc:picChg chg="add mod">
          <ac:chgData name="Artiom Mirovski" userId="0609664534192202" providerId="LiveId" clId="{95E50BBE-CC12-40DD-813A-FB1E2E516C63}" dt="2022-09-15T08:43:22.929" v="261" actId="1076"/>
          <ac:picMkLst>
            <pc:docMk/>
            <pc:sldMk cId="1346690544" sldId="272"/>
            <ac:picMk id="9" creationId="{1E2633C4-2411-B3D4-1B4B-DA49674F1653}"/>
          </ac:picMkLst>
        </pc:picChg>
        <pc:picChg chg="add mod">
          <ac:chgData name="Artiom Mirovski" userId="0609664534192202" providerId="LiveId" clId="{95E50BBE-CC12-40DD-813A-FB1E2E516C63}" dt="2022-09-15T08:43:25.889" v="262" actId="1076"/>
          <ac:picMkLst>
            <pc:docMk/>
            <pc:sldMk cId="1346690544" sldId="272"/>
            <ac:picMk id="11" creationId="{4EB1B88C-5E5F-F34C-05C6-12B6F7A9CF4C}"/>
          </ac:picMkLst>
        </pc:picChg>
      </pc:sldChg>
      <pc:sldChg chg="addSp delSp modSp mod">
        <pc:chgData name="Artiom Mirovski" userId="0609664534192202" providerId="LiveId" clId="{95E50BBE-CC12-40DD-813A-FB1E2E516C63}" dt="2022-09-15T08:44:17.575" v="271" actId="1076"/>
        <pc:sldMkLst>
          <pc:docMk/>
          <pc:sldMk cId="1288475500" sldId="273"/>
        </pc:sldMkLst>
        <pc:spChg chg="mod">
          <ac:chgData name="Artiom Mirovski" userId="0609664534192202" providerId="LiveId" clId="{95E50BBE-CC12-40DD-813A-FB1E2E516C63}" dt="2022-09-15T08:13:24.577" v="133" actId="20577"/>
          <ac:spMkLst>
            <pc:docMk/>
            <pc:sldMk cId="1288475500" sldId="273"/>
            <ac:spMk id="2" creationId="{D8783048-E365-45F6-962A-728ED897D301}"/>
          </ac:spMkLst>
        </pc:spChg>
        <pc:picChg chg="del">
          <ac:chgData name="Artiom Mirovski" userId="0609664534192202" providerId="LiveId" clId="{95E50BBE-CC12-40DD-813A-FB1E2E516C63}" dt="2022-09-15T08:43:55.136" v="263" actId="21"/>
          <ac:picMkLst>
            <pc:docMk/>
            <pc:sldMk cId="1288475500" sldId="273"/>
            <ac:picMk id="4" creationId="{8DDE80E7-1CFB-4981-8F30-665F642F3642}"/>
          </ac:picMkLst>
        </pc:picChg>
        <pc:picChg chg="add mod">
          <ac:chgData name="Artiom Mirovski" userId="0609664534192202" providerId="LiveId" clId="{95E50BBE-CC12-40DD-813A-FB1E2E516C63}" dt="2022-09-15T08:44:07.920" v="268" actId="14100"/>
          <ac:picMkLst>
            <pc:docMk/>
            <pc:sldMk cId="1288475500" sldId="273"/>
            <ac:picMk id="5" creationId="{FBAA0ED6-21F6-200A-6747-13343C7235A4}"/>
          </ac:picMkLst>
        </pc:picChg>
        <pc:picChg chg="del">
          <ac:chgData name="Artiom Mirovski" userId="0609664534192202" providerId="LiveId" clId="{95E50BBE-CC12-40DD-813A-FB1E2E516C63}" dt="2022-09-15T08:43:57.264" v="264" actId="21"/>
          <ac:picMkLst>
            <pc:docMk/>
            <pc:sldMk cId="1288475500" sldId="273"/>
            <ac:picMk id="6" creationId="{1026BE81-453F-470B-A9DA-F86EF384D2E4}"/>
          </ac:picMkLst>
        </pc:picChg>
        <pc:picChg chg="add mod">
          <ac:chgData name="Artiom Mirovski" userId="0609664534192202" providerId="LiveId" clId="{95E50BBE-CC12-40DD-813A-FB1E2E516C63}" dt="2022-09-15T08:44:17.575" v="271" actId="1076"/>
          <ac:picMkLst>
            <pc:docMk/>
            <pc:sldMk cId="1288475500" sldId="273"/>
            <ac:picMk id="8" creationId="{0E8B097F-6BD9-4502-F35F-F01E0573A306}"/>
          </ac:picMkLst>
        </pc:picChg>
      </pc:sldChg>
      <pc:sldChg chg="addSp delSp modSp mod">
        <pc:chgData name="Artiom Mirovski" userId="0609664534192202" providerId="LiveId" clId="{95E50BBE-CC12-40DD-813A-FB1E2E516C63}" dt="2022-09-15T08:44:46.470" v="279" actId="1076"/>
        <pc:sldMkLst>
          <pc:docMk/>
          <pc:sldMk cId="935653248" sldId="274"/>
        </pc:sldMkLst>
        <pc:spChg chg="mod">
          <ac:chgData name="Artiom Mirovski" userId="0609664534192202" providerId="LiveId" clId="{95E50BBE-CC12-40DD-813A-FB1E2E516C63}" dt="2022-09-15T08:13:39.197" v="136" actId="1076"/>
          <ac:spMkLst>
            <pc:docMk/>
            <pc:sldMk cId="935653248" sldId="274"/>
            <ac:spMk id="2" creationId="{D8783048-E365-45F6-962A-728ED897D301}"/>
          </ac:spMkLst>
        </pc:spChg>
        <pc:picChg chg="del">
          <ac:chgData name="Artiom Mirovski" userId="0609664534192202" providerId="LiveId" clId="{95E50BBE-CC12-40DD-813A-FB1E2E516C63}" dt="2022-09-15T08:44:33.463" v="272" actId="21"/>
          <ac:picMkLst>
            <pc:docMk/>
            <pc:sldMk cId="935653248" sldId="274"/>
            <ac:picMk id="4" creationId="{E60D93AA-AC6F-4EBE-99AF-875FF63D63A6}"/>
          </ac:picMkLst>
        </pc:picChg>
        <pc:picChg chg="add mod">
          <ac:chgData name="Artiom Mirovski" userId="0609664534192202" providerId="LiveId" clId="{95E50BBE-CC12-40DD-813A-FB1E2E516C63}" dt="2022-09-15T08:44:41.862" v="277" actId="1076"/>
          <ac:picMkLst>
            <pc:docMk/>
            <pc:sldMk cId="935653248" sldId="274"/>
            <ac:picMk id="5" creationId="{80830032-4939-090B-4560-2EBFE357E986}"/>
          </ac:picMkLst>
        </pc:picChg>
        <pc:picChg chg="del">
          <ac:chgData name="Artiom Mirovski" userId="0609664534192202" providerId="LiveId" clId="{95E50BBE-CC12-40DD-813A-FB1E2E516C63}" dt="2022-09-15T08:44:35.638" v="273" actId="21"/>
          <ac:picMkLst>
            <pc:docMk/>
            <pc:sldMk cId="935653248" sldId="274"/>
            <ac:picMk id="6" creationId="{2557DC97-D5AC-41C1-819C-FEC65273C732}"/>
          </ac:picMkLst>
        </pc:picChg>
        <pc:picChg chg="add mod">
          <ac:chgData name="Artiom Mirovski" userId="0609664534192202" providerId="LiveId" clId="{95E50BBE-CC12-40DD-813A-FB1E2E516C63}" dt="2022-09-15T08:44:46.470" v="279" actId="1076"/>
          <ac:picMkLst>
            <pc:docMk/>
            <pc:sldMk cId="935653248" sldId="274"/>
            <ac:picMk id="8" creationId="{AF0D8668-2763-2C13-C5B3-633D98E90233}"/>
          </ac:picMkLst>
        </pc:picChg>
      </pc:sldChg>
      <pc:sldChg chg="addSp delSp modSp mod">
        <pc:chgData name="Artiom Mirovski" userId="0609664534192202" providerId="LiveId" clId="{95E50BBE-CC12-40DD-813A-FB1E2E516C63}" dt="2022-09-15T08:46:10.660" v="303" actId="1076"/>
        <pc:sldMkLst>
          <pc:docMk/>
          <pc:sldMk cId="346830110" sldId="275"/>
        </pc:sldMkLst>
        <pc:spChg chg="mod">
          <ac:chgData name="Artiom Mirovski" userId="0609664534192202" providerId="LiveId" clId="{95E50BBE-CC12-40DD-813A-FB1E2E516C63}" dt="2022-09-15T08:15:17.215" v="154" actId="20577"/>
          <ac:spMkLst>
            <pc:docMk/>
            <pc:sldMk cId="346830110" sldId="275"/>
            <ac:spMk id="2" creationId="{D8783048-E365-45F6-962A-728ED897D301}"/>
          </ac:spMkLst>
        </pc:spChg>
        <pc:picChg chg="del">
          <ac:chgData name="Artiom Mirovski" userId="0609664534192202" providerId="LiveId" clId="{95E50BBE-CC12-40DD-813A-FB1E2E516C63}" dt="2022-09-15T08:45:08.862" v="280" actId="21"/>
          <ac:picMkLst>
            <pc:docMk/>
            <pc:sldMk cId="346830110" sldId="275"/>
            <ac:picMk id="4" creationId="{D669F2B7-DF25-45F1-BECC-C7DB64EEFF33}"/>
          </ac:picMkLst>
        </pc:picChg>
        <pc:picChg chg="add mod">
          <ac:chgData name="Artiom Mirovski" userId="0609664534192202" providerId="LiveId" clId="{95E50BBE-CC12-40DD-813A-FB1E2E516C63}" dt="2022-09-15T08:45:12.821" v="282" actId="1076"/>
          <ac:picMkLst>
            <pc:docMk/>
            <pc:sldMk cId="346830110" sldId="275"/>
            <ac:picMk id="5" creationId="{F92D69B8-EF1D-C091-08DA-7C66DD4BAF97}"/>
          </ac:picMkLst>
        </pc:picChg>
        <pc:picChg chg="del">
          <ac:chgData name="Artiom Mirovski" userId="0609664534192202" providerId="LiveId" clId="{95E50BBE-CC12-40DD-813A-FB1E2E516C63}" dt="2022-09-15T08:45:19.659" v="283" actId="21"/>
          <ac:picMkLst>
            <pc:docMk/>
            <pc:sldMk cId="346830110" sldId="275"/>
            <ac:picMk id="6" creationId="{F65487EF-BA12-4D1B-BD20-56B1FC274219}"/>
          </ac:picMkLst>
        </pc:picChg>
        <pc:picChg chg="del">
          <ac:chgData name="Artiom Mirovski" userId="0609664534192202" providerId="LiveId" clId="{95E50BBE-CC12-40DD-813A-FB1E2E516C63}" dt="2022-09-15T08:45:21.395" v="284" actId="21"/>
          <ac:picMkLst>
            <pc:docMk/>
            <pc:sldMk cId="346830110" sldId="275"/>
            <ac:picMk id="8" creationId="{329E2666-03C6-4A0A-83C0-0406026BA128}"/>
          </ac:picMkLst>
        </pc:picChg>
        <pc:picChg chg="add mod">
          <ac:chgData name="Artiom Mirovski" userId="0609664534192202" providerId="LiveId" clId="{95E50BBE-CC12-40DD-813A-FB1E2E516C63}" dt="2022-09-15T08:46:07.915" v="302" actId="1076"/>
          <ac:picMkLst>
            <pc:docMk/>
            <pc:sldMk cId="346830110" sldId="275"/>
            <ac:picMk id="9" creationId="{05C7EBB0-BE0C-A550-C1CF-944BAE1612C5}"/>
          </ac:picMkLst>
        </pc:picChg>
        <pc:picChg chg="add mod">
          <ac:chgData name="Artiom Mirovski" userId="0609664534192202" providerId="LiveId" clId="{95E50BBE-CC12-40DD-813A-FB1E2E516C63}" dt="2022-09-15T08:46:10.660" v="303" actId="1076"/>
          <ac:picMkLst>
            <pc:docMk/>
            <pc:sldMk cId="346830110" sldId="275"/>
            <ac:picMk id="11" creationId="{2ED043FC-8489-0929-4E72-3ED94C259A50}"/>
          </ac:picMkLst>
        </pc:picChg>
      </pc:sldChg>
      <pc:sldChg chg="addSp delSp modSp mod">
        <pc:chgData name="Artiom Mirovski" userId="0609664534192202" providerId="LiveId" clId="{95E50BBE-CC12-40DD-813A-FB1E2E516C63}" dt="2022-09-15T08:46:52.089" v="316" actId="1076"/>
        <pc:sldMkLst>
          <pc:docMk/>
          <pc:sldMk cId="3889098215" sldId="276"/>
        </pc:sldMkLst>
        <pc:spChg chg="mod">
          <ac:chgData name="Artiom Mirovski" userId="0609664534192202" providerId="LiveId" clId="{95E50BBE-CC12-40DD-813A-FB1E2E516C63}" dt="2022-09-15T08:16:00.356" v="158" actId="20577"/>
          <ac:spMkLst>
            <pc:docMk/>
            <pc:sldMk cId="3889098215" sldId="276"/>
            <ac:spMk id="2" creationId="{D8783048-E365-45F6-962A-728ED897D301}"/>
          </ac:spMkLst>
        </pc:spChg>
        <pc:picChg chg="del">
          <ac:chgData name="Artiom Mirovski" userId="0609664534192202" providerId="LiveId" clId="{95E50BBE-CC12-40DD-813A-FB1E2E516C63}" dt="2022-09-15T08:46:23.131" v="304" actId="21"/>
          <ac:picMkLst>
            <pc:docMk/>
            <pc:sldMk cId="3889098215" sldId="276"/>
            <ac:picMk id="4" creationId="{62E80B80-C903-4854-AAA1-92F87667ABB4}"/>
          </ac:picMkLst>
        </pc:picChg>
        <pc:picChg chg="add mod">
          <ac:chgData name="Artiom Mirovski" userId="0609664534192202" providerId="LiveId" clId="{95E50BBE-CC12-40DD-813A-FB1E2E516C63}" dt="2022-09-15T08:46:42.977" v="312" actId="1076"/>
          <ac:picMkLst>
            <pc:docMk/>
            <pc:sldMk cId="3889098215" sldId="276"/>
            <ac:picMk id="5" creationId="{C97A3AF7-8E3D-3F77-050C-872C6049D647}"/>
          </ac:picMkLst>
        </pc:picChg>
        <pc:picChg chg="add mod">
          <ac:chgData name="Artiom Mirovski" userId="0609664534192202" providerId="LiveId" clId="{95E50BBE-CC12-40DD-813A-FB1E2E516C63}" dt="2022-09-15T08:46:45.345" v="313" actId="1076"/>
          <ac:picMkLst>
            <pc:docMk/>
            <pc:sldMk cId="3889098215" sldId="276"/>
            <ac:picMk id="7" creationId="{EF38B4E9-BE12-8F1B-D3F8-1A320D34D177}"/>
          </ac:picMkLst>
        </pc:picChg>
        <pc:picChg chg="del">
          <ac:chgData name="Artiom Mirovski" userId="0609664534192202" providerId="LiveId" clId="{95E50BBE-CC12-40DD-813A-FB1E2E516C63}" dt="2022-09-15T08:46:28.585" v="307" actId="21"/>
          <ac:picMkLst>
            <pc:docMk/>
            <pc:sldMk cId="3889098215" sldId="276"/>
            <ac:picMk id="8" creationId="{2EC009A8-54B8-41D7-BE99-5A0380E5DE30}"/>
          </ac:picMkLst>
        </pc:picChg>
        <pc:picChg chg="add mod">
          <ac:chgData name="Artiom Mirovski" userId="0609664534192202" providerId="LiveId" clId="{95E50BBE-CC12-40DD-813A-FB1E2E516C63}" dt="2022-09-15T08:46:52.089" v="316" actId="1076"/>
          <ac:picMkLst>
            <pc:docMk/>
            <pc:sldMk cId="3889098215" sldId="276"/>
            <ac:picMk id="10" creationId="{E9736AE4-359D-DBA2-9AC8-EDD77D33AE4B}"/>
          </ac:picMkLst>
        </pc:picChg>
      </pc:sldChg>
      <pc:sldChg chg="addSp delSp modSp mod">
        <pc:chgData name="Artiom Mirovski" userId="0609664534192202" providerId="LiveId" clId="{95E50BBE-CC12-40DD-813A-FB1E2E516C63}" dt="2022-09-15T08:07:29.211" v="78" actId="1076"/>
        <pc:sldMkLst>
          <pc:docMk/>
          <pc:sldMk cId="112415033" sldId="278"/>
        </pc:sldMkLst>
        <pc:spChg chg="mod">
          <ac:chgData name="Artiom Mirovski" userId="0609664534192202" providerId="LiveId" clId="{95E50BBE-CC12-40DD-813A-FB1E2E516C63}" dt="2022-09-15T08:05:49.462" v="72" actId="207"/>
          <ac:spMkLst>
            <pc:docMk/>
            <pc:sldMk cId="112415033" sldId="278"/>
            <ac:spMk id="6" creationId="{F8914672-8BFC-463A-BD72-2E37B2B474C7}"/>
          </ac:spMkLst>
        </pc:spChg>
        <pc:picChg chg="add del">
          <ac:chgData name="Artiom Mirovski" userId="0609664534192202" providerId="LiveId" clId="{95E50BBE-CC12-40DD-813A-FB1E2E516C63}" dt="2022-09-15T08:04:56.115" v="66" actId="21"/>
          <ac:picMkLst>
            <pc:docMk/>
            <pc:sldMk cId="112415033" sldId="278"/>
            <ac:picMk id="4" creationId="{A8F84C43-E40E-ACCC-5FFD-5FAA25271C41}"/>
          </ac:picMkLst>
        </pc:picChg>
        <pc:picChg chg="del">
          <ac:chgData name="Artiom Mirovski" userId="0609664534192202" providerId="LiveId" clId="{95E50BBE-CC12-40DD-813A-FB1E2E516C63}" dt="2022-09-15T08:04:49.032" v="64" actId="21"/>
          <ac:picMkLst>
            <pc:docMk/>
            <pc:sldMk cId="112415033" sldId="278"/>
            <ac:picMk id="7" creationId="{B4B56810-3CAC-4BD2-9031-89A332671863}"/>
          </ac:picMkLst>
        </pc:picChg>
        <pc:picChg chg="add del mod">
          <ac:chgData name="Artiom Mirovski" userId="0609664534192202" providerId="LiveId" clId="{95E50BBE-CC12-40DD-813A-FB1E2E516C63}" dt="2022-09-15T08:07:12.773" v="73" actId="21"/>
          <ac:picMkLst>
            <pc:docMk/>
            <pc:sldMk cId="112415033" sldId="278"/>
            <ac:picMk id="8" creationId="{B24831FA-DFC2-8603-F8A2-0A0775D19206}"/>
          </ac:picMkLst>
        </pc:picChg>
        <pc:picChg chg="add mod">
          <ac:chgData name="Artiom Mirovski" userId="0609664534192202" providerId="LiveId" clId="{95E50BBE-CC12-40DD-813A-FB1E2E516C63}" dt="2022-09-15T08:07:29.211" v="78" actId="1076"/>
          <ac:picMkLst>
            <pc:docMk/>
            <pc:sldMk cId="112415033" sldId="278"/>
            <ac:picMk id="10" creationId="{EA2A1275-18BC-AD36-5418-88A644709746}"/>
          </ac:picMkLst>
        </pc:picChg>
      </pc:sldChg>
      <pc:sldChg chg="addSp delSp modSp mod">
        <pc:chgData name="Artiom Mirovski" userId="0609664534192202" providerId="LiveId" clId="{95E50BBE-CC12-40DD-813A-FB1E2E516C63}" dt="2022-09-15T08:47:05.737" v="322" actId="1076"/>
        <pc:sldMkLst>
          <pc:docMk/>
          <pc:sldMk cId="3380581329" sldId="279"/>
        </pc:sldMkLst>
        <pc:spChg chg="mod">
          <ac:chgData name="Artiom Mirovski" userId="0609664534192202" providerId="LiveId" clId="{95E50BBE-CC12-40DD-813A-FB1E2E516C63}" dt="2022-09-15T08:16:07.007" v="160" actId="1076"/>
          <ac:spMkLst>
            <pc:docMk/>
            <pc:sldMk cId="3380581329" sldId="279"/>
            <ac:spMk id="2" creationId="{D8783048-E365-45F6-962A-728ED897D301}"/>
          </ac:spMkLst>
        </pc:spChg>
        <pc:picChg chg="del">
          <ac:chgData name="Artiom Mirovski" userId="0609664534192202" providerId="LiveId" clId="{95E50BBE-CC12-40DD-813A-FB1E2E516C63}" dt="2022-09-15T08:46:57.609" v="317" actId="21"/>
          <ac:picMkLst>
            <pc:docMk/>
            <pc:sldMk cId="3380581329" sldId="279"/>
            <ac:picMk id="4" creationId="{4B4214A1-2344-46F3-82A7-5688695D33B1}"/>
          </ac:picMkLst>
        </pc:picChg>
        <pc:picChg chg="add mod">
          <ac:chgData name="Artiom Mirovski" userId="0609664534192202" providerId="LiveId" clId="{95E50BBE-CC12-40DD-813A-FB1E2E516C63}" dt="2022-09-15T08:47:01.569" v="320" actId="1076"/>
          <ac:picMkLst>
            <pc:docMk/>
            <pc:sldMk cId="3380581329" sldId="279"/>
            <ac:picMk id="5" creationId="{176F8D5F-CF20-C832-7E7A-D2A2E6BF720A}"/>
          </ac:picMkLst>
        </pc:picChg>
        <pc:picChg chg="del">
          <ac:chgData name="Artiom Mirovski" userId="0609664534192202" providerId="LiveId" clId="{95E50BBE-CC12-40DD-813A-FB1E2E516C63}" dt="2022-09-15T08:46:58.986" v="318" actId="21"/>
          <ac:picMkLst>
            <pc:docMk/>
            <pc:sldMk cId="3380581329" sldId="279"/>
            <ac:picMk id="6" creationId="{FAD19685-B130-48F3-892C-69D4F320750D}"/>
          </ac:picMkLst>
        </pc:picChg>
        <pc:picChg chg="add mod">
          <ac:chgData name="Artiom Mirovski" userId="0609664534192202" providerId="LiveId" clId="{95E50BBE-CC12-40DD-813A-FB1E2E516C63}" dt="2022-09-15T08:47:05.737" v="322" actId="1076"/>
          <ac:picMkLst>
            <pc:docMk/>
            <pc:sldMk cId="3380581329" sldId="279"/>
            <ac:picMk id="8" creationId="{3AC6C4A7-760A-D34B-D67E-916C64A2A657}"/>
          </ac:picMkLst>
        </pc:picChg>
      </pc:sldChg>
      <pc:sldChg chg="modSp mod">
        <pc:chgData name="Artiom Mirovski" userId="0609664534192202" providerId="LiveId" clId="{95E50BBE-CC12-40DD-813A-FB1E2E516C63}" dt="2022-09-15T08:20:19.871" v="242" actId="20577"/>
        <pc:sldMkLst>
          <pc:docMk/>
          <pc:sldMk cId="2812879196" sldId="280"/>
        </pc:sldMkLst>
        <pc:spChg chg="mod">
          <ac:chgData name="Artiom Mirovski" userId="0609664534192202" providerId="LiveId" clId="{95E50BBE-CC12-40DD-813A-FB1E2E516C63}" dt="2022-09-15T08:20:19.871" v="242" actId="20577"/>
          <ac:spMkLst>
            <pc:docMk/>
            <pc:sldMk cId="2812879196" sldId="280"/>
            <ac:spMk id="2" creationId="{D8783048-E365-45F6-962A-728ED897D3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A49-6A83-4F34-B520-ECD1718F98F9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99E7B-1659-4307-8A19-C8925F10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9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9E7B-1659-4307-8A19-C8925F101A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0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9E7B-1659-4307-8A19-C8925F101A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10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9E7B-1659-4307-8A19-C8925F101A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6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9E7B-1659-4307-8A19-C8925F101A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2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9E7B-1659-4307-8A19-C8925F101A8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15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9E7B-1659-4307-8A19-C8925F101A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6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9E7B-1659-4307-8A19-C8925F101A8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3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9E7B-1659-4307-8A19-C8925F101A8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6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9E7B-1659-4307-8A19-C8925F101A8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4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37C2-90D0-47E8-89A5-03A30CAE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FEF813D2-4FBA-49F0-98CC-47C47390F990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FFEA02-B9A0-4575-B62B-39FDB4BCF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B6813F1-BB7A-45DF-853E-C83947AD183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64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5D70390-E49B-4CB9-B227-0FF63C6DB9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C3CECB6C-9667-479D-9C55-9457FAE9EA7B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0F45AD-7977-4AB1-A47C-020614F1D1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5C0C1BD-2305-440F-838D-166F9D204A8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223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A046-216A-4A60-AD45-E51A4A299C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8933150-428A-4F50-A62C-2F365FF11E1C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BE3158B-87DE-472B-8802-B2A93DC5B8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DD4E46B-BACE-47EE-BF9F-0D7D1AFC3A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169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1D44E-0281-4319-9D13-3D0BB01A22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C873EB6-84AC-495F-8BBD-ADC8FFDF0DD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94AE2BE-B40E-463A-9BF9-FB75FD423C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DF6EED1-A0E2-47E5-B5FE-E97532687E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752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9533-9CE9-4301-865C-7899BA82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64DB4535-5180-49F2-B74E-CC65BEDE14A7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449CE1-57B3-4EAE-AF5D-C416B3147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093E3A4-A61D-4C94-A2B5-BC5A19B012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8680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D1DE7A-F011-45DD-8C4A-9C43F398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8FBE48E8-791A-40B4-A97F-FE9C804B0E91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C77316-FFD3-489B-B592-D111658E3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96348AD-0A51-429F-AC9A-9E96BF714B6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812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E6CBEB-66D9-40E0-9853-BE0F3F422D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95AE5EDF-B544-41CC-94DA-65D55AEE7DAF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AFE862-5B4C-46EB-8D1E-45AE6137D5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42B2216-FBC9-4DC7-BDB7-448A46E4651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476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753A-6DFE-406D-A9B5-93DAC5472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D7F7767F-6A20-4AAC-9D5F-EB46E10F1389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588CB6E-29A1-4693-B401-9DFBF9C06C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43654882-5279-40FE-BF0D-A87286E5BBF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2705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9536-E129-4102-B51A-860D454EC0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8239E0ED-D581-47D8-AA55-E0CF896F8B36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1375CF6-3B8D-47EA-9217-D0573C1235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6CB1B67-E502-427C-918A-794D1AA7782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477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FB87-1617-44D3-9AC3-10CE3E54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7EA8E2AF-170D-4F68-A13F-9AAC3467D7BF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A2488D-C3D1-44A5-87A8-0AABFFAA3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9B793CA8-3836-4D6D-88FA-E558A094650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165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E58C-9AAB-4F3E-9717-0C9DF7A0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0590715E-C5D9-440A-8A62-5CCEB451A090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9FA7EB-D062-4199-932D-4AA547DD9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F43ACC8-DD66-41C9-8322-A398C1BF703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674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D028F6-55FA-4CC4-B5FC-D5A21AB6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14F72D0-E4EB-40F7-9ED2-0159D47BCBAF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690961-244B-4246-9633-4C65A0F1F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E703E1AE-4EB9-4BAC-9000-49DE5C3DF2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605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3CA7D15-B285-43ED-B8D4-0DF121997F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C95733-EB53-4BE4-AA6E-25FA3D8EAA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61A5-AF2B-4775-8FE6-7B8214B7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EE17F7-DE92-44BF-9C81-F750C3EDCA1E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7B42-2CAD-49A2-94E8-B62FD3DE5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107A-4BAC-498E-A155-CCDDE362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8CBF7EC-CC67-4AC4-AD83-06D13A4A4418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616531F1-1A39-4DBE-997B-16FFCEE67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D086FAED-8D3A-4BD9-BDCA-60A4020FAD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A225-96BF-42CA-BE5C-CE4AE7EAC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2ED438-9517-4C5D-A818-FC758BCFA260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7478-66F1-41A9-B105-72C0258C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E8CF-F511-42D6-BB56-E58C8EB50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06BDFA-72E5-4619-B73D-0D2CBC51F0BE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BF38D67-E4A7-4094-A5BE-310CEC2B0684}"/>
              </a:ext>
            </a:extLst>
          </p:cNvPr>
          <p:cNvSpPr txBox="1">
            <a:spLocks/>
          </p:cNvSpPr>
          <p:nvPr/>
        </p:nvSpPr>
        <p:spPr bwMode="auto">
          <a:xfrm>
            <a:off x="361156" y="1296774"/>
            <a:ext cx="8421687" cy="35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4000" b="1" spc="-5" dirty="0">
              <a:solidFill>
                <a:schemeClr val="accent1">
                  <a:lumMod val="50000"/>
                </a:schemeClr>
              </a:solidFill>
              <a:latin typeface="PT Sans" panose="020B0503020203020204" pitchFamily="34" charset="0"/>
              <a:ea typeface="SimSun" panose="02010600030101010101" pitchFamily="2" charset="-122"/>
            </a:endParaRPr>
          </a:p>
          <a:p>
            <a:pPr algn="ctr">
              <a:defRPr/>
            </a:pPr>
            <a:r>
              <a:rPr lang="en-US" sz="4000" b="1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Analysis</a:t>
            </a:r>
          </a:p>
          <a:p>
            <a:pPr algn="ctr">
              <a:defRPr/>
            </a:pPr>
            <a:endParaRPr lang="en-US" sz="4000" b="1" spc="-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fr-FR" sz="2400" b="1" spc="-5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Analyze</a:t>
            </a:r>
            <a:r>
              <a:rPr lang="en-US" sz="2400" b="1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on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endParaRPr lang="fr-FR" sz="2400" b="1" spc="-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EE846-178D-40AC-A224-7C9DFA72A759}"/>
              </a:ext>
            </a:extLst>
          </p:cNvPr>
          <p:cNvSpPr txBox="1"/>
          <p:nvPr/>
        </p:nvSpPr>
        <p:spPr>
          <a:xfrm>
            <a:off x="2714324" y="5956240"/>
            <a:ext cx="5889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1600" b="1" spc="-5" dirty="0">
                <a:latin typeface="PT Sans" panose="020B0503020203020204" pitchFamily="34" charset="0"/>
                <a:ea typeface="SimSun" panose="02010600030101010101" pitchFamily="2" charset="-122"/>
              </a:rPr>
              <a:t>                              </a:t>
            </a:r>
            <a:r>
              <a:rPr lang="en-US" sz="2000" b="1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Made by</a:t>
            </a:r>
            <a:r>
              <a:rPr lang="en-US" sz="2000" b="1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ru-RU" sz="2000" b="1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Savinova Anastasia IA-213</a:t>
            </a:r>
            <a:endParaRPr lang="en-US" sz="2000" b="1" spc="-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8600" y="1844159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Model for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Predicting</a:t>
            </a: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the Number of </a:t>
            </a:r>
            <a:r>
              <a:rPr lang="en-US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Films by Genre</a:t>
            </a:r>
            <a:endParaRPr lang="en-US" sz="2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1531" y="3009035"/>
            <a:ext cx="75009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Problem: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 Given a year predict the number of </a:t>
            </a:r>
            <a:r>
              <a:rPr lang="en-US" sz="2800" dirty="0" smtClean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films by genre that will release that year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Chosen Statistical Model: 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Linear Regression with one </a:t>
            </a:r>
            <a:r>
              <a:rPr lang="en-US" sz="2800" dirty="0" smtClean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variable: </a:t>
            </a:r>
            <a:r>
              <a:rPr lang="en-US" sz="2800" i="1" dirty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y = </a:t>
            </a:r>
            <a:r>
              <a:rPr lang="en-US" sz="2800" i="1" dirty="0" err="1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wx</a:t>
            </a:r>
            <a:r>
              <a:rPr lang="en-US" sz="2800" i="1" dirty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 + b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, where x is the year and y is the number </a:t>
            </a:r>
            <a:r>
              <a:rPr lang="en-US" sz="2800" dirty="0" smtClean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of films</a:t>
            </a: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ea typeface="PT Sans"/>
              <a:cs typeface="Times New Roman" panose="02020603050405020304" pitchFamily="18" charset="0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013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8600" y="1844159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Model</a:t>
            </a:r>
            <a:r>
              <a:rPr lang="ru-RU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Summary</a:t>
            </a:r>
            <a:endParaRPr lang="en-US" sz="2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0" y="2964581"/>
            <a:ext cx="4594040" cy="31620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007" y="3388092"/>
            <a:ext cx="4305616" cy="25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1049" y="1838425"/>
            <a:ext cx="550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Number of Films by Genre for the 2024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69946"/>
            <a:ext cx="9144000" cy="41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6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783048-E365-45F6-962A-728ED897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300" y="1873250"/>
            <a:ext cx="7766050" cy="31114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https://www.kaggle.com/datasets/infamouscoder/dataset-netflix-shows/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Dataset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5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8914672-8BFC-463A-BD72-2E37B2B474C7}"/>
              </a:ext>
            </a:extLst>
          </p:cNvPr>
          <p:cNvSpPr txBox="1">
            <a:spLocks/>
          </p:cNvSpPr>
          <p:nvPr/>
        </p:nvSpPr>
        <p:spPr bwMode="auto">
          <a:xfrm>
            <a:off x="623888" y="1900238"/>
            <a:ext cx="78867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FBD97F-9571-4280-9145-7B21BB60E999}"/>
              </a:ext>
            </a:extLst>
          </p:cNvPr>
          <p:cNvSpPr txBox="1">
            <a:spLocks/>
          </p:cNvSpPr>
          <p:nvPr/>
        </p:nvSpPr>
        <p:spPr bwMode="auto">
          <a:xfrm>
            <a:off x="628650" y="1654962"/>
            <a:ext cx="7886700" cy="457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sz="2400" b="1" spc="-5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</a:t>
            </a:r>
            <a:r>
              <a:rPr lang="fr-FR" sz="2400" b="1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fr-FR" sz="2400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sz="2400" spc="-5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Analyze</a:t>
            </a:r>
            <a:r>
              <a:rPr lang="en-US" sz="2400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fr-FR" sz="2400" spc="-5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fr-FR" sz="2400" b="1" spc="-5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Chosen</a:t>
            </a:r>
            <a:r>
              <a:rPr lang="fr-FR" sz="2400" b="1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sz="2400" b="1" spc="-5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fr-FR" sz="2400" b="1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fr-FR" sz="2400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NetFlix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r>
              <a:rPr lang="fr-FR" sz="2400" b="1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Scope </a:t>
            </a:r>
            <a:r>
              <a:rPr lang="fr-FR" sz="2400" b="1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Objectives:</a:t>
            </a: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fr-FR" sz="2400" spc="-5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</a:t>
            </a:r>
            <a:r>
              <a:rPr lang="fr-FR" sz="2400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out</a:t>
            </a:r>
            <a:r>
              <a:rPr lang="en-US" sz="2400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potentially </a:t>
            </a:r>
            <a:r>
              <a:rPr lang="en-US" sz="2400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successful </a:t>
            </a:r>
            <a:r>
              <a:rPr lang="en-US" sz="2400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kind of shows</a:t>
            </a: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sz="2400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 out variability of Netflix Shows </a:t>
            </a:r>
          </a:p>
          <a:p>
            <a:pPr lvl="1" indent="0">
              <a:defRPr/>
            </a:pPr>
            <a:endParaRPr lang="en-US" sz="2400" spc="-5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8914672-8BFC-463A-BD72-2E37B2B474C7}"/>
              </a:ext>
            </a:extLst>
          </p:cNvPr>
          <p:cNvSpPr txBox="1">
            <a:spLocks/>
          </p:cNvSpPr>
          <p:nvPr/>
        </p:nvSpPr>
        <p:spPr bwMode="auto">
          <a:xfrm>
            <a:off x="768267" y="3136108"/>
            <a:ext cx="7886700" cy="252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Categorical Variables</a:t>
            </a:r>
            <a:r>
              <a:rPr lang="en-US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:</a:t>
            </a:r>
            <a:r>
              <a:rPr lang="ru-RU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type, title, director, cast, country, rating, listed in, description, 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date added</a:t>
            </a:r>
            <a:endParaRPr lang="ru-RU" sz="2800" dirty="0" smtClean="0">
              <a:solidFill>
                <a:schemeClr val="dk1"/>
              </a:solidFill>
              <a:latin typeface="Times New Roman" panose="02020603050405020304" pitchFamily="18" charset="0"/>
              <a:ea typeface="PT Sans"/>
              <a:cs typeface="Times New Roman" panose="02020603050405020304" pitchFamily="18" charset="0"/>
              <a:sym typeface="PT San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ea typeface="PT Sans"/>
              <a:cs typeface="Times New Roman" panose="02020603050405020304" pitchFamily="18" charset="0"/>
              <a:sym typeface="PT San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Numerical </a:t>
            </a:r>
            <a:r>
              <a:rPr lang="en-US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Variables: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Times New Roman" panose="02020603050405020304" pitchFamily="18" charset="0"/>
                <a:ea typeface="PT Sans"/>
                <a:cs typeface="Times New Roman" panose="02020603050405020304" pitchFamily="18" charset="0"/>
                <a:sym typeface="PT Sans"/>
              </a:rPr>
              <a:t>release year, duration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6747" y="1859072"/>
            <a:ext cx="3412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36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</a:t>
            </a:r>
            <a:r>
              <a:rPr lang="fr-FR" sz="2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fr-FR" sz="2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Summary</a:t>
            </a:r>
            <a:endParaRPr lang="fr-FR" sz="2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5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C72ACB-9A6F-5047-AEB5-AAC0243AF661}"/>
              </a:ext>
            </a:extLst>
          </p:cNvPr>
          <p:cNvSpPr txBox="1">
            <a:spLocks/>
          </p:cNvSpPr>
          <p:nvPr/>
        </p:nvSpPr>
        <p:spPr bwMode="auto">
          <a:xfrm>
            <a:off x="1018423" y="1917100"/>
            <a:ext cx="7886700" cy="60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sz="2400" b="1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fr-FR" sz="2400" b="1" spc="-5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Summary</a:t>
            </a:r>
            <a:r>
              <a:rPr lang="fr-FR" sz="2400" b="1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sz="2400" b="1" spc="-5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</a:t>
            </a:r>
            <a:r>
              <a:rPr lang="fr-FR" sz="2400" b="1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by the R </a:t>
            </a:r>
            <a:r>
              <a:rPr lang="fr-FR" sz="2400" b="1" spc="-5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fr-FR" sz="2400" b="1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sz="2400" b="1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« </a:t>
            </a:r>
            <a:r>
              <a:rPr lang="fr-FR" sz="2400" b="1" spc="-5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summary</a:t>
            </a:r>
            <a:r>
              <a:rPr lang="fr-FR" sz="2400" b="1" spc="-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»</a:t>
            </a:r>
          </a:p>
          <a:p>
            <a:pPr>
              <a:defRPr/>
            </a:pPr>
            <a:endParaRPr lang="fr-FR" sz="2400" b="1" spc="-5" dirty="0">
              <a:latin typeface="PT Sans" panose="020B0503020203020204" pitchFamily="34" charset="-52"/>
              <a:ea typeface="SimSun" panose="02010600030101010101" pitchFamily="2" charset="-12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49" y="2565573"/>
            <a:ext cx="3441398" cy="10056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376" y="2565574"/>
            <a:ext cx="3036855" cy="95530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49" y="3830855"/>
            <a:ext cx="4920165" cy="10227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829" y="3830855"/>
            <a:ext cx="2979960" cy="148435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862" y="5036323"/>
            <a:ext cx="5126109" cy="12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C72ACB-9A6F-5047-AEB5-AAC0243AF661}"/>
              </a:ext>
            </a:extLst>
          </p:cNvPr>
          <p:cNvSpPr txBox="1">
            <a:spLocks/>
          </p:cNvSpPr>
          <p:nvPr/>
        </p:nvSpPr>
        <p:spPr bwMode="auto">
          <a:xfrm>
            <a:off x="1056924" y="1676468"/>
            <a:ext cx="7740567" cy="60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sz="2400" b="1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Get the type of </a:t>
            </a:r>
            <a:r>
              <a:rPr lang="fr-FR" sz="2400" b="1" spc="-5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NetFlix</a:t>
            </a:r>
            <a:r>
              <a:rPr lang="fr-FR" sz="2400" b="1" spc="-5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Shows</a:t>
            </a:r>
            <a:endParaRPr lang="fr-FR" sz="2400" b="1" spc="-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340" y="2438168"/>
            <a:ext cx="4941733" cy="42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4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86" y="1544617"/>
            <a:ext cx="8268101" cy="53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540" y="1520792"/>
            <a:ext cx="6728058" cy="53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8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781" y="1550492"/>
            <a:ext cx="7064662" cy="53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0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69" y="1508367"/>
            <a:ext cx="7834965" cy="53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6678</TotalTime>
  <Words>171</Words>
  <Application>Microsoft Office PowerPoint</Application>
  <PresentationFormat>Экран (4:3)</PresentationFormat>
  <Paragraphs>36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SimSun</vt:lpstr>
      <vt:lpstr>Arial</vt:lpstr>
      <vt:lpstr>Calibri</vt:lpstr>
      <vt:lpstr>Calibri Light</vt:lpstr>
      <vt:lpstr>PT Sans</vt:lpstr>
      <vt:lpstr>Times New Roman</vt:lpstr>
      <vt:lpstr>Office Theme</vt:lpstr>
      <vt:lpstr>2_Office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serghei.aladin@gmail.com</dc:creator>
  <cp:lastModifiedBy>Asus</cp:lastModifiedBy>
  <cp:revision>541</cp:revision>
  <dcterms:created xsi:type="dcterms:W3CDTF">2016-11-09T12:50:21Z</dcterms:created>
  <dcterms:modified xsi:type="dcterms:W3CDTF">2023-12-18T20:03:21Z</dcterms:modified>
</cp:coreProperties>
</file>