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handoutMasterIdLst>
    <p:handoutMasterId r:id="rId21"/>
  </p:handoutMasterIdLst>
  <p:sldIdLst>
    <p:sldId id="257" r:id="rId3"/>
    <p:sldId id="261" r:id="rId4"/>
    <p:sldId id="291" r:id="rId5"/>
    <p:sldId id="258" r:id="rId6"/>
    <p:sldId id="293" r:id="rId7"/>
    <p:sldId id="294" r:id="rId8"/>
    <p:sldId id="295" r:id="rId9"/>
    <p:sldId id="296" r:id="rId10"/>
    <p:sldId id="297" r:id="rId11"/>
    <p:sldId id="298" r:id="rId12"/>
    <p:sldId id="299" r:id="rId13"/>
    <p:sldId id="300" r:id="rId14"/>
    <p:sldId id="301" r:id="rId15"/>
    <p:sldId id="303" r:id="rId16"/>
    <p:sldId id="302" r:id="rId17"/>
    <p:sldId id="304" r:id="rId18"/>
    <p:sldId id="289" r:id="rId19"/>
  </p:sldIdLst>
  <p:sldSz cx="24384000" cy="13716000"/>
  <p:notesSz cx="6858000" cy="9144000"/>
  <p:embeddedFont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1pPr>
    <a:lvl2pPr marL="0" marR="0" indent="228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2pPr>
    <a:lvl3pPr marL="0" marR="0" indent="457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3pPr>
    <a:lvl4pPr marL="0" marR="0" indent="685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4pPr>
    <a:lvl5pPr marL="0" marR="0" indent="9144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5pPr>
    <a:lvl6pPr marL="0" marR="0" indent="11430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6pPr>
    <a:lvl7pPr marL="0" marR="0" indent="13716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7pPr>
    <a:lvl8pPr marL="0" marR="0" indent="16002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8pPr>
    <a:lvl9pPr marL="0" marR="0" indent="182880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43"/>
    <p:restoredTop sz="94653"/>
  </p:normalViewPr>
  <p:slideViewPr>
    <p:cSldViewPr snapToGrid="0" snapToObjects="1">
      <p:cViewPr>
        <p:scale>
          <a:sx n="31" d="100"/>
          <a:sy n="31" d="100"/>
        </p:scale>
        <p:origin x="1832" y="18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 name="Shape 26"/>
          <p:cNvSpPr>
            <a:spLocks noGrp="1" noRot="1" noChangeAspect="1"/>
          </p:cNvSpPr>
          <p:nvPr>
            <p:ph type="sldImg"/>
          </p:nvPr>
        </p:nvSpPr>
        <p:spPr>
          <a:xfrm>
            <a:off x="1143000" y="685800"/>
            <a:ext cx="4572000" cy="3429000"/>
          </a:xfrm>
          <a:prstGeom prst="rect">
            <a:avLst/>
          </a:prstGeom>
        </p:spPr>
        <p:txBody>
          <a:bodyPr/>
          <a:lstStyle/>
          <a:p/>
        </p:txBody>
      </p:sp>
      <p:sp>
        <p:nvSpPr>
          <p:cNvPr id="27" name="Shape 27"/>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Calibri" panose="020F0502020204030204" charset="0"/>
        <a:ea typeface="Calibri" panose="020F0502020204030204" charset="0"/>
        <a:cs typeface="Calibri" panose="020F0502020204030204" charset="0"/>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2843213" y="2524401"/>
            <a:ext cx="2862262" cy="2862263"/>
          </a:xfrm>
          <a:solidFill>
            <a:schemeClr val="bg2"/>
          </a:solidFill>
        </p:spPr>
        <p:txBody>
          <a:bodyPr/>
          <a:lstStyle>
            <a:lvl1pPr marL="0" indent="0">
              <a:buNone/>
              <a:defRPr/>
            </a:lvl1pPr>
          </a:lstStyle>
          <a:p>
            <a:r>
              <a:rPr lang="en-US" dirty="0" err="1"/>
              <a:t>img</a:t>
            </a:r>
            <a:endParaRPr lang="en-US" dirty="0"/>
          </a:p>
        </p:txBody>
      </p:sp>
      <p:sp>
        <p:nvSpPr>
          <p:cNvPr id="5" name="Рисунок 2"/>
          <p:cNvSpPr>
            <a:spLocks noGrp="1"/>
          </p:cNvSpPr>
          <p:nvPr>
            <p:ph type="pic" sz="quarter" idx="11" hasCustomPrompt="1"/>
          </p:nvPr>
        </p:nvSpPr>
        <p:spPr>
          <a:xfrm>
            <a:off x="6096621" y="2524400"/>
            <a:ext cx="2862262" cy="2862263"/>
          </a:xfrm>
          <a:solidFill>
            <a:schemeClr val="bg2"/>
          </a:solidFill>
        </p:spPr>
        <p:txBody>
          <a:bodyPr/>
          <a:lstStyle>
            <a:lvl1pPr marL="0" indent="0">
              <a:buNone/>
              <a:defRPr/>
            </a:lvl1pPr>
          </a:lstStyle>
          <a:p>
            <a:r>
              <a:rPr lang="en-US" dirty="0" err="1"/>
              <a:t>img</a:t>
            </a:r>
            <a:endParaRPr lang="en-US" dirty="0"/>
          </a:p>
        </p:txBody>
      </p:sp>
      <p:sp>
        <p:nvSpPr>
          <p:cNvPr id="6" name="Рисунок 2"/>
          <p:cNvSpPr>
            <a:spLocks noGrp="1"/>
          </p:cNvSpPr>
          <p:nvPr>
            <p:ph type="pic" sz="quarter" idx="12" hasCustomPrompt="1"/>
          </p:nvPr>
        </p:nvSpPr>
        <p:spPr>
          <a:xfrm>
            <a:off x="9350029" y="2524401"/>
            <a:ext cx="2862262" cy="2862263"/>
          </a:xfrm>
          <a:solidFill>
            <a:schemeClr val="bg2"/>
          </a:solidFill>
        </p:spPr>
        <p:txBody>
          <a:bodyPr/>
          <a:lstStyle>
            <a:lvl1pPr marL="0" indent="0">
              <a:buNone/>
              <a:defRPr/>
            </a:lvl1pPr>
          </a:lstStyle>
          <a:p>
            <a:r>
              <a:rPr lang="en-US" dirty="0" err="1"/>
              <a:t>img</a:t>
            </a:r>
            <a:endParaRPr lang="en-US" dirty="0"/>
          </a:p>
        </p:txBody>
      </p:sp>
      <p:sp>
        <p:nvSpPr>
          <p:cNvPr id="7" name="Рисунок 2"/>
          <p:cNvSpPr>
            <a:spLocks noGrp="1"/>
          </p:cNvSpPr>
          <p:nvPr>
            <p:ph type="pic" sz="quarter" idx="13" hasCustomPrompt="1"/>
          </p:nvPr>
        </p:nvSpPr>
        <p:spPr>
          <a:xfrm>
            <a:off x="12603437" y="2524400"/>
            <a:ext cx="2862262" cy="2862263"/>
          </a:xfrm>
          <a:solidFill>
            <a:schemeClr val="bg2"/>
          </a:solidFill>
        </p:spPr>
        <p:txBody>
          <a:bodyPr/>
          <a:lstStyle>
            <a:lvl1pPr marL="0" indent="0">
              <a:buNone/>
              <a:defRPr/>
            </a:lvl1pPr>
          </a:lstStyle>
          <a:p>
            <a:r>
              <a:rPr lang="en-US" dirty="0" err="1"/>
              <a:t>img</a:t>
            </a:r>
            <a:endParaRPr lang="en-US" dirty="0"/>
          </a:p>
        </p:txBody>
      </p:sp>
      <p:sp>
        <p:nvSpPr>
          <p:cNvPr id="8" name="Рисунок 2"/>
          <p:cNvSpPr>
            <a:spLocks noGrp="1"/>
          </p:cNvSpPr>
          <p:nvPr>
            <p:ph type="pic" sz="quarter" idx="14" hasCustomPrompt="1"/>
          </p:nvPr>
        </p:nvSpPr>
        <p:spPr>
          <a:xfrm>
            <a:off x="15856845" y="2524400"/>
            <a:ext cx="2862262" cy="2862263"/>
          </a:xfrm>
          <a:solidFill>
            <a:schemeClr val="bg2"/>
          </a:solidFill>
        </p:spPr>
        <p:txBody>
          <a:bodyPr/>
          <a:lstStyle>
            <a:lvl1pPr marL="0" indent="0">
              <a:buNone/>
              <a:defRPr/>
            </a:lvl1pPr>
          </a:lstStyle>
          <a:p>
            <a:r>
              <a:rPr lang="en-US" dirty="0" err="1"/>
              <a:t>img</a:t>
            </a:r>
            <a:endParaRPr lang="en-US" dirty="0"/>
          </a:p>
        </p:txBody>
      </p:sp>
      <p:sp>
        <p:nvSpPr>
          <p:cNvPr id="9" name="Рисунок 2"/>
          <p:cNvSpPr>
            <a:spLocks noGrp="1"/>
          </p:cNvSpPr>
          <p:nvPr>
            <p:ph type="pic" sz="quarter" idx="15" hasCustomPrompt="1"/>
          </p:nvPr>
        </p:nvSpPr>
        <p:spPr>
          <a:xfrm>
            <a:off x="19110253" y="2524399"/>
            <a:ext cx="2862262" cy="2862263"/>
          </a:xfrm>
          <a:solidFill>
            <a:schemeClr val="bg2"/>
          </a:solidFill>
        </p:spPr>
        <p:txBody>
          <a:bodyPr/>
          <a:lstStyle>
            <a:lvl1pPr marL="0" indent="0">
              <a:buNone/>
              <a:defRPr/>
            </a:lvl1pPr>
          </a:lstStyle>
          <a:p>
            <a:r>
              <a:rPr lang="en-US" dirty="0" err="1"/>
              <a:t>img</a:t>
            </a:r>
            <a:endParaRPr lang="en-US" dirty="0"/>
          </a:p>
        </p:txBody>
      </p:sp>
      <p:sp>
        <p:nvSpPr>
          <p:cNvPr id="10" name="Рисунок 2"/>
          <p:cNvSpPr>
            <a:spLocks noGrp="1"/>
          </p:cNvSpPr>
          <p:nvPr>
            <p:ph type="pic" sz="quarter" idx="16" hasCustomPrompt="1"/>
          </p:nvPr>
        </p:nvSpPr>
        <p:spPr>
          <a:xfrm>
            <a:off x="2843213" y="5738053"/>
            <a:ext cx="2862262" cy="2862263"/>
          </a:xfrm>
          <a:solidFill>
            <a:schemeClr val="bg2"/>
          </a:solidFill>
        </p:spPr>
        <p:txBody>
          <a:bodyPr/>
          <a:lstStyle>
            <a:lvl1pPr marL="0" indent="0">
              <a:buNone/>
              <a:defRPr/>
            </a:lvl1pPr>
          </a:lstStyle>
          <a:p>
            <a:r>
              <a:rPr lang="en-US" dirty="0" err="1"/>
              <a:t>img</a:t>
            </a:r>
            <a:endParaRPr lang="en-US" dirty="0"/>
          </a:p>
        </p:txBody>
      </p:sp>
      <p:sp>
        <p:nvSpPr>
          <p:cNvPr id="11" name="Рисунок 2"/>
          <p:cNvSpPr>
            <a:spLocks noGrp="1"/>
          </p:cNvSpPr>
          <p:nvPr>
            <p:ph type="pic" sz="quarter" idx="17" hasCustomPrompt="1"/>
          </p:nvPr>
        </p:nvSpPr>
        <p:spPr>
          <a:xfrm>
            <a:off x="6096621" y="5738052"/>
            <a:ext cx="2862262" cy="2862263"/>
          </a:xfrm>
          <a:solidFill>
            <a:schemeClr val="bg2"/>
          </a:solidFill>
        </p:spPr>
        <p:txBody>
          <a:bodyPr/>
          <a:lstStyle>
            <a:lvl1pPr marL="0" indent="0">
              <a:buNone/>
              <a:defRPr/>
            </a:lvl1pPr>
          </a:lstStyle>
          <a:p>
            <a:r>
              <a:rPr lang="en-US" dirty="0" err="1"/>
              <a:t>img</a:t>
            </a:r>
            <a:endParaRPr lang="en-US" dirty="0"/>
          </a:p>
        </p:txBody>
      </p:sp>
      <p:sp>
        <p:nvSpPr>
          <p:cNvPr id="12" name="Рисунок 2"/>
          <p:cNvSpPr>
            <a:spLocks noGrp="1"/>
          </p:cNvSpPr>
          <p:nvPr>
            <p:ph type="pic" sz="quarter" idx="18" hasCustomPrompt="1"/>
          </p:nvPr>
        </p:nvSpPr>
        <p:spPr>
          <a:xfrm>
            <a:off x="9350029" y="5738053"/>
            <a:ext cx="2862262" cy="2862263"/>
          </a:xfrm>
          <a:solidFill>
            <a:schemeClr val="bg2"/>
          </a:solidFill>
        </p:spPr>
        <p:txBody>
          <a:bodyPr/>
          <a:lstStyle>
            <a:lvl1pPr marL="0" indent="0">
              <a:buNone/>
              <a:defRPr/>
            </a:lvl1pPr>
          </a:lstStyle>
          <a:p>
            <a:r>
              <a:rPr lang="en-US" dirty="0" err="1"/>
              <a:t>img</a:t>
            </a:r>
            <a:endParaRPr lang="en-US" dirty="0"/>
          </a:p>
        </p:txBody>
      </p:sp>
      <p:sp>
        <p:nvSpPr>
          <p:cNvPr id="13" name="Рисунок 2"/>
          <p:cNvSpPr>
            <a:spLocks noGrp="1"/>
          </p:cNvSpPr>
          <p:nvPr>
            <p:ph type="pic" sz="quarter" idx="19" hasCustomPrompt="1"/>
          </p:nvPr>
        </p:nvSpPr>
        <p:spPr>
          <a:xfrm>
            <a:off x="12603437" y="5738052"/>
            <a:ext cx="2862262" cy="2862263"/>
          </a:xfrm>
          <a:solidFill>
            <a:schemeClr val="bg2"/>
          </a:solidFill>
        </p:spPr>
        <p:txBody>
          <a:bodyPr/>
          <a:lstStyle>
            <a:lvl1pPr marL="0" indent="0">
              <a:buNone/>
              <a:defRPr/>
            </a:lvl1pPr>
          </a:lstStyle>
          <a:p>
            <a:r>
              <a:rPr lang="en-US" dirty="0" err="1"/>
              <a:t>img</a:t>
            </a:r>
            <a:endParaRPr lang="en-US" dirty="0"/>
          </a:p>
        </p:txBody>
      </p:sp>
      <p:sp>
        <p:nvSpPr>
          <p:cNvPr id="14" name="Рисунок 2"/>
          <p:cNvSpPr>
            <a:spLocks noGrp="1"/>
          </p:cNvSpPr>
          <p:nvPr>
            <p:ph type="pic" sz="quarter" idx="20" hasCustomPrompt="1"/>
          </p:nvPr>
        </p:nvSpPr>
        <p:spPr>
          <a:xfrm>
            <a:off x="15856845" y="5738052"/>
            <a:ext cx="2862262" cy="2862263"/>
          </a:xfrm>
          <a:solidFill>
            <a:schemeClr val="bg2"/>
          </a:solidFill>
        </p:spPr>
        <p:txBody>
          <a:bodyPr/>
          <a:lstStyle>
            <a:lvl1pPr marL="0" indent="0">
              <a:buNone/>
              <a:defRPr/>
            </a:lvl1pPr>
          </a:lstStyle>
          <a:p>
            <a:r>
              <a:rPr lang="en-US" dirty="0" err="1"/>
              <a:t>img</a:t>
            </a:r>
            <a:endParaRPr lang="en-US" dirty="0"/>
          </a:p>
        </p:txBody>
      </p:sp>
      <p:sp>
        <p:nvSpPr>
          <p:cNvPr id="15" name="Рисунок 2"/>
          <p:cNvSpPr>
            <a:spLocks noGrp="1"/>
          </p:cNvSpPr>
          <p:nvPr>
            <p:ph type="pic" sz="quarter" idx="21" hasCustomPrompt="1"/>
          </p:nvPr>
        </p:nvSpPr>
        <p:spPr>
          <a:xfrm>
            <a:off x="19110253" y="5738051"/>
            <a:ext cx="2862262" cy="2862263"/>
          </a:xfr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ith photo">
    <p:spTree>
      <p:nvGrpSpPr>
        <p:cNvPr id="1" name=""/>
        <p:cNvGrpSpPr/>
        <p:nvPr/>
      </p:nvGrpSpPr>
      <p:grpSpPr>
        <a:xfrm>
          <a:off x="0" y="0"/>
          <a:ext cx="0" cy="0"/>
          <a:chOff x="0" y="0"/>
          <a:chExt cx="0" cy="0"/>
        </a:xfrm>
      </p:grpSpPr>
      <p:sp>
        <p:nvSpPr>
          <p:cNvPr id="20" name="Номер слайда"/>
          <p:cNvSpPr txBox="1">
            <a:spLocks noGrp="1"/>
          </p:cNvSpPr>
          <p:nvPr>
            <p:ph type="sldNum" sz="quarter" idx="2"/>
          </p:nvPr>
        </p:nvSpPr>
        <p:spPr>
          <a:prstGeom prst="rect">
            <a:avLst/>
          </a:prstGeom>
        </p:spPr>
        <p:txBody>
          <a:bodyPr/>
          <a:lstStyle/>
          <a:p>
            <a:fld id="{86CB4B4D-7CA3-9044-876B-883B54F8677D}" type="slidenum">
              <a:rPr/>
            </a:fld>
            <a:endParaRPr/>
          </a:p>
        </p:txBody>
      </p:sp>
      <p:sp>
        <p:nvSpPr>
          <p:cNvPr id="3" name="Рисунок 2"/>
          <p:cNvSpPr>
            <a:spLocks noGrp="1"/>
          </p:cNvSpPr>
          <p:nvPr>
            <p:ph type="pic" sz="quarter" idx="10" hasCustomPrompt="1"/>
          </p:nvPr>
        </p:nvSpPr>
        <p:spPr>
          <a:xfrm>
            <a:off x="342162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7" name="Рисунок 2"/>
          <p:cNvSpPr>
            <a:spLocks noGrp="1"/>
          </p:cNvSpPr>
          <p:nvPr>
            <p:ph type="pic" sz="quarter" idx="11" hasCustomPrompt="1"/>
          </p:nvPr>
        </p:nvSpPr>
        <p:spPr>
          <a:xfrm>
            <a:off x="636675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8" name="Рисунок 2"/>
          <p:cNvSpPr>
            <a:spLocks noGrp="1"/>
          </p:cNvSpPr>
          <p:nvPr>
            <p:ph type="pic" sz="quarter" idx="12" hasCustomPrompt="1"/>
          </p:nvPr>
        </p:nvSpPr>
        <p:spPr>
          <a:xfrm>
            <a:off x="931188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19" name="Рисунок 2"/>
          <p:cNvSpPr>
            <a:spLocks noGrp="1"/>
          </p:cNvSpPr>
          <p:nvPr>
            <p:ph type="pic" sz="quarter" idx="13" hasCustomPrompt="1"/>
          </p:nvPr>
        </p:nvSpPr>
        <p:spPr>
          <a:xfrm>
            <a:off x="1225701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1" name="Рисунок 2"/>
          <p:cNvSpPr>
            <a:spLocks noGrp="1"/>
          </p:cNvSpPr>
          <p:nvPr>
            <p:ph type="pic" sz="quarter" idx="14" hasCustomPrompt="1"/>
          </p:nvPr>
        </p:nvSpPr>
        <p:spPr>
          <a:xfrm>
            <a:off x="1520214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2" name="Рисунок 2"/>
          <p:cNvSpPr>
            <a:spLocks noGrp="1"/>
          </p:cNvSpPr>
          <p:nvPr>
            <p:ph type="pic" sz="quarter" idx="15" hasCustomPrompt="1"/>
          </p:nvPr>
        </p:nvSpPr>
        <p:spPr>
          <a:xfrm>
            <a:off x="18147273" y="3038751"/>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3" name="Рисунок 2"/>
          <p:cNvSpPr>
            <a:spLocks noGrp="1"/>
          </p:cNvSpPr>
          <p:nvPr>
            <p:ph type="pic" sz="quarter" idx="16" hasCustomPrompt="1"/>
          </p:nvPr>
        </p:nvSpPr>
        <p:spPr>
          <a:xfrm>
            <a:off x="342162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4" name="Рисунок 2"/>
          <p:cNvSpPr>
            <a:spLocks noGrp="1"/>
          </p:cNvSpPr>
          <p:nvPr>
            <p:ph type="pic" sz="quarter" idx="17" hasCustomPrompt="1"/>
          </p:nvPr>
        </p:nvSpPr>
        <p:spPr>
          <a:xfrm>
            <a:off x="636675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5" name="Рисунок 2"/>
          <p:cNvSpPr>
            <a:spLocks noGrp="1"/>
          </p:cNvSpPr>
          <p:nvPr>
            <p:ph type="pic" sz="quarter" idx="18" hasCustomPrompt="1"/>
          </p:nvPr>
        </p:nvSpPr>
        <p:spPr>
          <a:xfrm>
            <a:off x="931188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6" name="Рисунок 2"/>
          <p:cNvSpPr>
            <a:spLocks noGrp="1"/>
          </p:cNvSpPr>
          <p:nvPr>
            <p:ph type="pic" sz="quarter" idx="19" hasCustomPrompt="1"/>
          </p:nvPr>
        </p:nvSpPr>
        <p:spPr>
          <a:xfrm>
            <a:off x="1225701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7" name="Рисунок 2"/>
          <p:cNvSpPr>
            <a:spLocks noGrp="1"/>
          </p:cNvSpPr>
          <p:nvPr>
            <p:ph type="pic" sz="quarter" idx="20" hasCustomPrompt="1"/>
          </p:nvPr>
        </p:nvSpPr>
        <p:spPr>
          <a:xfrm>
            <a:off x="1520214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8" name="Рисунок 2"/>
          <p:cNvSpPr>
            <a:spLocks noGrp="1"/>
          </p:cNvSpPr>
          <p:nvPr>
            <p:ph type="pic" sz="quarter" idx="21" hasCustomPrompt="1"/>
          </p:nvPr>
        </p:nvSpPr>
        <p:spPr>
          <a:xfrm>
            <a:off x="18147273" y="5084463"/>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29" name="Рисунок 2"/>
          <p:cNvSpPr>
            <a:spLocks noGrp="1"/>
          </p:cNvSpPr>
          <p:nvPr>
            <p:ph type="pic" sz="quarter" idx="22" hasCustomPrompt="1"/>
          </p:nvPr>
        </p:nvSpPr>
        <p:spPr>
          <a:xfrm>
            <a:off x="342162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0" name="Рисунок 2"/>
          <p:cNvSpPr>
            <a:spLocks noGrp="1"/>
          </p:cNvSpPr>
          <p:nvPr>
            <p:ph type="pic" sz="quarter" idx="23" hasCustomPrompt="1"/>
          </p:nvPr>
        </p:nvSpPr>
        <p:spPr>
          <a:xfrm>
            <a:off x="636675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1" name="Рисунок 2"/>
          <p:cNvSpPr>
            <a:spLocks noGrp="1"/>
          </p:cNvSpPr>
          <p:nvPr>
            <p:ph type="pic" sz="quarter" idx="24" hasCustomPrompt="1"/>
          </p:nvPr>
        </p:nvSpPr>
        <p:spPr>
          <a:xfrm>
            <a:off x="931188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2" name="Рисунок 2"/>
          <p:cNvSpPr>
            <a:spLocks noGrp="1"/>
          </p:cNvSpPr>
          <p:nvPr>
            <p:ph type="pic" sz="quarter" idx="25" hasCustomPrompt="1"/>
          </p:nvPr>
        </p:nvSpPr>
        <p:spPr>
          <a:xfrm>
            <a:off x="1225701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3" name="Рисунок 2"/>
          <p:cNvSpPr>
            <a:spLocks noGrp="1"/>
          </p:cNvSpPr>
          <p:nvPr>
            <p:ph type="pic" sz="quarter" idx="26" hasCustomPrompt="1"/>
          </p:nvPr>
        </p:nvSpPr>
        <p:spPr>
          <a:xfrm>
            <a:off x="1520214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
        <p:nvSpPr>
          <p:cNvPr id="34" name="Рисунок 2"/>
          <p:cNvSpPr>
            <a:spLocks noGrp="1"/>
          </p:cNvSpPr>
          <p:nvPr>
            <p:ph type="pic" sz="quarter" idx="27" hasCustomPrompt="1"/>
          </p:nvPr>
        </p:nvSpPr>
        <p:spPr>
          <a:xfrm>
            <a:off x="18147273" y="7130175"/>
            <a:ext cx="2602931" cy="1773537"/>
          </a:xfrm>
          <a:prstGeom prst="roundRect">
            <a:avLst>
              <a:gd name="adj" fmla="val 8074"/>
            </a:avLst>
          </a:prstGeom>
          <a:solidFill>
            <a:schemeClr val="bg2"/>
          </a:solidFill>
        </p:spPr>
        <p:txBody>
          <a:bodyPr/>
          <a:lstStyle>
            <a:lvl1pPr marL="0" indent="0">
              <a:buNone/>
              <a:defRPr/>
            </a:lvl1pPr>
          </a:lstStyle>
          <a:p>
            <a:r>
              <a:rPr lang="en-US" dirty="0" err="1"/>
              <a:t>img</a:t>
            </a:r>
            <a:endParaRPr lang="en-US"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689100" y="355600"/>
            <a:ext cx="21005800" cy="2286000"/>
          </a:xfrm>
          <a:prstGeom prst="rect">
            <a:avLst/>
          </a:prstGeom>
          <a:ln w="12700">
            <a:miter lim="400000"/>
          </a:ln>
        </p:spPr>
        <p:txBody>
          <a:bodyPr lIns="50800" tIns="50800" rIns="50800" bIns="50800" anchor="ctr">
            <a:normAutofit/>
          </a:bodyPr>
          <a:lstStyle/>
          <a:p>
            <a:r>
              <a:t>Текст заголовка</a:t>
            </a:r>
          </a:p>
        </p:txBody>
      </p:sp>
      <p:sp>
        <p:nvSpPr>
          <p:cNvPr id="3" name="Уровень текста 1…"/>
          <p:cNvSpPr txBox="1">
            <a:spLocks noGrp="1"/>
          </p:cNvSpPr>
          <p:nvPr>
            <p:ph type="body" idx="1"/>
          </p:nvPr>
        </p:nvSpPr>
        <p:spPr>
          <a:xfrm>
            <a:off x="1689100" y="3149600"/>
            <a:ext cx="21005800" cy="9296400"/>
          </a:xfrm>
          <a:prstGeom prst="rect">
            <a:avLst/>
          </a:prstGeom>
          <a:ln w="12700">
            <a:miter lim="400000"/>
          </a:ln>
        </p:spPr>
        <p:txBody>
          <a:bodyPr lIns="50800" tIns="50800" rIns="50800" bIns="50800" anchor="ctr">
            <a:normAutofit/>
          </a:bodyPr>
          <a:lstStyle/>
          <a:p>
            <a:r>
              <a:t>Уровень текста 1</a:t>
            </a:r>
          </a:p>
          <a:p>
            <a:pPr lvl="1"/>
            <a:r>
              <a:t>Уровень текста 2</a:t>
            </a:r>
          </a:p>
          <a:p>
            <a:pPr lvl="2"/>
            <a:r>
              <a:t>Уровень текста 3</a:t>
            </a:r>
          </a:p>
          <a:p>
            <a:pPr lvl="3"/>
            <a:r>
              <a:t>Уровень текста 4</a:t>
            </a:r>
          </a:p>
          <a:p>
            <a:pPr lvl="4"/>
            <a:r>
              <a:t>Уровень текста 5</a:t>
            </a:r>
          </a:p>
        </p:txBody>
      </p:sp>
      <p:sp>
        <p:nvSpPr>
          <p:cNvPr id="4" name="Номер слайда"/>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Calibri" panose="020F0502020204030204" charset="0"/>
                <a:ea typeface="Calibri" panose="020F0502020204030204" charset="0"/>
                <a:cs typeface="Calibri" panose="020F0502020204030204" charset="0"/>
                <a:sym typeface="Helvetica Neue Light" panose="020005030000000200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Calibri" panose="020F0502020204030204" charset="0"/>
          <a:ea typeface="Calibri" panose="020F0502020204030204" charset="0"/>
          <a:cs typeface="Calibri" panose="020F0502020204030204" charset="0"/>
          <a:sym typeface="Helvetica Neue Medium" panose="02000503000000020004"/>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Neue Medium" panose="02000503000000020004"/>
        </a:defRPr>
      </a:lvl9pPr>
    </p:titleStyle>
    <p:bodyStyle>
      <a:lvl1pPr marL="34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1pPr>
      <a:lvl2pPr marL="97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2pPr>
      <a:lvl3pPr marL="161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3pPr>
      <a:lvl4pPr marL="224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4pPr>
      <a:lvl5pPr marL="288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Calibri" panose="020F0502020204030204" charset="0"/>
          <a:ea typeface="Calibri" panose="020F0502020204030204" charset="0"/>
          <a:cs typeface="Calibri" panose="020F0502020204030204" charset="0"/>
          <a:sym typeface="Open Sans"/>
        </a:defRPr>
      </a:lvl5pPr>
      <a:lvl6pPr marL="351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6pPr>
      <a:lvl7pPr marL="415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7pPr>
      <a:lvl8pPr marL="4789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8pPr>
      <a:lvl9pPr marL="5424170" marR="0" indent="-344170" algn="l" defTabSz="825500" rtl="0" latinLnBrk="0">
        <a:lnSpc>
          <a:spcPct val="120000"/>
        </a:lnSpc>
        <a:spcBef>
          <a:spcPts val="2000"/>
        </a:spcBef>
        <a:spcAft>
          <a:spcPts val="0"/>
        </a:spcAft>
        <a:buClrTx/>
        <a:buSzPct val="125000"/>
        <a:buFontTx/>
        <a:buChar char="•"/>
        <a:defRPr sz="2600" b="0" i="0" u="none" strike="noStrike" cap="none" spc="0" baseline="0">
          <a:ln>
            <a:noFill/>
          </a:ln>
          <a:solidFill>
            <a:srgbClr val="646979"/>
          </a:solidFill>
          <a:uFillTx/>
          <a:latin typeface="Open Sans"/>
          <a:ea typeface="Open Sans"/>
          <a:cs typeface="Open Sans"/>
          <a:sym typeface="Open Sans"/>
        </a:defRPr>
      </a:lvl9pPr>
    </p:bodyStyle>
    <p:otherStyle>
      <a:lvl1pPr marL="0" marR="0" indent="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1pPr>
      <a:lvl2pPr marL="0" marR="0" indent="228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2pPr>
      <a:lvl3pPr marL="0" marR="0" indent="457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3pPr>
      <a:lvl4pPr marL="0" marR="0" indent="685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4pPr>
      <a:lvl5pPr marL="0" marR="0" indent="9144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5pPr>
      <a:lvl6pPr marL="0" marR="0" indent="11430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6pPr>
      <a:lvl7pPr marL="0" marR="0" indent="13716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7pPr>
      <a:lvl8pPr marL="0" marR="0" indent="16002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8pPr>
      <a:lvl9pPr marL="0" marR="0" indent="1828800" algn="ctr" defTabSz="82550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Neue Light" panose="020005030000000200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a:gsLst>
            <a:gs pos="0">
              <a:schemeClr val="accent1">
                <a:lumMod val="5000"/>
                <a:lumOff val="95000"/>
              </a:schemeClr>
            </a:gs>
            <a:gs pos="100000">
              <a:schemeClr val="accent1">
                <a:lumMod val="30000"/>
                <a:lumOff val="70000"/>
              </a:schemeClr>
            </a:gs>
          </a:gsLst>
          <a:lin ang="5400000" scaled="0"/>
        </a:gradFill>
        <a:effectLst/>
      </p:bgPr>
    </p:bg>
    <p:spTree>
      <p:nvGrpSpPr>
        <p:cNvPr id="1" name=""/>
        <p:cNvGrpSpPr/>
        <p:nvPr/>
      </p:nvGrpSpPr>
      <p:grpSpPr>
        <a:xfrm>
          <a:off x="0" y="0"/>
          <a:ext cx="0" cy="0"/>
          <a:chOff x="0" y="0"/>
          <a:chExt cx="0" cy="0"/>
        </a:xfrm>
      </p:grpSpPr>
      <p:sp>
        <p:nvSpPr>
          <p:cNvPr id="10" name="矩形 9"/>
          <p:cNvSpPr/>
          <p:nvPr/>
        </p:nvSpPr>
        <p:spPr>
          <a:xfrm>
            <a:off x="600" y="17145"/>
            <a:ext cx="24382800" cy="13716000"/>
          </a:xfrm>
          <a:prstGeom prst="rect">
            <a:avLst/>
          </a:prstGeom>
          <a:gradFill flip="none" rotWithShape="1">
            <a:gsLst>
              <a:gs pos="0">
                <a:schemeClr val="accent2"/>
              </a:gs>
              <a:gs pos="100000">
                <a:schemeClr val="accent1"/>
              </a:gs>
            </a:gsLst>
            <a:lin ang="3403977" scaled="0"/>
          </a:gradFill>
          <a:ln w="12700" cap="flat">
            <a:noFill/>
            <a:miter lim="400000"/>
          </a:ln>
          <a:effectLst/>
        </p:spPr>
        <p:txBody>
          <a:bodyPr rot="0" vertOverflow="overflow" horzOverflow="overflow" vert="horz" wrap="square" lIns="0" tIns="0" rIns="0" bIns="0" numCol="1" spcCol="38100" rtlCol="0" anchor="ctr" forceAA="0">
            <a:spAutoFit/>
          </a:bodyPr>
          <a:p>
            <a:pPr marL="0" marR="0" indent="0" algn="ctr" defTabSz="825500" rtl="0" fontAlgn="auto" latinLnBrk="0" hangingPunct="0">
              <a:lnSpc>
                <a:spcPct val="100000"/>
              </a:lnSpc>
              <a:spcBef>
                <a:spcPts val="0"/>
              </a:spcBef>
              <a:spcAft>
                <a:spcPts val="0"/>
              </a:spcAft>
              <a:buClrTx/>
              <a:buSzTx/>
              <a:buFontTx/>
              <a:buNone/>
            </a:pPr>
            <a:endParaRPr kumimoji="0" lang="zh-CN" altLang="en-US" sz="3200" b="0" i="0" u="none" strike="noStrike" cap="none" spc="0" normalizeH="0" baseline="0">
              <a:ln>
                <a:noFill/>
              </a:ln>
              <a:solidFill>
                <a:srgbClr val="FFFFFF"/>
              </a:solidFill>
              <a:effectLst/>
              <a:uFillTx/>
              <a:latin typeface="+mn-lt"/>
              <a:ea typeface="+mn-ea"/>
              <a:cs typeface="+mn-cs"/>
              <a:sym typeface="Helvetica Neue Medium" panose="02000503000000020004"/>
            </a:endParaRPr>
          </a:p>
        </p:txBody>
      </p:sp>
      <p:grpSp>
        <p:nvGrpSpPr>
          <p:cNvPr id="9" name="组合 8"/>
          <p:cNvGrpSpPr/>
          <p:nvPr/>
        </p:nvGrpSpPr>
        <p:grpSpPr>
          <a:xfrm>
            <a:off x="7491561" y="2119477"/>
            <a:ext cx="9400878" cy="9400879"/>
            <a:chOff x="5838" y="3338"/>
            <a:chExt cx="14805" cy="14805"/>
          </a:xfrm>
        </p:grpSpPr>
        <p:sp>
          <p:nvSpPr>
            <p:cNvPr id="38" name="Кружок"/>
            <p:cNvSpPr/>
            <p:nvPr/>
          </p:nvSpPr>
          <p:spPr>
            <a:xfrm>
              <a:off x="5838" y="3338"/>
              <a:ext cx="14805" cy="14805"/>
            </a:xfrm>
            <a:prstGeom prst="ellipse">
              <a:avLst/>
            </a:prstGeom>
            <a:solidFill>
              <a:srgbClr val="FFFFFF"/>
            </a:soli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39" name="Фигура"/>
            <p:cNvSpPr/>
            <p:nvPr/>
          </p:nvSpPr>
          <p:spPr>
            <a:xfrm>
              <a:off x="10962" y="6107"/>
              <a:ext cx="4557" cy="4557"/>
            </a:xfrm>
            <a:custGeom>
              <a:avLst/>
              <a:gdLst/>
              <a:ahLst/>
              <a:cxnLst>
                <a:cxn ang="0">
                  <a:pos x="wd2" y="hd2"/>
                </a:cxn>
                <a:cxn ang="5400000">
                  <a:pos x="wd2" y="hd2"/>
                </a:cxn>
                <a:cxn ang="10800000">
                  <a:pos x="wd2" y="hd2"/>
                </a:cxn>
                <a:cxn ang="16200000">
                  <a:pos x="wd2" y="hd2"/>
                </a:cxn>
              </a:cxnLst>
              <a:rect l="0" t="0" r="r" b="b"/>
              <a:pathLst>
                <a:path w="20326" h="21146" extrusionOk="0">
                  <a:moveTo>
                    <a:pt x="2432" y="3715"/>
                  </a:moveTo>
                  <a:lnTo>
                    <a:pt x="5986" y="3723"/>
                  </a:lnTo>
                  <a:cubicBezTo>
                    <a:pt x="10219" y="1000"/>
                    <a:pt x="15789" y="3007"/>
                    <a:pt x="17495" y="7871"/>
                  </a:cubicBezTo>
                  <a:cubicBezTo>
                    <a:pt x="18120" y="9654"/>
                    <a:pt x="18079" y="11542"/>
                    <a:pt x="17509" y="13231"/>
                  </a:cubicBezTo>
                  <a:cubicBezTo>
                    <a:pt x="16949" y="14891"/>
                    <a:pt x="15875" y="16367"/>
                    <a:pt x="14372" y="17382"/>
                  </a:cubicBezTo>
                  <a:lnTo>
                    <a:pt x="12093" y="13839"/>
                  </a:lnTo>
                  <a:cubicBezTo>
                    <a:pt x="13534" y="13089"/>
                    <a:pt x="14399" y="11511"/>
                    <a:pt x="14286" y="9839"/>
                  </a:cubicBezTo>
                  <a:cubicBezTo>
                    <a:pt x="14140" y="7677"/>
                    <a:pt x="12462" y="5969"/>
                    <a:pt x="10381" y="5865"/>
                  </a:cubicBezTo>
                  <a:lnTo>
                    <a:pt x="1051" y="5865"/>
                  </a:lnTo>
                  <a:cubicBezTo>
                    <a:pt x="-1050" y="10309"/>
                    <a:pt x="72" y="15674"/>
                    <a:pt x="3758" y="18808"/>
                  </a:cubicBezTo>
                  <a:cubicBezTo>
                    <a:pt x="4800" y="19694"/>
                    <a:pt x="5994" y="20337"/>
                    <a:pt x="7260" y="20722"/>
                  </a:cubicBezTo>
                  <a:cubicBezTo>
                    <a:pt x="8490" y="21096"/>
                    <a:pt x="9788" y="21228"/>
                    <a:pt x="11089" y="21096"/>
                  </a:cubicBezTo>
                  <a:lnTo>
                    <a:pt x="9552" y="18651"/>
                  </a:lnTo>
                  <a:cubicBezTo>
                    <a:pt x="7167" y="18482"/>
                    <a:pt x="4991" y="17176"/>
                    <a:pt x="3656" y="15112"/>
                  </a:cubicBezTo>
                  <a:cubicBezTo>
                    <a:pt x="2368" y="13121"/>
                    <a:pt x="2002" y="10635"/>
                    <a:pt x="2659" y="8335"/>
                  </a:cubicBezTo>
                  <a:lnTo>
                    <a:pt x="10232" y="8313"/>
                  </a:lnTo>
                  <a:cubicBezTo>
                    <a:pt x="11195" y="8267"/>
                    <a:pt x="11996" y="9072"/>
                    <a:pt x="11986" y="10074"/>
                  </a:cubicBezTo>
                  <a:cubicBezTo>
                    <a:pt x="11976" y="11051"/>
                    <a:pt x="11194" y="11828"/>
                    <a:pt x="10256" y="11793"/>
                  </a:cubicBezTo>
                  <a:lnTo>
                    <a:pt x="7982" y="11793"/>
                  </a:lnTo>
                  <a:lnTo>
                    <a:pt x="13519" y="20553"/>
                  </a:lnTo>
                  <a:cubicBezTo>
                    <a:pt x="16183" y="19559"/>
                    <a:pt x="18336" y="17468"/>
                    <a:pt x="19473" y="14773"/>
                  </a:cubicBezTo>
                  <a:cubicBezTo>
                    <a:pt x="20323" y="12760"/>
                    <a:pt x="20550" y="10520"/>
                    <a:pt x="20097" y="8373"/>
                  </a:cubicBezTo>
                  <a:cubicBezTo>
                    <a:pt x="19170" y="3983"/>
                    <a:pt x="15694" y="669"/>
                    <a:pt x="11410" y="88"/>
                  </a:cubicBezTo>
                  <a:cubicBezTo>
                    <a:pt x="8019" y="-372"/>
                    <a:pt x="4636" y="995"/>
                    <a:pt x="2432" y="3715"/>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40" name="Radiance"/>
            <p:cNvSpPr txBox="1"/>
            <p:nvPr/>
          </p:nvSpPr>
          <p:spPr>
            <a:xfrm>
              <a:off x="9615" y="11574"/>
              <a:ext cx="7244" cy="2098"/>
            </a:xfrm>
            <a:prstGeom prst="rect">
              <a:avLst/>
            </a:prstGeom>
            <a:ln w="12700">
              <a:miter lim="400000"/>
            </a:ln>
          </p:spPr>
          <p:txBody>
            <a:bodyPr wrap="none" lIns="50800" tIns="50800" rIns="50800" bIns="50800" anchor="ctr">
              <a:spAutoFit/>
            </a:bodyPr>
            <a:lstStyle>
              <a:lvl1pPr>
                <a:defRPr sz="8000" b="0">
                  <a:solidFill>
                    <a:srgbClr val="31333E"/>
                  </a:solidFill>
                  <a:latin typeface="Maven Pro Bold"/>
                  <a:ea typeface="Maven Pro Bold"/>
                  <a:cs typeface="Maven Pro Bold"/>
                  <a:sym typeface="Maven Pro Bold"/>
                </a:defRPr>
              </a:lvl1pPr>
            </a:lstStyle>
            <a:p>
              <a:pPr algn="ctr"/>
              <a:r>
                <a:rPr lang="en-US" dirty="0">
                  <a:solidFill>
                    <a:schemeClr val="tx1"/>
                  </a:solidFill>
                  <a:latin typeface="Calibri" panose="020F0502020204030204" charset="0"/>
                  <a:ea typeface="Calibri" panose="020F0502020204030204" charset="0"/>
                  <a:cs typeface="Calibri" panose="020F0502020204030204" charset="0"/>
                </a:rPr>
                <a:t>Chapter 2</a:t>
              </a:r>
              <a:endParaRPr lang="en-US" dirty="0">
                <a:solidFill>
                  <a:schemeClr val="tx1"/>
                </a:solidFill>
                <a:latin typeface="Calibri" panose="020F0502020204030204" charset="0"/>
                <a:ea typeface="Calibri" panose="020F0502020204030204" charset="0"/>
                <a:cs typeface="Calibri" panose="020F0502020204030204" charset="0"/>
              </a:endParaRPr>
            </a:p>
          </p:txBody>
        </p:sp>
        <p:sp>
          <p:nvSpPr>
            <p:cNvPr id="41" name="Premium PowerPoint, Keynote, Google Slides Template"/>
            <p:cNvSpPr txBox="1"/>
            <p:nvPr/>
          </p:nvSpPr>
          <p:spPr>
            <a:xfrm>
              <a:off x="7695" y="13813"/>
              <a:ext cx="10929" cy="1697"/>
            </a:xfrm>
            <a:prstGeom prst="rect">
              <a:avLst/>
            </a:prstGeom>
            <a:ln w="12700">
              <a:miter lim="400000"/>
            </a:ln>
          </p:spPr>
          <p:txBody>
            <a:bodyPr wrap="square" lIns="50800" tIns="50800" rIns="50800" bIns="50800" anchor="ctr">
              <a:noAutofit/>
            </a:bodyPr>
            <a:lstStyle>
              <a:lvl1pPr>
                <a:defRPr sz="2000" b="0">
                  <a:solidFill>
                    <a:srgbClr val="646979"/>
                  </a:solidFill>
                  <a:latin typeface="OpenSans-Regular"/>
                  <a:ea typeface="OpenSans-Regular"/>
                  <a:cs typeface="OpenSans-Regular"/>
                  <a:sym typeface="OpenSans-Regular"/>
                </a:defRPr>
              </a:lvl1pPr>
            </a:lstStyle>
            <a:p>
              <a:pPr algn="dist"/>
              <a:r>
                <a:rPr lang="en-US" altLang="zh-CN" sz="3200" b="1" i="1" dirty="0">
                  <a:solidFill>
                    <a:schemeClr val="bg2"/>
                  </a:solidFill>
                  <a:latin typeface="Calibri" panose="020F0502020204030204" charset="0"/>
                  <a:ea typeface="Calibri" panose="020F0502020204030204" charset="0"/>
                  <a:cs typeface="Calibri" panose="020F0502020204030204" charset="0"/>
                </a:rPr>
                <a:t>Command line editing</a:t>
              </a:r>
              <a:r>
                <a:rPr lang="en-US" altLang="zh-CN" sz="2400" dirty="0">
                  <a:solidFill>
                    <a:schemeClr val="bg2"/>
                  </a:solidFill>
                  <a:latin typeface="Calibri" panose="020F0502020204030204" charset="0"/>
                  <a:ea typeface="Calibri" panose="020F0502020204030204" charset="0"/>
                  <a:cs typeface="Calibri" panose="020F0502020204030204" charset="0"/>
                </a:rPr>
                <a:t> </a:t>
              </a:r>
              <a:endParaRPr lang="en-US" altLang="zh-CN" sz="2400" dirty="0">
                <a:solidFill>
                  <a:schemeClr val="bg2"/>
                </a:solidFill>
                <a:latin typeface="Calibri" panose="020F0502020204030204" charset="0"/>
                <a:ea typeface="Calibri" panose="020F0502020204030204" charset="0"/>
                <a:cs typeface="Calibri" panose="020F0502020204030204" charset="0"/>
              </a:endParaRPr>
            </a:p>
          </p:txBody>
        </p:sp>
        <p:sp>
          <p:nvSpPr>
            <p:cNvPr id="42" name="Закругленный прямоугольник"/>
            <p:cNvSpPr/>
            <p:nvPr/>
          </p:nvSpPr>
          <p:spPr>
            <a:xfrm>
              <a:off x="16760" y="11420"/>
              <a:ext cx="1339" cy="708"/>
            </a:xfrm>
            <a:prstGeom prst="roundRect">
              <a:avLst>
                <a:gd name="adj" fmla="val 18045"/>
              </a:avLst>
            </a:prstGeom>
            <a:solidFill>
              <a:schemeClr val="accent5"/>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gr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sym typeface="+mn-ea"/>
              </a:rPr>
              <a:t>The fc Command</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7050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To use your prefered editor for editing commands use :</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fc -e {PATH to your prefered editor}</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fc -s allows you to rerun a command. With an argument, fc will rerun the last command starting with the given string.</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4" name="Picture 3"/>
          <p:cNvPicPr>
            <a:picLocks noChangeAspect="1"/>
          </p:cNvPicPr>
          <p:nvPr/>
        </p:nvPicPr>
        <p:blipFill>
          <a:blip r:embed="rId1"/>
          <a:srcRect r="-21" b="68366"/>
          <a:stretch>
            <a:fillRect/>
          </a:stretch>
        </p:blipFill>
        <p:spPr>
          <a:xfrm>
            <a:off x="1632585" y="7816850"/>
            <a:ext cx="21122640" cy="4338955"/>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rPr>
              <a:t>History Expansion</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7050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3" name="Picture 2" descr="Screenshot 2025-06-02 at 1.04.07 AM"/>
          <p:cNvPicPr>
            <a:picLocks noChangeAspect="1"/>
          </p:cNvPicPr>
          <p:nvPr/>
        </p:nvPicPr>
        <p:blipFill>
          <a:blip r:embed="rId1"/>
          <a:stretch>
            <a:fillRect/>
          </a:stretch>
        </p:blipFill>
        <p:spPr>
          <a:xfrm>
            <a:off x="2394585" y="5016500"/>
            <a:ext cx="14129385" cy="2699385"/>
          </a:xfrm>
          <a:prstGeom prst="rect">
            <a:avLst/>
          </a:prstGeom>
        </p:spPr>
      </p:pic>
      <p:pic>
        <p:nvPicPr>
          <p:cNvPr id="4" name="Picture 3" descr="Screenshot 2025-06-02 at 1.04.34 AM"/>
          <p:cNvPicPr>
            <a:picLocks noChangeAspect="1"/>
          </p:cNvPicPr>
          <p:nvPr/>
        </p:nvPicPr>
        <p:blipFill>
          <a:blip r:embed="rId2"/>
          <a:stretch>
            <a:fillRect/>
          </a:stretch>
        </p:blipFill>
        <p:spPr>
          <a:xfrm>
            <a:off x="2394585" y="8093075"/>
            <a:ext cx="13843000" cy="3212465"/>
          </a:xfrm>
          <a:prstGeom prst="rect">
            <a:avLst/>
          </a:prstGeom>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rPr>
              <a:t>History Expansion</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7050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p:cNvPicPr>
            <a:picLocks noChangeAspect="1"/>
          </p:cNvPicPr>
          <p:nvPr/>
        </p:nvPicPr>
        <p:blipFill>
          <a:blip r:embed="rId1"/>
          <a:stretch>
            <a:fillRect/>
          </a:stretch>
        </p:blipFill>
        <p:spPr>
          <a:xfrm>
            <a:off x="3056890" y="4545330"/>
            <a:ext cx="11022965" cy="4625975"/>
          </a:xfrm>
          <a:prstGeom prst="rect">
            <a:avLst/>
          </a:prstGeom>
        </p:spPr>
      </p:pic>
      <p:pic>
        <p:nvPicPr>
          <p:cNvPr id="5" name="Picture 4" descr="Screenshot 2025-06-02 at 1.10.33 AM"/>
          <p:cNvPicPr>
            <a:picLocks noChangeAspect="1"/>
          </p:cNvPicPr>
          <p:nvPr/>
        </p:nvPicPr>
        <p:blipFill>
          <a:blip r:embed="rId2"/>
          <a:stretch>
            <a:fillRect/>
          </a:stretch>
        </p:blipFill>
        <p:spPr>
          <a:xfrm>
            <a:off x="3213100" y="9356090"/>
            <a:ext cx="10815320" cy="3848100"/>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rPr>
              <a:t>readline</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394585" y="4656455"/>
            <a:ext cx="19227800" cy="77050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bash’s command-line editing interface is readline.</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readline provides default editing in either of two modes: vi or emacs. Both modes provide a subset of the editing commands found in the full editors.</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readline gives bash added flexibility compared to other shells because it can be customized through the use of keybindings, either from the command line or in a special startup file. You can also set readline variables.</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The default startup file is called .inputrc and must exist in your home directory.</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When bash starts up, it reads the startup file (if there is one) and any settings there come in to effect.</a:t>
            </a: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3" name="Picture 2" descr="Screenshot 2025-06-02 at 7.19.11 AM"/>
          <p:cNvPicPr>
            <a:picLocks noChangeAspect="1"/>
          </p:cNvPicPr>
          <p:nvPr/>
        </p:nvPicPr>
        <p:blipFill>
          <a:blip r:embed="rId1"/>
          <a:stretch>
            <a:fillRect/>
          </a:stretch>
        </p:blipFill>
        <p:spPr>
          <a:xfrm>
            <a:off x="2394585" y="9789160"/>
            <a:ext cx="6115050" cy="3408045"/>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rPr>
              <a:t>readline</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7050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readline also allows simple conditionals in the .inputrc. There are three directives:</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$if, $else, and $endif.The conditional of the $if can be an editing mode, a terminal type, or an application-specific condition.</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To test for bash specifics, you could put $if bash into your .inputrc. (keeps your bash-specific bindings separate.)</a:t>
            </a: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4" name="Picture 3" descr="Screenshot 2025-06-02 at 7.19.51 AM"/>
          <p:cNvPicPr>
            <a:picLocks noChangeAspect="1"/>
          </p:cNvPicPr>
          <p:nvPr/>
        </p:nvPicPr>
        <p:blipFill>
          <a:blip r:embed="rId1"/>
          <a:stretch>
            <a:fillRect/>
          </a:stretch>
        </p:blipFill>
        <p:spPr>
          <a:xfrm>
            <a:off x="2394585" y="7900035"/>
            <a:ext cx="9947275" cy="5424805"/>
          </a:xfrm>
          <a:prstGeom prst="rect">
            <a:avLst/>
          </a:prstGeom>
        </p:spPr>
      </p:pic>
      <p:pic>
        <p:nvPicPr>
          <p:cNvPr id="3" name="Picture 2" descr="Screenshot 2025-06-02 at 7.23.08 AM"/>
          <p:cNvPicPr>
            <a:picLocks noChangeAspect="1"/>
          </p:cNvPicPr>
          <p:nvPr/>
        </p:nvPicPr>
        <p:blipFill>
          <a:blip r:embed="rId2"/>
          <a:stretch>
            <a:fillRect/>
          </a:stretch>
        </p:blipFill>
        <p:spPr>
          <a:xfrm>
            <a:off x="16717645" y="3535680"/>
            <a:ext cx="5970270" cy="1332230"/>
          </a:xfrm>
          <a:prstGeom prst="rect">
            <a:avLst/>
          </a:prstGeom>
        </p:spPr>
      </p:pic>
      <p:pic>
        <p:nvPicPr>
          <p:cNvPr id="6" name="Picture 5" descr="Screenshot 2025-06-02 at 7.26.45 AM"/>
          <p:cNvPicPr>
            <a:picLocks noChangeAspect="1"/>
          </p:cNvPicPr>
          <p:nvPr/>
        </p:nvPicPr>
        <p:blipFill>
          <a:blip r:embed="rId3"/>
          <a:stretch>
            <a:fillRect/>
          </a:stretch>
        </p:blipFill>
        <p:spPr>
          <a:xfrm>
            <a:off x="13107035" y="7769225"/>
            <a:ext cx="8756015" cy="5946775"/>
          </a:xfrm>
          <a:prstGeom prst="rect">
            <a:avLst/>
          </a:prstGeom>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rPr>
              <a:t>readline</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76500" y="4742815"/>
            <a:ext cx="19227800" cy="77050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If you want to try out keybindings or you want to see what the current settings are, you can do it from the bash command line by using the bind command.</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bind -l shows the readline functions.</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unbind a function using: bind -u</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unbind a key sequence using: bind -r</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bind a shell command to a key sequence using: bind -x</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to create a complete .inputrc file that you can then edit, you could type: bind -p &gt; .inputrc. (bind -p prints to the standard output in a form which can be reread by bind)</a:t>
            </a: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3" name="Picture 2" descr="Screenshot 2025-06-02 at 7.31.58 AM"/>
          <p:cNvPicPr>
            <a:picLocks noChangeAspect="1"/>
          </p:cNvPicPr>
          <p:nvPr/>
        </p:nvPicPr>
        <p:blipFill>
          <a:blip r:embed="rId1"/>
          <a:srcRect b="58521"/>
          <a:stretch>
            <a:fillRect/>
          </a:stretch>
        </p:blipFill>
        <p:spPr>
          <a:xfrm>
            <a:off x="2394585" y="10483215"/>
            <a:ext cx="9508490" cy="264858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rPr>
              <a:t>Keyboard habits</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7050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bash provides command-line editing with two modes: vi and emacs. You may be wondering why these two editors were chosen. The primary reason is because vi and emacs are the most widely used editors for UNIX.</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Both bash editing modes have quite a few commands; you will undoubtedly develop keyboard habits that include just a few of them.</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a vi user has the power to move mountains in few keystrokes—but at the cost of being unable to do anything meaningful in very few keystrokes.</a:t>
            </a: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grpSp>
        <p:nvGrpSpPr>
          <p:cNvPr id="834" name="Группа"/>
          <p:cNvGrpSpPr/>
          <p:nvPr/>
        </p:nvGrpSpPr>
        <p:grpSpPr>
          <a:xfrm>
            <a:off x="6351041" y="1017041"/>
            <a:ext cx="11681919" cy="11681919"/>
            <a:chOff x="0" y="0"/>
            <a:chExt cx="11681917" cy="11681917"/>
          </a:xfrm>
        </p:grpSpPr>
        <p:sp>
          <p:nvSpPr>
            <p:cNvPr id="826" name="Кружок"/>
            <p:cNvSpPr/>
            <p:nvPr/>
          </p:nvSpPr>
          <p:spPr>
            <a:xfrm>
              <a:off x="0" y="0"/>
              <a:ext cx="11681917" cy="11681917"/>
            </a:xfrm>
            <a:prstGeom prst="ellipse">
              <a:avLst/>
            </a:prstGeom>
            <a:gradFill flip="none" rotWithShape="1">
              <a:gsLst>
                <a:gs pos="0">
                  <a:schemeClr val="accent2"/>
                </a:gs>
                <a:gs pos="100000">
                  <a:schemeClr val="accent1"/>
                </a:gs>
              </a:gsLst>
              <a:lin ang="3403977"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27" name="Thank you!"/>
            <p:cNvSpPr txBox="1"/>
            <p:nvPr/>
          </p:nvSpPr>
          <p:spPr>
            <a:xfrm>
              <a:off x="2077950" y="4297383"/>
              <a:ext cx="7526019" cy="1948180"/>
            </a:xfrm>
            <a:prstGeom prst="rect">
              <a:avLst/>
            </a:prstGeom>
            <a:noFill/>
            <a:ln w="12700" cap="flat">
              <a:noFill/>
              <a:miter lim="400000"/>
            </a:ln>
            <a:effectLst/>
          </p:spPr>
          <p:txBody>
            <a:bodyPr wrap="none" lIns="50800" tIns="50800" rIns="50800" bIns="50800" numCol="1" anchor="ctr">
              <a:spAutoFit/>
            </a:bodyPr>
            <a:lstStyle>
              <a:lvl1pPr>
                <a:defRPr sz="12000" b="0">
                  <a:solidFill>
                    <a:srgbClr val="FFFFFF"/>
                  </a:solidFill>
                  <a:latin typeface="Maven Pro Bold"/>
                  <a:ea typeface="Maven Pro Bold"/>
                  <a:cs typeface="Maven Pro Bold"/>
                  <a:sym typeface="Maven Pro Bold"/>
                </a:defRPr>
              </a:lvl1pPr>
            </a:lstStyle>
            <a:p>
              <a:r>
                <a:rPr lang="en-US">
                  <a:latin typeface="Calibri" panose="020F0502020204030204" charset="0"/>
                  <a:ea typeface="Calibri" panose="020F0502020204030204" charset="0"/>
                  <a:cs typeface="Calibri" panose="020F0502020204030204" charset="0"/>
                </a:rPr>
                <a:t>THANK YOU</a:t>
              </a:r>
              <a:endParaRPr lang="en-US">
                <a:latin typeface="Calibri" panose="020F0502020204030204" charset="0"/>
                <a:ea typeface="Calibri" panose="020F0502020204030204" charset="0"/>
                <a:cs typeface="Calibri" panose="020F0502020204030204" charset="0"/>
              </a:endParaRPr>
            </a:p>
          </p:txBody>
        </p:sp>
        <p:sp>
          <p:nvSpPr>
            <p:cNvPr id="828" name="More Professional PowerPoint, Keynote, Google Slides Templates - HiSlide.io"/>
            <p:cNvSpPr txBox="1"/>
            <p:nvPr/>
          </p:nvSpPr>
          <p:spPr>
            <a:xfrm>
              <a:off x="2392089" y="6777093"/>
              <a:ext cx="6897738" cy="408940"/>
            </a:xfrm>
            <a:prstGeom prst="rect">
              <a:avLst/>
            </a:prstGeom>
            <a:noFill/>
            <a:ln w="12700" cap="flat">
              <a:noFill/>
              <a:miter lim="400000"/>
            </a:ln>
            <a:effectLst/>
          </p:spPr>
          <p:txBody>
            <a:bodyPr wrap="square" lIns="50800" tIns="50800" rIns="50800" bIns="50800" numCol="1" anchor="ctr">
              <a:spAutoFit/>
            </a:bodyPr>
            <a:lstStyle/>
            <a:p>
              <a:pPr>
                <a:defRPr sz="2000" b="0">
                  <a:solidFill>
                    <a:srgbClr val="EEF4FE"/>
                  </a:solidFill>
                  <a:latin typeface="OpenSans-Regular"/>
                  <a:ea typeface="OpenSans-Regular"/>
                  <a:cs typeface="OpenSans-Regular"/>
                  <a:sym typeface="OpenSans-Regular"/>
                </a:defRPr>
              </a:pPr>
              <a:endParaRPr u="sng">
                <a:latin typeface="Calibri" panose="020F0502020204030204" charset="0"/>
                <a:ea typeface="Calibri" panose="020F0502020204030204" charset="0"/>
                <a:cs typeface="Calibri" panose="020F0502020204030204" charset="0"/>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7635875" y="1844675"/>
            <a:ext cx="9112250" cy="120904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7200">
                <a:latin typeface="Calibri" panose="020F0502020204030204" charset="0"/>
                <a:ea typeface="Calibri" panose="020F0502020204030204" charset="0"/>
                <a:cs typeface="Calibri" panose="020F0502020204030204" charset="0"/>
              </a:rPr>
              <a:t>CONTENT</a:t>
            </a:r>
            <a:endParaRPr lang="en-US" altLang="zh-CN" sz="72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11403330" y="307911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nvGrpSpPr>
          <p:cNvPr id="87" name="Группа"/>
          <p:cNvGrpSpPr/>
          <p:nvPr/>
        </p:nvGrpSpPr>
        <p:grpSpPr>
          <a:xfrm rot="0">
            <a:off x="2356485" y="4445000"/>
            <a:ext cx="9291321" cy="3420111"/>
            <a:chOff x="0" y="0"/>
            <a:chExt cx="9291510" cy="3419823"/>
          </a:xfrm>
        </p:grpSpPr>
        <p:sp>
          <p:nvSpPr>
            <p:cNvPr id="84"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5" name="01"/>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01</a:t>
              </a:r>
              <a:endParaRPr>
                <a:latin typeface="Calibri" panose="020F0502020204030204" charset="0"/>
                <a:ea typeface="Calibri" panose="020F0502020204030204" charset="0"/>
                <a:cs typeface="Calibri" panose="020F0502020204030204" charset="0"/>
              </a:endParaRPr>
            </a:p>
          </p:txBody>
        </p:sp>
        <p:sp>
          <p:nvSpPr>
            <p:cNvPr id="86" name="Lorem ipsum dolor sit amet, consectetur adipiscing elit, sed do eiusmod tempor incididunt ut labore et quis nostrud exercitation ullamco laboris nisi ut"/>
            <p:cNvSpPr txBox="1"/>
            <p:nvPr/>
          </p:nvSpPr>
          <p:spPr>
            <a:xfrm>
              <a:off x="1161705" y="1104900"/>
              <a:ext cx="8129805" cy="2095324"/>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sym typeface="+mn-ea"/>
                </a:rPr>
                <a:t>Enabling Command-Line Editing</a:t>
              </a:r>
              <a:endParaRPr sz="5400">
                <a:latin typeface="Calibri" panose="020F0502020204030204" charset="0"/>
                <a:ea typeface="Calibri" panose="020F0502020204030204" charset="0"/>
                <a:cs typeface="Calibri" panose="020F0502020204030204" charset="0"/>
                <a:sym typeface="+mn-ea"/>
              </a:endParaRPr>
            </a:p>
          </p:txBody>
        </p:sp>
      </p:grpSp>
      <p:grpSp>
        <p:nvGrpSpPr>
          <p:cNvPr id="91" name="Группа"/>
          <p:cNvGrpSpPr/>
          <p:nvPr/>
        </p:nvGrpSpPr>
        <p:grpSpPr>
          <a:xfrm rot="0">
            <a:off x="2356485" y="8534400"/>
            <a:ext cx="9291321" cy="3420111"/>
            <a:chOff x="0" y="0"/>
            <a:chExt cx="9291510" cy="3419823"/>
          </a:xfrm>
        </p:grpSpPr>
        <p:sp>
          <p:nvSpPr>
            <p:cNvPr id="88"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9" name="02"/>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02</a:t>
              </a:r>
              <a:endParaRPr>
                <a:latin typeface="Calibri" panose="020F0502020204030204" charset="0"/>
                <a:ea typeface="Calibri" panose="020F0502020204030204" charset="0"/>
                <a:cs typeface="Calibri" panose="020F0502020204030204" charset="0"/>
              </a:endParaRPr>
            </a:p>
          </p:txBody>
        </p:sp>
        <p:sp>
          <p:nvSpPr>
            <p:cNvPr id="90"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rPr>
                <a:t>The History List</a:t>
              </a:r>
              <a:endParaRPr lang="en-US" altLang="en-US" sz="5400">
                <a:latin typeface="Calibri" panose="020F0502020204030204" charset="0"/>
                <a:ea typeface="Calibri" panose="020F0502020204030204" charset="0"/>
                <a:cs typeface="Calibri" panose="020F0502020204030204" charset="0"/>
              </a:endParaRPr>
            </a:p>
          </p:txBody>
        </p:sp>
      </p:grpSp>
      <p:grpSp>
        <p:nvGrpSpPr>
          <p:cNvPr id="95" name="Группа"/>
          <p:cNvGrpSpPr/>
          <p:nvPr/>
        </p:nvGrpSpPr>
        <p:grpSpPr>
          <a:xfrm rot="0">
            <a:off x="12897485" y="4445000"/>
            <a:ext cx="9291321" cy="3420111"/>
            <a:chOff x="0" y="0"/>
            <a:chExt cx="9291510" cy="3419823"/>
          </a:xfrm>
        </p:grpSpPr>
        <p:sp>
          <p:nvSpPr>
            <p:cNvPr id="92"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3" name="03"/>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03</a:t>
              </a:r>
              <a:endParaRPr>
                <a:latin typeface="Calibri" panose="020F0502020204030204" charset="0"/>
                <a:ea typeface="Calibri" panose="020F0502020204030204" charset="0"/>
                <a:cs typeface="Calibri" panose="020F0502020204030204" charset="0"/>
              </a:endParaRPr>
            </a:p>
          </p:txBody>
        </p:sp>
        <p:sp>
          <p:nvSpPr>
            <p:cNvPr id="94"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rPr>
                <a:t>vi Editing Mode</a:t>
              </a:r>
              <a:endParaRPr lang="en-US" altLang="en-US" sz="5400">
                <a:latin typeface="Calibri" panose="020F0502020204030204" charset="0"/>
                <a:ea typeface="Calibri" panose="020F0502020204030204" charset="0"/>
                <a:cs typeface="Calibri" panose="020F0502020204030204" charset="0"/>
              </a:endParaRPr>
            </a:p>
          </p:txBody>
        </p:sp>
      </p:grpSp>
      <p:grpSp>
        <p:nvGrpSpPr>
          <p:cNvPr id="99" name="Группа"/>
          <p:cNvGrpSpPr/>
          <p:nvPr/>
        </p:nvGrpSpPr>
        <p:grpSpPr>
          <a:xfrm rot="0">
            <a:off x="12897485" y="8534400"/>
            <a:ext cx="9291321" cy="3420111"/>
            <a:chOff x="0" y="0"/>
            <a:chExt cx="9291510" cy="3419823"/>
          </a:xfrm>
        </p:grpSpPr>
        <p:sp>
          <p:nvSpPr>
            <p:cNvPr id="96"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7" name="04"/>
            <p:cNvSpPr txBox="1"/>
            <p:nvPr/>
          </p:nvSpPr>
          <p:spPr>
            <a:xfrm>
              <a:off x="0" y="0"/>
              <a:ext cx="2167657" cy="1295401"/>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04</a:t>
              </a:r>
              <a:endParaRPr>
                <a:latin typeface="Calibri" panose="020F0502020204030204" charset="0"/>
                <a:ea typeface="Calibri" panose="020F0502020204030204" charset="0"/>
                <a:cs typeface="Calibri" panose="020F0502020204030204" charset="0"/>
              </a:endParaRPr>
            </a:p>
          </p:txBody>
        </p:sp>
        <p:sp>
          <p:nvSpPr>
            <p:cNvPr id="98"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rPr>
                <a:t>The fc Command</a:t>
              </a:r>
              <a:endParaRPr lang="en-US" altLang="en-US" sz="5400">
                <a:latin typeface="Calibri" panose="020F0502020204030204" charset="0"/>
                <a:ea typeface="Calibri" panose="020F0502020204030204" charset="0"/>
                <a:cs typeface="Calibri" panose="020F0502020204030204" charset="0"/>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82" name="Numbered List"/>
          <p:cNvSpPr txBox="1"/>
          <p:nvPr/>
        </p:nvSpPr>
        <p:spPr>
          <a:xfrm>
            <a:off x="7635875" y="1844675"/>
            <a:ext cx="9112250" cy="1209040"/>
          </a:xfrm>
          <a:prstGeom prst="rect">
            <a:avLst/>
          </a:prstGeom>
          <a:noFill/>
          <a:ln w="12700" cap="flat">
            <a:noFill/>
            <a:miter lim="400000"/>
          </a:ln>
          <a:effectLst/>
        </p:spPr>
        <p:txBody>
          <a:bodyPr wrap="square" lIns="50800" tIns="50800" rIns="50800" bIns="50800" numCol="1" anchor="ctr">
            <a:spAutoFit/>
          </a:bodyPr>
          <a:lstStyle>
            <a:lvl1pPr>
              <a:defRPr sz="8000" b="0">
                <a:solidFill>
                  <a:srgbClr val="31333D"/>
                </a:solidFill>
                <a:latin typeface="Maven Pro Medium"/>
                <a:ea typeface="Maven Pro Medium"/>
                <a:cs typeface="Maven Pro Medium"/>
                <a:sym typeface="Maven Pro Medium"/>
              </a:defRPr>
            </a:lvl1pPr>
          </a:lstStyle>
          <a:p>
            <a:r>
              <a:rPr lang="en-US" altLang="zh-CN" sz="7200">
                <a:latin typeface="Calibri" panose="020F0502020204030204" charset="0"/>
                <a:ea typeface="Calibri" panose="020F0502020204030204" charset="0"/>
                <a:cs typeface="Calibri" panose="020F0502020204030204" charset="0"/>
              </a:rPr>
              <a:t>CONTENT</a:t>
            </a:r>
            <a:endParaRPr lang="en-US" altLang="zh-CN" sz="7200">
              <a:latin typeface="Calibri" panose="020F0502020204030204" charset="0"/>
              <a:ea typeface="Calibri" panose="020F0502020204030204" charset="0"/>
              <a:cs typeface="Calibri" panose="020F0502020204030204" charset="0"/>
            </a:endParaRPr>
          </a:p>
        </p:txBody>
      </p:sp>
      <p:sp>
        <p:nvSpPr>
          <p:cNvPr id="83" name="Фигура"/>
          <p:cNvSpPr/>
          <p:nvPr/>
        </p:nvSpPr>
        <p:spPr>
          <a:xfrm>
            <a:off x="11403330" y="3079115"/>
            <a:ext cx="1576705" cy="560705"/>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flip="none" rotWithShape="1">
            <a:gsLst>
              <a:gs pos="0">
                <a:schemeClr val="accent2"/>
              </a:gs>
              <a:gs pos="100000">
                <a:schemeClr val="accent1"/>
              </a:gs>
            </a:gsLst>
            <a:lin ang="2015830" scaled="0"/>
          </a:gra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dirty="0">
              <a:latin typeface="Calibri" panose="020F0502020204030204" charset="0"/>
              <a:ea typeface="Calibri" panose="020F0502020204030204" charset="0"/>
              <a:cs typeface="Calibri" panose="020F0502020204030204" charset="0"/>
            </a:endParaRPr>
          </a:p>
        </p:txBody>
      </p:sp>
      <p:grpSp>
        <p:nvGrpSpPr>
          <p:cNvPr id="87" name="Группа"/>
          <p:cNvGrpSpPr/>
          <p:nvPr/>
        </p:nvGrpSpPr>
        <p:grpSpPr>
          <a:xfrm rot="0">
            <a:off x="2356485" y="4426640"/>
            <a:ext cx="9291321" cy="3438471"/>
            <a:chOff x="0" y="-18358"/>
            <a:chExt cx="9291510" cy="3438181"/>
          </a:xfrm>
        </p:grpSpPr>
        <p:sp>
          <p:nvSpPr>
            <p:cNvPr id="84"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5" name="01"/>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a:t>
              </a:r>
              <a:r>
                <a:rPr lang="en-US">
                  <a:latin typeface="Calibri" panose="020F0502020204030204" charset="0"/>
                  <a:ea typeface="Calibri" panose="020F0502020204030204" charset="0"/>
                  <a:cs typeface="Calibri" panose="020F0502020204030204" charset="0"/>
                </a:rPr>
                <a:t>5</a:t>
              </a:r>
              <a:endParaRPr lang="en-US">
                <a:latin typeface="Calibri" panose="020F0502020204030204" charset="0"/>
                <a:ea typeface="Calibri" panose="020F0502020204030204" charset="0"/>
                <a:cs typeface="Calibri" panose="020F0502020204030204" charset="0"/>
              </a:endParaRPr>
            </a:p>
          </p:txBody>
        </p:sp>
        <p:sp>
          <p:nvSpPr>
            <p:cNvPr id="86"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sym typeface="+mn-ea"/>
                </a:rPr>
                <a:t>History Expansion</a:t>
              </a:r>
              <a:endParaRPr lang="en-US" altLang="en-US" sz="5400">
                <a:latin typeface="Calibri" panose="020F0502020204030204" charset="0"/>
                <a:ea typeface="Calibri" panose="020F0502020204030204" charset="0"/>
                <a:cs typeface="Calibri" panose="020F0502020204030204" charset="0"/>
                <a:sym typeface="+mn-ea"/>
              </a:endParaRPr>
            </a:p>
          </p:txBody>
        </p:sp>
      </p:grpSp>
      <p:grpSp>
        <p:nvGrpSpPr>
          <p:cNvPr id="91" name="Группа"/>
          <p:cNvGrpSpPr/>
          <p:nvPr/>
        </p:nvGrpSpPr>
        <p:grpSpPr>
          <a:xfrm rot="0">
            <a:off x="2356485" y="8516040"/>
            <a:ext cx="9291321" cy="3438471"/>
            <a:chOff x="0" y="-18358"/>
            <a:chExt cx="9291510" cy="3438181"/>
          </a:xfrm>
        </p:grpSpPr>
        <p:sp>
          <p:nvSpPr>
            <p:cNvPr id="88"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89" name="02"/>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a:t>
              </a:r>
              <a:r>
                <a:rPr lang="en-US">
                  <a:latin typeface="Calibri" panose="020F0502020204030204" charset="0"/>
                  <a:ea typeface="Calibri" panose="020F0502020204030204" charset="0"/>
                  <a:cs typeface="Calibri" panose="020F0502020204030204" charset="0"/>
                </a:rPr>
                <a:t>6</a:t>
              </a:r>
              <a:endParaRPr lang="en-US">
                <a:latin typeface="Calibri" panose="020F0502020204030204" charset="0"/>
                <a:ea typeface="Calibri" panose="020F0502020204030204" charset="0"/>
                <a:cs typeface="Calibri" panose="020F0502020204030204" charset="0"/>
              </a:endParaRPr>
            </a:p>
          </p:txBody>
        </p:sp>
        <p:sp>
          <p:nvSpPr>
            <p:cNvPr id="90"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rPr>
                <a:t>readline</a:t>
              </a:r>
              <a:endParaRPr lang="en-US" altLang="en-US" sz="5400">
                <a:latin typeface="Calibri" panose="020F0502020204030204" charset="0"/>
                <a:ea typeface="Calibri" panose="020F0502020204030204" charset="0"/>
                <a:cs typeface="Calibri" panose="020F0502020204030204" charset="0"/>
              </a:endParaRPr>
            </a:p>
          </p:txBody>
        </p:sp>
      </p:grpSp>
      <p:grpSp>
        <p:nvGrpSpPr>
          <p:cNvPr id="95" name="Группа"/>
          <p:cNvGrpSpPr/>
          <p:nvPr/>
        </p:nvGrpSpPr>
        <p:grpSpPr>
          <a:xfrm rot="0">
            <a:off x="12897485" y="4426640"/>
            <a:ext cx="9291321" cy="3438471"/>
            <a:chOff x="0" y="-18358"/>
            <a:chExt cx="9291510" cy="3438181"/>
          </a:xfrm>
        </p:grpSpPr>
        <p:sp>
          <p:nvSpPr>
            <p:cNvPr id="92"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3" name="03"/>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r>
                <a:rPr>
                  <a:latin typeface="Calibri" panose="020F0502020204030204" charset="0"/>
                  <a:ea typeface="Calibri" panose="020F0502020204030204" charset="0"/>
                  <a:cs typeface="Calibri" panose="020F0502020204030204" charset="0"/>
                </a:rPr>
                <a:t>0</a:t>
              </a:r>
              <a:r>
                <a:rPr lang="en-US">
                  <a:latin typeface="Calibri" panose="020F0502020204030204" charset="0"/>
                  <a:ea typeface="Calibri" panose="020F0502020204030204" charset="0"/>
                  <a:cs typeface="Calibri" panose="020F0502020204030204" charset="0"/>
                </a:rPr>
                <a:t>7</a:t>
              </a:r>
              <a:endParaRPr lang="en-US">
                <a:latin typeface="Calibri" panose="020F0502020204030204" charset="0"/>
                <a:ea typeface="Calibri" panose="020F0502020204030204" charset="0"/>
                <a:cs typeface="Calibri" panose="020F0502020204030204" charset="0"/>
              </a:endParaRPr>
            </a:p>
          </p:txBody>
        </p:sp>
        <p:sp>
          <p:nvSpPr>
            <p:cNvPr id="94"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r>
                <a:rPr lang="en-US" altLang="en-US" sz="5400">
                  <a:latin typeface="Calibri" panose="020F0502020204030204" charset="0"/>
                  <a:ea typeface="Calibri" panose="020F0502020204030204" charset="0"/>
                  <a:cs typeface="Calibri" panose="020F0502020204030204" charset="0"/>
                </a:rPr>
                <a:t>Keyboard Habits</a:t>
              </a:r>
              <a:endParaRPr lang="en-US" altLang="en-US" sz="5400">
                <a:latin typeface="Calibri" panose="020F0502020204030204" charset="0"/>
                <a:ea typeface="Calibri" panose="020F0502020204030204" charset="0"/>
                <a:cs typeface="Calibri" panose="020F0502020204030204" charset="0"/>
              </a:endParaRPr>
            </a:p>
          </p:txBody>
        </p:sp>
      </p:grpSp>
      <p:grpSp>
        <p:nvGrpSpPr>
          <p:cNvPr id="99" name="Группа"/>
          <p:cNvGrpSpPr/>
          <p:nvPr/>
        </p:nvGrpSpPr>
        <p:grpSpPr>
          <a:xfrm rot="0">
            <a:off x="12897485" y="8516040"/>
            <a:ext cx="9291321" cy="3438471"/>
            <a:chOff x="0" y="-18358"/>
            <a:chExt cx="9291510" cy="3438181"/>
          </a:xfrm>
        </p:grpSpPr>
        <p:sp>
          <p:nvSpPr>
            <p:cNvPr id="96" name="Кружок"/>
            <p:cNvSpPr/>
            <p:nvPr/>
          </p:nvSpPr>
          <p:spPr>
            <a:xfrm>
              <a:off x="217152" y="441424"/>
              <a:ext cx="2978399" cy="2978399"/>
            </a:xfrm>
            <a:prstGeom prst="ellipse">
              <a:avLst/>
            </a:prstGeom>
            <a:solidFill>
              <a:srgbClr val="FFFFFF"/>
            </a:solidFill>
            <a:ln w="12700" cap="flat">
              <a:noFill/>
              <a:miter lim="400000"/>
            </a:ln>
            <a:effectLst/>
          </p:spPr>
          <p:txBody>
            <a:bodyPr wrap="square" lIns="0" tIns="0" rIns="0" bIns="0" numCol="1" anchor="ctr">
              <a:noAutofit/>
            </a:bodyP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
          <p:nvSpPr>
            <p:cNvPr id="97" name="04"/>
            <p:cNvSpPr txBox="1"/>
            <p:nvPr/>
          </p:nvSpPr>
          <p:spPr>
            <a:xfrm>
              <a:off x="0" y="-18358"/>
              <a:ext cx="2167657" cy="1332118"/>
            </a:xfrm>
            <a:prstGeom prst="rect">
              <a:avLst/>
            </a:prstGeom>
            <a:noFill/>
            <a:ln w="12700" cap="flat">
              <a:noFill/>
              <a:miter lim="400000"/>
            </a:ln>
            <a:effectLst/>
          </p:spPr>
          <p:txBody>
            <a:bodyPr wrap="square" lIns="50800" tIns="50800" rIns="50800" bIns="50800" numCol="1" anchor="ctr">
              <a:spAutoFit/>
            </a:bodyPr>
            <a:lstStyle>
              <a:lvl1pPr algn="l">
                <a:defRPr sz="8000" b="0">
                  <a:solidFill>
                    <a:srgbClr val="31333D"/>
                  </a:solidFill>
                  <a:latin typeface="Maven Pro Medium"/>
                  <a:ea typeface="Maven Pro Medium"/>
                  <a:cs typeface="Maven Pro Medium"/>
                  <a:sym typeface="Maven Pro Medium"/>
                </a:defRPr>
              </a:lvl1pPr>
            </a:lstStyle>
            <a:p>
              <a:endParaRPr>
                <a:latin typeface="Calibri" panose="020F0502020204030204" charset="0"/>
                <a:ea typeface="Calibri" panose="020F0502020204030204" charset="0"/>
                <a:cs typeface="Calibri" panose="020F0502020204030204" charset="0"/>
              </a:endParaRPr>
            </a:p>
          </p:txBody>
        </p:sp>
        <p:sp>
          <p:nvSpPr>
            <p:cNvPr id="98" name="Lorem ipsum dolor sit amet, consectetur adipiscing elit, sed do eiusmod tempor incididunt ut labore et quis nostrud exercitation ullamco laboris nisi ut"/>
            <p:cNvSpPr txBox="1"/>
            <p:nvPr/>
          </p:nvSpPr>
          <p:spPr>
            <a:xfrm>
              <a:off x="1161705" y="1104900"/>
              <a:ext cx="8129805" cy="1098457"/>
            </a:xfrm>
            <a:prstGeom prst="rect">
              <a:avLst/>
            </a:prstGeom>
            <a:noFill/>
            <a:ln w="12700" cap="flat">
              <a:noFill/>
              <a:miter lim="400000"/>
            </a:ln>
            <a:effectLst/>
          </p:spPr>
          <p:txBody>
            <a:bodyPr wrap="square" lIns="50800" tIns="50800" rIns="50800" bIns="50800" numCol="1" anchor="t">
              <a:spAutoFit/>
            </a:bodyPr>
            <a:lstStyle>
              <a:lvl1pPr algn="l">
                <a:lnSpc>
                  <a:spcPct val="120000"/>
                </a:lnSpc>
                <a:spcBef>
                  <a:spcPts val="2000"/>
                </a:spcBef>
                <a:defRPr sz="2600" b="0">
                  <a:solidFill>
                    <a:srgbClr val="646979"/>
                  </a:solidFill>
                  <a:latin typeface="Open Sans"/>
                  <a:ea typeface="Open Sans"/>
                  <a:cs typeface="Open Sans"/>
                  <a:sym typeface="Open Sans"/>
                </a:defRPr>
              </a:lvl1pPr>
            </a:lstStyle>
            <a:p>
              <a:endParaRPr lang="en-US" altLang="en-US" sz="5400">
                <a:latin typeface="Calibri" panose="020F0502020204030204" charset="0"/>
                <a:ea typeface="Calibri" panose="020F0502020204030204" charset="0"/>
                <a:cs typeface="Calibri" panose="020F0502020204030204" charset="0"/>
              </a:endParaRPr>
            </a:p>
          </p:txBody>
        </p:sp>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Enabling Command Line Editing</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7050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bash initially starts interactively with emacs-mode as the default.</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To switch to another editing mode, the set command is used.</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set -o emacs</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or</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set -o vi</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The main purpose of command line editors is to let you transfer “keyboardhabits” from your favorite editor to the shell. </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fc is quite a powerful facility in this regard as it is mainly meant to supplant C shell history and as an “escape hatch” for users of editors other than vi or emacs.</a:t>
            </a: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rPr>
              <a:t>The History List</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7050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Whenever you log in or start another interactive shell bash reads an initial history list from the .bash_history file in your home directory.</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When you exit a shell bash saves the list of commands in .bash_history.</a:t>
            </a: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sym typeface="+mn-ea"/>
              </a:rPr>
              <a:t>vi Editing Mode</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1433195"/>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vi mode is popular because vi is the most standard UNIX editor.</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A list of essential commands is mentioned below:</a:t>
            </a: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2 at 12.22.12 AM"/>
          <p:cNvPicPr>
            <a:picLocks noChangeAspect="1"/>
          </p:cNvPicPr>
          <p:nvPr/>
        </p:nvPicPr>
        <p:blipFill>
          <a:blip r:embed="rId1"/>
          <a:stretch>
            <a:fillRect/>
          </a:stretch>
        </p:blipFill>
        <p:spPr>
          <a:xfrm>
            <a:off x="2128520" y="7918450"/>
            <a:ext cx="8668385" cy="2930525"/>
          </a:xfrm>
          <a:prstGeom prst="rect">
            <a:avLst/>
          </a:prstGeom>
        </p:spPr>
      </p:pic>
      <p:pic>
        <p:nvPicPr>
          <p:cNvPr id="3" name="Picture 2" descr="Screenshot 2025-06-02 at 12.22.30 AM"/>
          <p:cNvPicPr>
            <a:picLocks noChangeAspect="1"/>
          </p:cNvPicPr>
          <p:nvPr/>
        </p:nvPicPr>
        <p:blipFill>
          <a:blip r:embed="rId2"/>
          <a:stretch>
            <a:fillRect/>
          </a:stretch>
        </p:blipFill>
        <p:spPr>
          <a:xfrm>
            <a:off x="11943080" y="6858000"/>
            <a:ext cx="9160510" cy="6198235"/>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rPr>
              <a:t>vi Editing Mode</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89408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List of commands continued :</a:t>
            </a: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2 at 12.25.32 AM"/>
          <p:cNvPicPr>
            <a:picLocks noChangeAspect="1"/>
          </p:cNvPicPr>
          <p:nvPr/>
        </p:nvPicPr>
        <p:blipFill>
          <a:blip r:embed="rId1"/>
          <a:stretch>
            <a:fillRect/>
          </a:stretch>
        </p:blipFill>
        <p:spPr>
          <a:xfrm>
            <a:off x="2062480" y="7502525"/>
            <a:ext cx="8837930" cy="3542665"/>
          </a:xfrm>
          <a:prstGeom prst="rect">
            <a:avLst/>
          </a:prstGeom>
        </p:spPr>
      </p:pic>
      <p:pic>
        <p:nvPicPr>
          <p:cNvPr id="3" name="Picture 2" descr="Screenshot 2025-06-02 at 12.25.53 AM"/>
          <p:cNvPicPr>
            <a:picLocks noChangeAspect="1"/>
          </p:cNvPicPr>
          <p:nvPr/>
        </p:nvPicPr>
        <p:blipFill>
          <a:blip r:embed="rId2"/>
          <a:stretch>
            <a:fillRect/>
          </a:stretch>
        </p:blipFill>
        <p:spPr>
          <a:xfrm>
            <a:off x="11694795" y="6619240"/>
            <a:ext cx="9999345" cy="5344795"/>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atin typeface="Calibri" panose="020F0502020204030204" charset="0"/>
                <a:ea typeface="Calibri" panose="020F0502020204030204" charset="0"/>
                <a:cs typeface="Calibri" panose="020F0502020204030204" charset="0"/>
                <a:sym typeface="+mn-ea"/>
              </a:rPr>
              <a:t>vi Editing Mode</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51100" y="5003800"/>
            <a:ext cx="19227800" cy="77050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sym typeface="+mn-ea"/>
              </a:rPr>
              <a:t>List of commands continued :</a:t>
            </a: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4" name="Picture 3" descr="Screenshot 2025-06-02 at 12.26.14 AM"/>
          <p:cNvPicPr>
            <a:picLocks noChangeAspect="1"/>
          </p:cNvPicPr>
          <p:nvPr/>
        </p:nvPicPr>
        <p:blipFill>
          <a:blip r:embed="rId1"/>
          <a:stretch>
            <a:fillRect/>
          </a:stretch>
        </p:blipFill>
        <p:spPr>
          <a:xfrm>
            <a:off x="2451100" y="5902325"/>
            <a:ext cx="8483600" cy="3526790"/>
          </a:xfrm>
          <a:prstGeom prst="rect">
            <a:avLst/>
          </a:prstGeom>
        </p:spPr>
      </p:pic>
      <p:pic>
        <p:nvPicPr>
          <p:cNvPr id="5" name="Picture 4" descr="Screenshot 2025-06-02 at 12.26.31 AM"/>
          <p:cNvPicPr>
            <a:picLocks noChangeAspect="1"/>
          </p:cNvPicPr>
          <p:nvPr/>
        </p:nvPicPr>
        <p:blipFill>
          <a:blip r:embed="rId2"/>
          <a:stretch>
            <a:fillRect/>
          </a:stretch>
        </p:blipFill>
        <p:spPr>
          <a:xfrm>
            <a:off x="12353925" y="5772785"/>
            <a:ext cx="8141970" cy="3736975"/>
          </a:xfrm>
          <a:prstGeom prst="rect">
            <a:avLst/>
          </a:prstGeom>
        </p:spPr>
      </p:pic>
      <p:pic>
        <p:nvPicPr>
          <p:cNvPr id="2" name="Picture 1" descr="Screenshot 2025-06-02 at 12.30.30 AM"/>
          <p:cNvPicPr>
            <a:picLocks noChangeAspect="1"/>
          </p:cNvPicPr>
          <p:nvPr/>
        </p:nvPicPr>
        <p:blipFill>
          <a:blip r:embed="rId3"/>
          <a:stretch>
            <a:fillRect/>
          </a:stretch>
        </p:blipFill>
        <p:spPr>
          <a:xfrm>
            <a:off x="5582920" y="9789160"/>
            <a:ext cx="12599035" cy="3061970"/>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text slide"/>
          <p:cNvSpPr txBox="1"/>
          <p:nvPr/>
        </p:nvSpPr>
        <p:spPr>
          <a:xfrm>
            <a:off x="2394585" y="2066925"/>
            <a:ext cx="15929610" cy="1332230"/>
          </a:xfrm>
          <a:prstGeom prst="rect">
            <a:avLst/>
          </a:prstGeom>
          <a:ln w="12700">
            <a:miter lim="400000"/>
          </a:ln>
        </p:spPr>
        <p:txBody>
          <a:bodyPr wrap="square" lIns="50800" tIns="50800" rIns="50800" bIns="50800" anchor="ctr">
            <a:spAutoFit/>
          </a:bodyPr>
          <a:lstStyle>
            <a:lvl1pPr algn="l">
              <a:defRPr sz="8000" b="0">
                <a:solidFill>
                  <a:srgbClr val="31333D"/>
                </a:solidFill>
                <a:latin typeface="Maven Pro Medium"/>
                <a:ea typeface="Maven Pro Medium"/>
                <a:cs typeface="Maven Pro Medium"/>
                <a:sym typeface="Maven Pro Medium"/>
              </a:defRPr>
            </a:lvl1pPr>
          </a:lstStyle>
          <a:p>
            <a:r>
              <a:rPr lang="en-US" altLang="en-US">
                <a:latin typeface="Calibri" panose="020F0502020204030204" charset="0"/>
                <a:ea typeface="Calibri" panose="020F0502020204030204" charset="0"/>
                <a:cs typeface="Calibri" panose="020F0502020204030204" charset="0"/>
                <a:sym typeface="+mn-ea"/>
              </a:rPr>
              <a:t>The fc Command</a:t>
            </a:r>
            <a:r>
              <a:rPr>
                <a:latin typeface="Calibri" panose="020F0502020204030204" charset="0"/>
                <a:ea typeface="Calibri" panose="020F0502020204030204" charset="0"/>
                <a:cs typeface="Calibri" panose="020F0502020204030204" charset="0"/>
              </a:rPr>
              <a:t> </a:t>
            </a:r>
            <a:endParaRPr lang="zh-CN" sz="3600">
              <a:latin typeface="Calibri" panose="020F0502020204030204" charset="0"/>
              <a:ea typeface="Calibri" panose="020F0502020204030204" charset="0"/>
              <a:cs typeface="Calibri" panose="020F0502020204030204" charset="0"/>
            </a:endParaRPr>
          </a:p>
        </p:txBody>
      </p:sp>
      <p:sp>
        <p:nvSpPr>
          <p:cNvPr id="47" name="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
          <p:cNvSpPr txBox="1"/>
          <p:nvPr/>
        </p:nvSpPr>
        <p:spPr>
          <a:xfrm>
            <a:off x="2476500" y="4656455"/>
            <a:ext cx="19227800" cy="7705090"/>
          </a:xfrm>
          <a:prstGeom prst="rect">
            <a:avLst/>
          </a:prstGeom>
          <a:ln w="12700">
            <a:miter lim="400000"/>
          </a:ln>
        </p:spPr>
        <p:txBody>
          <a:bodyPr lIns="50800" tIns="50800" rIns="50800" bIns="50800">
            <a:noAutofit/>
          </a:bodyPr>
          <a:lstStyle/>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fc is a built-in shell command that provides a superset of the C shell history mechanism.</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The -l option to fc lists previous commands.</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If two commands are given, they serve first and last commands to be shown.</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If a single string argument is used, it shows the most recent command starting with that string.</a:t>
            </a:r>
            <a:endParaRPr lang="en-US" altLang="en-US" sz="2800">
              <a:latin typeface="Calibri" panose="020F0502020204030204" charset="0"/>
              <a:ea typeface="Calibri" panose="020F0502020204030204" charset="0"/>
              <a:cs typeface="Calibri" panose="020F0502020204030204" charset="0"/>
            </a:endParaRPr>
          </a:p>
          <a:p>
            <a:pPr algn="l">
              <a:lnSpc>
                <a:spcPct val="120000"/>
              </a:lnSpc>
              <a:spcBef>
                <a:spcPts val="2000"/>
              </a:spcBef>
              <a:defRPr sz="2600" b="0">
                <a:solidFill>
                  <a:srgbClr val="646979"/>
                </a:solidFill>
                <a:latin typeface="Open Sans"/>
                <a:ea typeface="Open Sans"/>
                <a:cs typeface="Open Sans"/>
                <a:sym typeface="Open Sans"/>
              </a:defRPr>
            </a:pPr>
            <a:r>
              <a:rPr lang="en-US" altLang="en-US" sz="2800">
                <a:latin typeface="Calibri" panose="020F0502020204030204" charset="0"/>
                <a:ea typeface="Calibri" panose="020F0502020204030204" charset="0"/>
                <a:cs typeface="Calibri" panose="020F0502020204030204" charset="0"/>
              </a:rPr>
              <a:t>If no arguments are used, it returns your last 16 commands.</a:t>
            </a:r>
            <a:endParaRPr lang="en-US" altLang="en-US" sz="2800">
              <a:latin typeface="Calibri" panose="020F0502020204030204" charset="0"/>
              <a:ea typeface="Calibri" panose="020F0502020204030204" charset="0"/>
              <a:cs typeface="Calibri" panose="020F0502020204030204" charset="0"/>
            </a:endParaRPr>
          </a:p>
        </p:txBody>
      </p:sp>
      <p:sp>
        <p:nvSpPr>
          <p:cNvPr id="48" name="Фигура"/>
          <p:cNvSpPr/>
          <p:nvPr/>
        </p:nvSpPr>
        <p:spPr>
          <a:xfrm>
            <a:off x="2476369" y="3911905"/>
            <a:ext cx="1576918" cy="560673"/>
          </a:xfrm>
          <a:custGeom>
            <a:avLst/>
            <a:gdLst/>
            <a:ahLst/>
            <a:cxnLst>
              <a:cxn ang="0">
                <a:pos x="wd2" y="hd2"/>
              </a:cxn>
              <a:cxn ang="5400000">
                <a:pos x="wd2" y="hd2"/>
              </a:cxn>
              <a:cxn ang="10800000">
                <a:pos x="wd2" y="hd2"/>
              </a:cxn>
              <a:cxn ang="16200000">
                <a:pos x="wd2" y="hd2"/>
              </a:cxn>
            </a:cxnLst>
            <a:rect l="0" t="0" r="r" b="b"/>
            <a:pathLst>
              <a:path w="21380" h="21310" extrusionOk="0">
                <a:moveTo>
                  <a:pt x="10829" y="4"/>
                </a:moveTo>
                <a:cubicBezTo>
                  <a:pt x="8668" y="-147"/>
                  <a:pt x="6864" y="4633"/>
                  <a:pt x="6858" y="10653"/>
                </a:cubicBezTo>
                <a:cubicBezTo>
                  <a:pt x="6852" y="16420"/>
                  <a:pt x="8513" y="21087"/>
                  <a:pt x="10581" y="21303"/>
                </a:cubicBezTo>
                <a:cubicBezTo>
                  <a:pt x="12027" y="21453"/>
                  <a:pt x="13378" y="19280"/>
                  <a:pt x="14063" y="15706"/>
                </a:cubicBezTo>
                <a:cubicBezTo>
                  <a:pt x="14350" y="14244"/>
                  <a:pt x="14842" y="13182"/>
                  <a:pt x="15419" y="12765"/>
                </a:cubicBezTo>
                <a:cubicBezTo>
                  <a:pt x="16212" y="12191"/>
                  <a:pt x="17052" y="12890"/>
                  <a:pt x="17603" y="14590"/>
                </a:cubicBezTo>
                <a:cubicBezTo>
                  <a:pt x="18900" y="18813"/>
                  <a:pt x="21371" y="16270"/>
                  <a:pt x="21381" y="10698"/>
                </a:cubicBezTo>
                <a:cubicBezTo>
                  <a:pt x="21390" y="5071"/>
                  <a:pt x="18891" y="2453"/>
                  <a:pt x="17587" y="6731"/>
                </a:cubicBezTo>
                <a:cubicBezTo>
                  <a:pt x="17150" y="8044"/>
                  <a:pt x="16527" y="8760"/>
                  <a:pt x="15887" y="8692"/>
                </a:cubicBezTo>
                <a:cubicBezTo>
                  <a:pt x="15103" y="8610"/>
                  <a:pt x="14394" y="7388"/>
                  <a:pt x="14014" y="5464"/>
                </a:cubicBezTo>
                <a:cubicBezTo>
                  <a:pt x="13376" y="2181"/>
                  <a:pt x="12162" y="97"/>
                  <a:pt x="10829" y="4"/>
                </a:cubicBezTo>
                <a:close/>
                <a:moveTo>
                  <a:pt x="2155" y="4559"/>
                </a:moveTo>
                <a:cubicBezTo>
                  <a:pt x="1603" y="4559"/>
                  <a:pt x="1053" y="5159"/>
                  <a:pt x="632" y="6339"/>
                </a:cubicBezTo>
                <a:cubicBezTo>
                  <a:pt x="-210" y="8699"/>
                  <a:pt x="-210" y="12517"/>
                  <a:pt x="632" y="14877"/>
                </a:cubicBezTo>
                <a:cubicBezTo>
                  <a:pt x="1474" y="17237"/>
                  <a:pt x="2836" y="17237"/>
                  <a:pt x="3677" y="14877"/>
                </a:cubicBezTo>
                <a:cubicBezTo>
                  <a:pt x="4519" y="12517"/>
                  <a:pt x="4519" y="8699"/>
                  <a:pt x="3677" y="6339"/>
                </a:cubicBezTo>
                <a:cubicBezTo>
                  <a:pt x="3257" y="5159"/>
                  <a:pt x="2706" y="4559"/>
                  <a:pt x="2155" y="4559"/>
                </a:cubicBezTo>
                <a:close/>
              </a:path>
            </a:pathLst>
          </a:custGeom>
          <a:gradFill>
            <a:gsLst>
              <a:gs pos="0">
                <a:schemeClr val="accent2"/>
              </a:gs>
              <a:gs pos="100000">
                <a:schemeClr val="accent1"/>
              </a:gs>
            </a:gsLst>
            <a:lin ang="2015830"/>
          </a:gradFill>
          <a:ln w="12700">
            <a:miter lim="400000"/>
          </a:ln>
        </p:spPr>
        <p:txBody>
          <a:bodyPr lIns="0" tIns="0" rIns="0" bIns="0" anchor="ctr"/>
          <a:lstStyle/>
          <a:p>
            <a:pPr>
              <a:defRPr sz="3200" b="0">
                <a:solidFill>
                  <a:srgbClr val="FFFFFF"/>
                </a:solidFill>
                <a:latin typeface="+mn-lt"/>
                <a:ea typeface="+mn-ea"/>
                <a:cs typeface="+mn-cs"/>
                <a:sym typeface="Helvetica Neue Medium" panose="02000503000000020004"/>
              </a:defRPr>
            </a:pPr>
            <a:endParaRPr>
              <a:latin typeface="Calibri" panose="020F0502020204030204" charset="0"/>
              <a:ea typeface="Calibri" panose="020F0502020204030204" charset="0"/>
              <a:cs typeface="Calibri" panose="020F0502020204030204" charset="0"/>
            </a:endParaRPr>
          </a:p>
        </p:txBody>
      </p:sp>
      <p:pic>
        <p:nvPicPr>
          <p:cNvPr id="2" name="Picture 1" descr="Screenshot 2025-06-02 at 12.35.42 AM"/>
          <p:cNvPicPr>
            <a:picLocks noChangeAspect="1"/>
          </p:cNvPicPr>
          <p:nvPr/>
        </p:nvPicPr>
        <p:blipFill>
          <a:blip r:embed="rId1"/>
          <a:stretch>
            <a:fillRect/>
          </a:stretch>
        </p:blipFill>
        <p:spPr>
          <a:xfrm>
            <a:off x="2394585" y="8596630"/>
            <a:ext cx="9407525" cy="4811395"/>
          </a:xfrm>
          <a:prstGeom prst="rect">
            <a:avLst/>
          </a:prstGeom>
        </p:spPr>
      </p:pic>
    </p:spTree>
  </p:cSld>
  <p:clrMapOvr>
    <a:masterClrMapping/>
  </p:clrMapOvr>
  <p:transition spd="med"/>
</p:sld>
</file>

<file path=ppt/theme/theme1.xml><?xml version="1.0" encoding="utf-8"?>
<a:theme xmlns:a="http://schemas.openxmlformats.org/drawingml/2006/main" name="White">
  <a:themeElements>
    <a:clrScheme name="Radiance - base color">
      <a:dk1>
        <a:srgbClr val="2F313F"/>
      </a:dk1>
      <a:lt1>
        <a:srgbClr val="FFFFFF"/>
      </a:lt1>
      <a:dk2>
        <a:srgbClr val="454752"/>
      </a:dk2>
      <a:lt2>
        <a:srgbClr val="646779"/>
      </a:lt2>
      <a:accent1>
        <a:srgbClr val="635ED6"/>
      </a:accent1>
      <a:accent2>
        <a:srgbClr val="5E9EEE"/>
      </a:accent2>
      <a:accent3>
        <a:srgbClr val="635ED5"/>
      </a:accent3>
      <a:accent4>
        <a:srgbClr val="5E9EEF"/>
      </a:accent4>
      <a:accent5>
        <a:srgbClr val="D3DBE4"/>
      </a:accent5>
      <a:accent6>
        <a:srgbClr val="EDF4FD"/>
      </a:accent6>
      <a:hlink>
        <a:srgbClr val="635ED5"/>
      </a:hlink>
      <a:folHlink>
        <a:srgbClr val="5E9DEE"/>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Neue Medium"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defRPr kumimoji="0" sz="3000" b="1" i="0" u="none" strike="noStrike" cap="none" spc="0" normalizeH="0" baseline="0">
            <a:ln>
              <a:noFill/>
            </a:ln>
            <a:solidFill>
              <a:srgbClr val="000000"/>
            </a:solidFill>
            <a:effectLst/>
            <a:uFillTx/>
            <a:latin typeface="Helvetica Neue" panose="02000503000000020004"/>
            <a:ea typeface="Helvetica Neue" panose="02000503000000020004"/>
            <a:cs typeface="Helvetica Neue" panose="02000503000000020004"/>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3660</Words>
  <Application>WPS Writer</Application>
  <PresentationFormat>Произвольный</PresentationFormat>
  <Paragraphs>114</Paragraphs>
  <Slides>17</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17</vt:i4>
      </vt:variant>
    </vt:vector>
  </HeadingPairs>
  <TitlesOfParts>
    <vt:vector size="40" baseType="lpstr">
      <vt:lpstr>Arial</vt:lpstr>
      <vt:lpstr>SimSun</vt:lpstr>
      <vt:lpstr>Wingdings</vt:lpstr>
      <vt:lpstr>Helvetica Neue</vt:lpstr>
      <vt:lpstr>Helvetica Neue Medium</vt:lpstr>
      <vt:lpstr>Calibri</vt:lpstr>
      <vt:lpstr>Helvetica Neue</vt:lpstr>
      <vt:lpstr>Helvetica Neue Light</vt:lpstr>
      <vt:lpstr>Open Sans</vt:lpstr>
      <vt:lpstr>Thonburi</vt:lpstr>
      <vt:lpstr>Maven Pro Bold</vt:lpstr>
      <vt:lpstr>OpenSans-Regular</vt:lpstr>
      <vt:lpstr>OpenSans-Bold</vt:lpstr>
      <vt:lpstr>Maven Pro Medium</vt:lpstr>
      <vt:lpstr>微软雅黑 Light</vt:lpstr>
      <vt:lpstr>黑体-简</vt:lpstr>
      <vt:lpstr>Roboto</vt:lpstr>
      <vt:lpstr>Microsoft YaHei</vt:lpstr>
      <vt:lpstr>汉仪旗黑</vt:lpstr>
      <vt:lpstr>Arial Unicode MS</vt:lpstr>
      <vt:lpstr>宋体-简</vt:lpstr>
      <vt:lpstr>helvetica</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
  <cp:lastModifiedBy>Pratush KumarPusti</cp:lastModifiedBy>
  <cp:revision>19</cp:revision>
  <dcterms:created xsi:type="dcterms:W3CDTF">2025-06-02T02:47:24Z</dcterms:created>
  <dcterms:modified xsi:type="dcterms:W3CDTF">2025-06-02T02:47:24Z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1033-6.14.0.8716</vt:lpwstr>
  </property>
  <property fmtid="{D5CDD505-2E9C-101B-9397-08002B2CF9AE}" pid="3" name="ICV">
    <vt:lpwstr>A9D9FBD17A45D762129A3C68928063CC_41</vt:lpwstr>
  </property>
</Properties>
</file>