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AF3A4-4FF5-4099-9DF1-D72A367A7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02DEC-AB7B-406C-9F0C-3AD0ACC7C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C1289-B067-4635-ACAC-03977F1E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71B66-B3B1-4998-A736-4006BE08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1D6FD-7F08-449C-A3E9-960148CA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7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281E2-5B9D-4D33-B33F-B6D06E29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EA322B-A878-4250-830A-BA4514CD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19D5B-B46E-4354-80C2-762897FC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DAC47-75ED-430D-9C39-3DFD08DF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9FF00-B040-4988-B39B-C655468E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7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B25665-44A9-43BD-BDEB-CD4259C46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D82EC-D68A-4121-A71E-64C5D38A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CDC7A-91D5-4F3B-878F-229AD2CE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71F08-0A29-4949-A985-C774518B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2988F-C4F1-44FC-81D7-D038C732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9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2B9EE-B323-4A43-A05F-CC093031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7EA95-3AA7-4932-9727-8EC356C7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BB674-EA90-400D-AC40-A9B1FC1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46C1F-43AA-4E62-B87D-30589916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52F81-6410-4E4E-A429-91D10CE2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3654-2FC3-407D-B1E3-17CE88CF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42010-260A-4760-929C-9785E9C7A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A1FEA-9995-4ED1-AB3C-E531F33C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BCDEC-4BCE-42A9-92AA-C6B26A80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EE51D-DB77-470D-B940-4DE6D94D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0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0A775-E618-4F0F-97C9-D309B4AF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07365-F657-4268-BB78-16549E56A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D92E74-0E6A-446B-AC4A-881277A3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CE3BD-3087-4A6C-BC80-108C043A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86A39-FD21-4D6E-AC8F-1B08E590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36CB41-C171-4BEB-BD61-18DD82AC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4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56F42-88BC-4B4F-B26E-EAF1B5BB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972DD-B1BD-44D9-9B9A-32ACFE3D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BC810-9583-4596-8B29-2F3B5C91B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C7F5E-FAAC-42BD-A453-AC449C827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5FCA7C-B416-4514-B15A-E9580CB5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24E21A-CCC1-49B1-B4DA-CBDFB39E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55E2DE-353D-4722-B4AA-550EA11F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277FBC-4152-4065-933F-A0C0ADFD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2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55887-6AE9-4BAD-ADCB-6DAE750D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BE12DC-0A43-42FC-B774-72C5883D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2B646-B3AD-4CCE-A668-C07CED36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226BE-CF9B-4830-90F5-4ACA4B25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F3B1FA-A7AA-433B-A296-DCB7F0B8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DD2FCF-6C33-4B39-84A9-13F71A0A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0446E-6267-418A-9826-74171C26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191A6-298C-486C-B03D-6FE42C4B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074DE-B2D9-4B15-9101-8DB121AB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C708F7-BB99-4D4B-B1E7-A5C708AC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09FF9-90CD-4B6C-8694-C57C3679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FB961-1787-4EE8-98B1-4499FC05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BB0A3-BC09-4997-B721-0B163609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97598-0B3C-42FA-8E54-2D03F9F2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D28E7-E0CF-41ED-99DD-8450F8F75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F3668-DEAF-45E6-8F38-7841DBDAF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0FD3C-7289-4B91-B7BF-A5A920E7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ACE8E-2079-4D11-AEF6-F2530F99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5610A-D9AE-41AE-9240-CFF820F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3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ED147-98C0-41CF-A272-C41B4576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81433-A48B-4024-94E4-4FAED03E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1A3A9-207C-4985-B1CB-95A2A16FA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5D50-A40E-4F20-8550-155AA5588A6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B9890-796A-4F0A-94DA-5A3C4518C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1684F-D3A5-4300-8D92-D0E905CF1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D8D1-1292-4292-9D62-47B5FBB91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103D069-90DB-477A-9966-7C2F43A01271}"/>
                  </a:ext>
                </a:extLst>
              </p:cNvPr>
              <p:cNvSpPr/>
              <p:nvPr/>
            </p:nvSpPr>
            <p:spPr>
              <a:xfrm>
                <a:off x="4195481" y="416859"/>
                <a:ext cx="1371601" cy="363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𝐻𝑜𝑟𝑠𝑒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103D069-90DB-477A-9966-7C2F43A01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81" y="416859"/>
                <a:ext cx="1371601" cy="363071"/>
              </a:xfrm>
              <a:prstGeom prst="rect">
                <a:avLst/>
              </a:prstGeom>
              <a:blipFill>
                <a:blip r:embed="rId2"/>
                <a:stretch>
                  <a:fillRect l="-3084" r="-132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CEF2B23-E87F-4C13-B6FC-4DE8B94CACD4}"/>
                  </a:ext>
                </a:extLst>
              </p:cNvPr>
              <p:cNvSpPr/>
              <p:nvPr/>
            </p:nvSpPr>
            <p:spPr>
              <a:xfrm>
                <a:off x="4195481" y="1026460"/>
                <a:ext cx="1371601" cy="363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𝐻𝑜𝑟𝑠𝑒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CEF2B23-E87F-4C13-B6FC-4DE8B94CA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81" y="1026460"/>
                <a:ext cx="1371601" cy="363071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157770-F9EF-4E05-95BD-A8FCFEFD270A}"/>
                  </a:ext>
                </a:extLst>
              </p:cNvPr>
              <p:cNvSpPr/>
              <p:nvPr/>
            </p:nvSpPr>
            <p:spPr>
              <a:xfrm>
                <a:off x="2198030" y="1992407"/>
                <a:ext cx="1989047" cy="363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𝑂𝑓𝑓𝑠𝑝𝑟𝑖𝑛𝑔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157770-F9EF-4E05-95BD-A8FCFEFD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030" y="1992407"/>
                <a:ext cx="1989047" cy="363071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E8593F-F240-4A29-B965-6CC91FA7E0D3}"/>
                  </a:ext>
                </a:extLst>
              </p:cNvPr>
              <p:cNvSpPr/>
              <p:nvPr/>
            </p:nvSpPr>
            <p:spPr>
              <a:xfrm>
                <a:off x="5567082" y="1992407"/>
                <a:ext cx="2131359" cy="363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𝐻𝑜𝑟𝑠𝑒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𝐵𝑙𝑢𝑒𝑏𝑒𝑎𝑟𝑑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E8593F-F240-4A29-B965-6CC91FA7E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2" y="1992407"/>
                <a:ext cx="2131359" cy="363071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2B1E530-CBC6-4014-BAF2-6A6EA6420E9C}"/>
                  </a:ext>
                </a:extLst>
              </p:cNvPr>
              <p:cNvSpPr/>
              <p:nvPr/>
            </p:nvSpPr>
            <p:spPr>
              <a:xfrm>
                <a:off x="2348190" y="2817161"/>
                <a:ext cx="1688728" cy="363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2B1E530-CBC6-4014-BAF2-6A6EA6420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817161"/>
                <a:ext cx="1688728" cy="363071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A61652A-63CE-4DBA-93D4-EE03277C2182}"/>
                  </a:ext>
                </a:extLst>
              </p:cNvPr>
              <p:cNvSpPr/>
              <p:nvPr/>
            </p:nvSpPr>
            <p:spPr>
              <a:xfrm>
                <a:off x="623602" y="3278844"/>
                <a:ext cx="3148856" cy="3630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𝐵𝑙𝑢𝑒𝑏𝑒𝑎𝑟𝑑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𝐶h𝑎𝑟𝑙𝑖𝑒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A61652A-63CE-4DBA-93D4-EE03277C2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02" y="3278844"/>
                <a:ext cx="3148856" cy="363071"/>
              </a:xfrm>
              <a:prstGeom prst="rect">
                <a:avLst/>
              </a:prstGeom>
              <a:blipFill>
                <a:blip r:embed="rId7"/>
                <a:stretch>
                  <a:fillRect t="-120339" b="-1847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弧形 19">
            <a:extLst>
              <a:ext uri="{FF2B5EF4-FFF2-40B4-BE49-F238E27FC236}">
                <a16:creationId xmlns:a16="http://schemas.microsoft.com/office/drawing/2014/main" id="{743B2E4C-6315-4E80-A964-40986DC1DF0E}"/>
              </a:ext>
            </a:extLst>
          </p:cNvPr>
          <p:cNvSpPr/>
          <p:nvPr/>
        </p:nvSpPr>
        <p:spPr>
          <a:xfrm rot="5400000">
            <a:off x="4713533" y="1061287"/>
            <a:ext cx="418306" cy="834335"/>
          </a:xfrm>
          <a:prstGeom prst="arc">
            <a:avLst>
              <a:gd name="adj1" fmla="val 16762435"/>
              <a:gd name="adj2" fmla="val 50111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B205291-462A-4705-A5BA-8976579D99A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881282" y="779930"/>
            <a:ext cx="0" cy="24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B2A70B-73F4-4891-8368-6D8780F3C14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92554" y="1389531"/>
            <a:ext cx="1688728" cy="60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C8E0C66-4B51-49B9-9D62-CAD3D3D7F75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881282" y="1389531"/>
            <a:ext cx="1751480" cy="60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E88A64-A972-45E1-B70B-3F6A4D7B69A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192554" y="2355478"/>
            <a:ext cx="0" cy="46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8E0EF5A-E028-4FED-8E7E-000661240849}"/>
                  </a:ext>
                </a:extLst>
              </p:cNvPr>
              <p:cNvSpPr/>
              <p:nvPr/>
            </p:nvSpPr>
            <p:spPr>
              <a:xfrm>
                <a:off x="4345330" y="2817161"/>
                <a:ext cx="2734546" cy="363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𝑂𝑓𝑓𝑠𝑝𝑟𝑖𝑛𝑔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𝐵𝑙𝑢𝑒𝑏𝑒𝑎𝑟𝑑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8E0EF5A-E028-4FED-8E7E-000661240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330" y="2817161"/>
                <a:ext cx="2734546" cy="363071"/>
              </a:xfrm>
              <a:prstGeom prst="rect">
                <a:avLst/>
              </a:prstGeom>
              <a:blipFill>
                <a:blip r:embed="rId8"/>
                <a:stretch>
                  <a:fillRect l="-2222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B4CFC82-A442-4337-BD7D-213E9FCDCEC7}"/>
                  </a:ext>
                </a:extLst>
              </p:cNvPr>
              <p:cNvSpPr/>
              <p:nvPr/>
            </p:nvSpPr>
            <p:spPr>
              <a:xfrm>
                <a:off x="4420410" y="3641915"/>
                <a:ext cx="2584386" cy="363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𝐵𝑙𝑢𝑒𝑏𝑒𝑎𝑟𝑑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B4CFC82-A442-4337-BD7D-213E9FCDC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410" y="3641915"/>
                <a:ext cx="2584386" cy="363071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22087FD-F257-401B-A376-5B2AAEE6C6E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712603" y="3180232"/>
            <a:ext cx="0" cy="46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CA259F3-F2C7-4C04-B402-DC05AB77058F}"/>
                  </a:ext>
                </a:extLst>
              </p:cNvPr>
              <p:cNvSpPr/>
              <p:nvPr/>
            </p:nvSpPr>
            <p:spPr>
              <a:xfrm>
                <a:off x="4345330" y="4466669"/>
                <a:ext cx="2734546" cy="3630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𝑂𝑓𝑓𝑠𝑝𝑟𝑖𝑛𝑔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𝐵𝑙𝑢𝑒𝑏𝑒𝑎𝑟𝑑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CA259F3-F2C7-4C04-B402-DC05AB770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330" y="4466669"/>
                <a:ext cx="2734546" cy="363071"/>
              </a:xfrm>
              <a:prstGeom prst="rect">
                <a:avLst/>
              </a:prstGeom>
              <a:blipFill>
                <a:blip r:embed="rId10"/>
                <a:stretch>
                  <a:fillRect l="-222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DBD1161-9804-4E21-8560-2B2E82D6D590}"/>
              </a:ext>
            </a:extLst>
          </p:cNvPr>
          <p:cNvCxnSpPr>
            <a:stCxn id="43" idx="2"/>
            <a:endCxn id="49" idx="0"/>
          </p:cNvCxnSpPr>
          <p:nvPr/>
        </p:nvCxnSpPr>
        <p:spPr>
          <a:xfrm>
            <a:off x="5712603" y="4004986"/>
            <a:ext cx="0" cy="46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8A46EAA-2250-4606-8933-A82014FF81A1}"/>
              </a:ext>
            </a:extLst>
          </p:cNvPr>
          <p:cNvCxnSpPr>
            <a:stCxn id="7" idx="2"/>
            <a:endCxn id="42" idx="0"/>
          </p:cNvCxnSpPr>
          <p:nvPr/>
        </p:nvCxnSpPr>
        <p:spPr>
          <a:xfrm flipH="1">
            <a:off x="5712603" y="2355478"/>
            <a:ext cx="920159" cy="46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076FC96-B341-48B1-98D9-3B1F8F2E1908}"/>
              </a:ext>
            </a:extLst>
          </p:cNvPr>
          <p:cNvCxnSpPr>
            <a:stCxn id="7" idx="2"/>
          </p:cNvCxnSpPr>
          <p:nvPr/>
        </p:nvCxnSpPr>
        <p:spPr>
          <a:xfrm>
            <a:off x="6632762" y="2355478"/>
            <a:ext cx="2445684" cy="46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>
            <a:extLst>
              <a:ext uri="{FF2B5EF4-FFF2-40B4-BE49-F238E27FC236}">
                <a16:creationId xmlns:a16="http://schemas.microsoft.com/office/drawing/2014/main" id="{D0C0F01D-CF8F-4EFD-BC0F-C1DEBEF56091}"/>
              </a:ext>
            </a:extLst>
          </p:cNvPr>
          <p:cNvSpPr/>
          <p:nvPr/>
        </p:nvSpPr>
        <p:spPr>
          <a:xfrm rot="5400000">
            <a:off x="6453556" y="1951036"/>
            <a:ext cx="418306" cy="834335"/>
          </a:xfrm>
          <a:prstGeom prst="arc">
            <a:avLst>
              <a:gd name="adj1" fmla="val 16762435"/>
              <a:gd name="adj2" fmla="val 4043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C623DD4-7081-43BC-80DE-7795800A72D2}"/>
              </a:ext>
            </a:extLst>
          </p:cNvPr>
          <p:cNvSpPr txBox="1"/>
          <p:nvPr/>
        </p:nvSpPr>
        <p:spPr>
          <a:xfrm>
            <a:off x="5404826" y="4947418"/>
            <a:ext cx="615553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061C780-1B07-4193-A49A-476D2704BE90}"/>
              </a:ext>
            </a:extLst>
          </p:cNvPr>
          <p:cNvSpPr txBox="1"/>
          <p:nvPr/>
        </p:nvSpPr>
        <p:spPr>
          <a:xfrm>
            <a:off x="8755561" y="2841586"/>
            <a:ext cx="615553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300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hank</dc:creator>
  <cp:lastModifiedBy>hank</cp:lastModifiedBy>
  <cp:revision>9</cp:revision>
  <dcterms:created xsi:type="dcterms:W3CDTF">2021-05-01T17:32:38Z</dcterms:created>
  <dcterms:modified xsi:type="dcterms:W3CDTF">2021-05-01T17:48:12Z</dcterms:modified>
</cp:coreProperties>
</file>