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3A9A-8DCE-4279-9582-A8B099ADF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72B2A-599D-4CAF-B75F-DD74C1EC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93048-C9F2-48BF-A7CF-4806FE8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14A9F-B7B6-4950-AE60-AD90042B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C6961-F33F-4657-AEFB-970EAF0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5327C-60CC-462D-B3C4-AF5C193E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5FA48A-FF9C-4603-957A-248E0868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172C0-BC1F-43CA-956E-117A1953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B4ECE-AC16-4C7D-958E-7144690C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6D2F-75C4-4E64-BE18-2F592843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3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6E997-1E5B-442C-A3F2-E5AD235C9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32965-4EC1-4C9A-BE35-4EC062AE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75AC-47C2-46E5-8468-DA3E1820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13E31-CFC9-47D9-BD62-093E7A3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446F-F04B-4278-8AB4-86916D9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1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2545-8B11-4919-8AD9-D8EAC3AD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29E8B-1FAF-47AE-9DAE-CFA20A57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D1007-A2F5-45A7-A421-FC02D781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A68B5-9119-49E2-BD1A-713604A2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602B5-E357-47DA-BB35-AAE27DFE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A310-AF1A-40EB-BF84-9D07607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32031-6915-415C-A9E7-BA38BA2A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1A3A9-E6C2-4441-B009-380D7099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32505-FD06-4414-AC50-2F774D36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101BA-33B8-40F8-9335-B64BE31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A4B90-8867-4B03-B5CC-F3FF4863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642B1-038C-44BB-AE2D-A5B53408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0134A-6F01-4A85-9508-0954A182A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AADD6-46FD-4AD2-B057-F8927AF4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BCFA5-62C8-4358-9CC4-357DEDD1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9A99C-17BB-4EF7-A781-ADEEB8D9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D3EA-8E04-4AAB-96B8-107A6098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09F20-055D-4DBB-A72C-FBD2C39E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64C81-7D41-4725-8376-27E1253B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927B57-7F65-4A05-A739-5515CA5C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7489DC-EA88-42E4-B219-048521EF9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CB0506-386C-4279-A5EC-D9229651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FF566-7581-4668-BE52-8A707A37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9F774-8DF8-46B6-9A7A-DFA33447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7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05B6-1CE8-472D-9905-8A5D369F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0125C7-43C5-4552-AB39-C046BA6D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768C1-E944-438C-8776-FC03A6AE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D383E-9A20-45AC-943A-79EB76F6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6D6CB-C0E8-4390-BD3D-2EAA7FC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9BC8B3-AC30-4B89-96CD-9A1F1C26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ED7AC-DE37-4826-BB56-D9730E6A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8F62-6C71-4CFE-9EEB-145399F8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0AB87-66CA-4806-8480-F5C02A55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7BAA0-56AB-476A-884B-33A2A128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D24DD-D43B-47C0-BA6C-EDD4352D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C1D7C-2039-495A-932C-3D6CF9EA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D16C4-0E16-4BB9-8891-A24BB74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0A1B0-4995-45C3-BA09-245EAE2F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444E7-978E-41C3-9754-59ABB864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18189-B034-4E45-AD13-9BC53B73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562F0-68B2-4A4F-BED1-50B224B6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198F1-1C9A-4374-BECC-2DED176E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D68A9-2BAE-4FD1-9224-6E8A8A9C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E7443B-7FD0-464C-AD05-3304D9D3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F1C7A-7F26-4F87-86B1-0DDE447B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2015A-6B5B-4BE5-AF0C-2504F41BA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7A31-DF0B-4988-8105-35137FACCBA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2A084-2D3D-4834-9B56-F6ACD029A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EBC0E-BBE0-4F9B-AAA1-9FDED967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BB97-42BE-4C4A-94A2-4EE4E12C0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49FD5C03-6D4A-4CE9-8B6F-62A07EC32D61}"/>
              </a:ext>
            </a:extLst>
          </p:cNvPr>
          <p:cNvGrpSpPr/>
          <p:nvPr/>
        </p:nvGrpSpPr>
        <p:grpSpPr>
          <a:xfrm>
            <a:off x="434357" y="578223"/>
            <a:ext cx="11323285" cy="4067735"/>
            <a:chOff x="1090620" y="703233"/>
            <a:chExt cx="9159835" cy="329054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976AE20-4DFB-4A67-8086-8F1BEEFFCAF7}"/>
                </a:ext>
              </a:extLst>
            </p:cNvPr>
            <p:cNvGrpSpPr/>
            <p:nvPr/>
          </p:nvGrpSpPr>
          <p:grpSpPr>
            <a:xfrm>
              <a:off x="5254931" y="703233"/>
              <a:ext cx="603842" cy="603841"/>
              <a:chOff x="1680880" y="1337982"/>
              <a:chExt cx="1069043" cy="106904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E3DB54-1743-4149-97CE-C01C7D55AC97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3C97D53-6DF3-491D-A88F-31A8015C3C51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FA7C43-7B9C-4347-A408-2E776AB173F4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71B68E-89A6-4BE6-85B7-D83B547C72D1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05CA11-682A-44FA-BCA0-2F6CDE640F4C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DD06926-6933-4222-B035-A6DE8E275EE6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A929B0D-4248-4987-A7B3-F2A7314F66DC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CA964D-89C7-4836-B98A-FA1C1B32FC38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D589E0-A5BB-42FE-ACE4-6FAFEE23D25A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8645E4D-817E-46C3-9DAA-D88918EBF398}"/>
                </a:ext>
              </a:extLst>
            </p:cNvPr>
            <p:cNvGrpSpPr/>
            <p:nvPr/>
          </p:nvGrpSpPr>
          <p:grpSpPr>
            <a:xfrm>
              <a:off x="1493180" y="2351952"/>
              <a:ext cx="603842" cy="603841"/>
              <a:chOff x="1680880" y="1337982"/>
              <a:chExt cx="1069043" cy="106904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9C9359-7226-4F0B-A2E6-666136ED58EB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638733A-645F-47F7-99E2-8972C7DC9042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877DCA1-0CDF-4740-9CD8-84BB44F595FF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F76063-CD7A-4C72-94D7-F722365A0E8C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4913B3B-1FF0-4747-928F-B0CE652E6561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0E060A1-FC8D-41BA-8A5A-4402A3C87117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903DA9E-9247-4BBE-B2E6-222629A5755B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756B1D2-80DC-43EB-A0BA-1144E0EA7C18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2D8B7EB-15C4-4818-B94C-C30C1E5C3E3E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00DCE36-459C-4B86-A0C0-77A187266845}"/>
                </a:ext>
              </a:extLst>
            </p:cNvPr>
            <p:cNvGrpSpPr/>
            <p:nvPr/>
          </p:nvGrpSpPr>
          <p:grpSpPr>
            <a:xfrm>
              <a:off x="4111123" y="2351951"/>
              <a:ext cx="603842" cy="603841"/>
              <a:chOff x="1680880" y="1337982"/>
              <a:chExt cx="1069043" cy="106904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D122755-069F-4904-8562-5161BE29C974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1D98A26-DB79-483B-8F3F-031A9F857F5B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9264993-D3B1-4C59-BDFE-F1FBC943EBBB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9CFC9E6-E3E1-4DAE-B4A6-8BBD23DD932A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409AA99-08BC-4FA8-A0D7-5109186CB907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12B6440-2A2D-43D4-9D76-2DEA7299AA9C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47F943F-42DA-48F3-8CF7-84279649D0C5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3AF62E1-C46A-4033-B36D-8E1ACFC14EDB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BAEA02A-58C2-46D7-BFCF-B32EAF4D9CC2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947FA84-86DB-4219-92B8-5291BC163E1F}"/>
                </a:ext>
              </a:extLst>
            </p:cNvPr>
            <p:cNvGrpSpPr/>
            <p:nvPr/>
          </p:nvGrpSpPr>
          <p:grpSpPr>
            <a:xfrm>
              <a:off x="8035113" y="2351950"/>
              <a:ext cx="603842" cy="603841"/>
              <a:chOff x="1680880" y="1337982"/>
              <a:chExt cx="1069043" cy="106904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013A6BA-3E2D-49C1-9786-1354F5883EE4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8EFFC86-1415-4A19-9D83-7945AE426282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A21F7D3-0077-49C4-8B3B-3656BAAA51B5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C232861-E8AC-4CB9-A5AE-BDB3F107F1D2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187E96-1A2E-4CC8-BD99-486B3E2B0D20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E40A81E-7A66-4228-AEE3-1BABAD160444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318C8EE-423E-4D93-A983-E5EA1354ED45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D315B22-7273-41B8-9931-2B63AFE62C72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C54DCBE-0D92-48FD-94C8-D5C4469AB198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F5BC9C9-F9B7-4EA2-AE8A-A93EE389F265}"/>
                </a:ext>
              </a:extLst>
            </p:cNvPr>
            <p:cNvGrpSpPr/>
            <p:nvPr/>
          </p:nvGrpSpPr>
          <p:grpSpPr>
            <a:xfrm>
              <a:off x="1090620" y="3389937"/>
              <a:ext cx="603842" cy="603841"/>
              <a:chOff x="1680880" y="1337982"/>
              <a:chExt cx="1069043" cy="1069040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2FC7005-F452-47F0-BAB8-8D61E2F191E4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317123E-3FAE-4E4F-B24D-59802520EBF5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C8AA1D-4424-4687-AEDB-F81EFBEB6C31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5EF4E0E-B385-4F24-9127-246FE7380E1F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6F85CD7-BF47-4869-9291-E4010E06A212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7CC3680-AC39-45BB-B05C-C5617F191161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7448355-608A-41AA-8517-6018FA240486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45AC230-D512-414E-861B-D51AF13583E4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4D22D37-5751-4EFF-BCEE-BA214F07D04D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9037CB4-0F82-4184-AA74-39C40A8DCE61}"/>
                </a:ext>
              </a:extLst>
            </p:cNvPr>
            <p:cNvGrpSpPr/>
            <p:nvPr/>
          </p:nvGrpSpPr>
          <p:grpSpPr>
            <a:xfrm>
              <a:off x="1820850" y="3389937"/>
              <a:ext cx="603842" cy="603841"/>
              <a:chOff x="1680880" y="1337982"/>
              <a:chExt cx="1069043" cy="106904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3C4A219-5F4A-4352-BEE3-7AA7726E166F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1522F88-A05F-49EB-9C39-737FBC33D679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1BD7F3C-FBA8-4B43-AC7F-02FF747416BD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237E9EF-B835-40F9-8385-CA0CDFBE2910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45DEDF2-3BBC-429C-AFD8-7B54AB7D873D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0564B43-B17B-460E-BC92-DC455709EFAA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8B3C3AC-971A-47D0-99CF-B4B0CE26522A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6100F3A-809B-4C31-8054-C3A504FA58CE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44460F7-C033-4D7F-9EAE-45B1438C7D59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43CE69A-2F1E-44D8-878E-A34A4B235780}"/>
                </a:ext>
              </a:extLst>
            </p:cNvPr>
            <p:cNvGrpSpPr/>
            <p:nvPr/>
          </p:nvGrpSpPr>
          <p:grpSpPr>
            <a:xfrm>
              <a:off x="2579071" y="3389937"/>
              <a:ext cx="603842" cy="603841"/>
              <a:chOff x="1680880" y="1337982"/>
              <a:chExt cx="1069043" cy="106904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B05AF13-092A-4F67-B514-200E9AA9E2C1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CDD60D3-D307-4659-B2E5-399C441E7146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D6742F9-548F-42C9-9B05-352CED0BB7DF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7120572-E98A-48F7-A37A-0DE80E3E537D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59C1E2D-C144-477E-B02F-400EE0E92FE3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6B7AF68-BC74-482B-8196-4DD42CF78B7E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31DD85BD-F557-41C9-AD60-9D0875AA982C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F21FE43E-6186-4746-834D-13E8BF6D994C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56460687-7055-4E82-AC52-7C66B4ACDAF7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E988521-6265-4E3F-BEA2-A87DC973DD6E}"/>
                </a:ext>
              </a:extLst>
            </p:cNvPr>
            <p:cNvGrpSpPr/>
            <p:nvPr/>
          </p:nvGrpSpPr>
          <p:grpSpPr>
            <a:xfrm>
              <a:off x="3337937" y="3389937"/>
              <a:ext cx="603842" cy="603841"/>
              <a:chOff x="1680880" y="1337982"/>
              <a:chExt cx="1069043" cy="106904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44C5794-DE2F-482B-BEFB-6F34B98DFE9C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6CB9ED3-E93C-4B18-87D1-10EB9434E36C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573E95D-0A93-44C6-B6E7-C47BFD52EA46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E977A86-EF5B-4683-893D-C786847BE95B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2F0DE3A2-60B8-4075-996A-F4FBD2A1A7F0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622FC60-E532-46D7-96CD-D1CDCB98DD77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1CE3214-6E25-44F9-8927-4F84D81BDB25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318B1D1-1AC8-4844-AC7F-7C1DA11756FF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ACB7517-6B71-48C2-8275-02A958348A4F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24F04DF9-46A4-47E0-B9E4-FE994D3A51C4}"/>
                </a:ext>
              </a:extLst>
            </p:cNvPr>
            <p:cNvGrpSpPr/>
            <p:nvPr/>
          </p:nvGrpSpPr>
          <p:grpSpPr>
            <a:xfrm>
              <a:off x="4111123" y="3389936"/>
              <a:ext cx="603842" cy="603841"/>
              <a:chOff x="1680880" y="1337982"/>
              <a:chExt cx="1069043" cy="106904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9FBED6B-6785-4A57-8602-C0E866D9D87D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34B157EC-6FFC-47F6-90F2-197AB9187948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CC3FE70-EEE2-4AB2-BC2B-9D5B3842DA97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3B229A9-4196-4A71-A5E4-3525BFD74198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8F85146B-9BB2-4265-B4E3-4F02C2CE43B2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B3C69CE-232C-4F09-911A-B878DF4D4BD8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1F006C7-1DB0-4390-802D-C35804DD5063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3849DCD-E145-4BEC-8B37-B42C4523B420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0289DA9-9E97-405E-8B76-718A328924AB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B0AFE73-462D-477C-A550-B9FFEBF6A04A}"/>
                </a:ext>
              </a:extLst>
            </p:cNvPr>
            <p:cNvGrpSpPr/>
            <p:nvPr/>
          </p:nvGrpSpPr>
          <p:grpSpPr>
            <a:xfrm>
              <a:off x="4884308" y="3389936"/>
              <a:ext cx="603842" cy="603841"/>
              <a:chOff x="1680880" y="1337982"/>
              <a:chExt cx="1069043" cy="1069040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3200067-94D0-4462-BB04-EC471BEB9032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7246984-AA19-4C15-BBC2-E69F3FA25BC0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FFF3AA7-769F-494B-859F-629A47699AB1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4814794-6A38-4FB6-9A6B-4C989BFE6F8E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FA3D782-B34C-488F-B0D3-60A09F8B3E68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46E2DE5-3AB6-4F5A-812B-7F54981DD12A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376193-4823-4AC3-886D-DCCFA7089F5A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EA5B573-A07F-4948-9677-7F9FC953ADBF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D478ED6-B03D-4DF9-A6E1-58EF33A12F40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264B32AF-09CC-472E-AF9E-A924A7F47B5E}"/>
                </a:ext>
              </a:extLst>
            </p:cNvPr>
            <p:cNvGrpSpPr/>
            <p:nvPr/>
          </p:nvGrpSpPr>
          <p:grpSpPr>
            <a:xfrm>
              <a:off x="5657493" y="3389936"/>
              <a:ext cx="603842" cy="603841"/>
              <a:chOff x="1680880" y="1337982"/>
              <a:chExt cx="1069043" cy="1069040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A5C9A188-C994-4CC0-9FD5-27C83464FB47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6E04CF7A-80D4-4BF7-A414-D0338625640F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57914657-31A9-444E-B3CF-97817DDB1CF1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F657F824-9736-4464-A061-4B3FCACF9054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10EE55B-55BC-4AD0-8EAC-31404A1FEBAF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4FDD5283-5FDA-4E2E-AA97-FCD9814C4877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7729A64D-C3C4-4789-AD7B-985A48F3F6BC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7BD44EE-764F-4AAA-AE7E-3766DC77ECF0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F40BCEFB-A129-4B82-9445-C9BE0FF77040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671AB05D-C7EB-46F9-8F10-4996F3D356F1}"/>
                </a:ext>
              </a:extLst>
            </p:cNvPr>
            <p:cNvGrpSpPr/>
            <p:nvPr/>
          </p:nvGrpSpPr>
          <p:grpSpPr>
            <a:xfrm>
              <a:off x="6430679" y="3389936"/>
              <a:ext cx="603842" cy="603841"/>
              <a:chOff x="1680880" y="1337982"/>
              <a:chExt cx="1069043" cy="1069040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A8EE29D0-1080-4BA9-BB19-84F371169B25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F018B74-BB8E-4D0E-A32F-FEE9E9C91EF6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A7B4D4-328E-4100-94A2-B255F0E01F2C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0E0DBF9-46CF-4025-906A-CD14D9FB65E9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62C5313B-AE36-44E7-88C0-0235BC7E5E23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029CDD7-A809-4FD8-A6E3-A7EB03AF398C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48995421-D6E7-4EB9-AE24-63FB02A5872C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4953850-E74E-4160-9A47-473A2A3287EB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4965DCC1-94E5-4375-90E9-C029D74CECD4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0B623091-8094-4835-8753-DD9EE6062851}"/>
                </a:ext>
              </a:extLst>
            </p:cNvPr>
            <p:cNvGrpSpPr/>
            <p:nvPr/>
          </p:nvGrpSpPr>
          <p:grpSpPr>
            <a:xfrm>
              <a:off x="7235800" y="3389936"/>
              <a:ext cx="603842" cy="603841"/>
              <a:chOff x="1680880" y="1337982"/>
              <a:chExt cx="1069043" cy="1069040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7DC1BDA-F5DF-4149-A646-2D3476996D36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F46C46DA-0374-47BF-82E5-252A158C83EC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42A5883-B3AB-450E-828C-06080D022575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69007CD-0883-473E-9195-889E280CF948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AB08738-0BD5-4A97-9B7C-33790867C6EB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F010EE9-32AD-4B6A-B33A-580F952A7447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F6C4DFB9-3266-4B4D-BEED-E0D330D4099C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39A7BFF5-BD96-44DF-A0F1-3E339E389C8C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AED60D0E-9BBC-4FE0-8ACB-E14D6BC0E552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183E9238-1693-4E62-92BC-E59C2405F4D6}"/>
                </a:ext>
              </a:extLst>
            </p:cNvPr>
            <p:cNvGrpSpPr/>
            <p:nvPr/>
          </p:nvGrpSpPr>
          <p:grpSpPr>
            <a:xfrm>
              <a:off x="8040921" y="3389935"/>
              <a:ext cx="603842" cy="603841"/>
              <a:chOff x="1680880" y="1337982"/>
              <a:chExt cx="1069043" cy="106904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56FCFA6-58E0-4820-B5E4-F9E79F368320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80A954A-282C-400F-8579-571FAA6C62F6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5518566-6485-40A6-ACB7-3D712F8171C7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373D0D7-6B23-4C6B-961A-8E14A3DC90A0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26782AA-C7E6-4BD0-8B31-36DA8AAAB92E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2D07C07-74E7-4DDE-A9A8-A77663396112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01FE366-DEF4-4DF9-ADFF-2E020D7E4455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87F60D8F-01A6-4432-9445-82DED0DB3878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D48DD392-8778-4B91-ADB2-A3A0C5DD3147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C544593-4C9B-4DF4-92E3-FD4D83DE1D2B}"/>
                </a:ext>
              </a:extLst>
            </p:cNvPr>
            <p:cNvGrpSpPr/>
            <p:nvPr/>
          </p:nvGrpSpPr>
          <p:grpSpPr>
            <a:xfrm>
              <a:off x="8841494" y="3389934"/>
              <a:ext cx="603842" cy="603841"/>
              <a:chOff x="1680880" y="1337982"/>
              <a:chExt cx="1069043" cy="1069040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066FCE83-95E1-4BD7-91AC-DD627FAB495E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4182BD2-882C-497C-BDAE-E938BFE51F69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D48171B2-5A92-49A6-A8D9-E0BB9D6E41C0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64235ADD-B0BA-492A-8B54-766340B21DFD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07C5A04B-BC5F-4D2E-AFAB-5CB1F01C5D7C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FCED697A-DD21-4C8E-9C0A-296A2192942D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5B3C4BA3-82D7-4679-B2F2-B3A69D23EC51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AEC102D8-4A7C-41EA-BE72-57C73120DFA2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2DFD101B-8733-4E64-9E42-33EA108175E3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F0927B6D-DE65-4017-BEA8-A7371612D99B}"/>
                </a:ext>
              </a:extLst>
            </p:cNvPr>
            <p:cNvGrpSpPr/>
            <p:nvPr/>
          </p:nvGrpSpPr>
          <p:grpSpPr>
            <a:xfrm>
              <a:off x="9646613" y="3389933"/>
              <a:ext cx="603842" cy="603841"/>
              <a:chOff x="1680880" y="1337982"/>
              <a:chExt cx="1069043" cy="1069040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27950599-E114-48F1-A896-3F5B92A4B39A}"/>
                  </a:ext>
                </a:extLst>
              </p:cNvPr>
              <p:cNvSpPr/>
              <p:nvPr/>
            </p:nvSpPr>
            <p:spPr>
              <a:xfrm>
                <a:off x="1680882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62C3B88-ECF3-4FB5-96D4-972FEB78623A}"/>
                  </a:ext>
                </a:extLst>
              </p:cNvPr>
              <p:cNvSpPr/>
              <p:nvPr/>
            </p:nvSpPr>
            <p:spPr>
              <a:xfrm>
                <a:off x="2037229" y="1337982"/>
                <a:ext cx="356346" cy="356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AD155925-E4DD-472D-B05A-1EBD191EA5C5}"/>
                  </a:ext>
                </a:extLst>
              </p:cNvPr>
              <p:cNvSpPr/>
              <p:nvPr/>
            </p:nvSpPr>
            <p:spPr>
              <a:xfrm>
                <a:off x="2393576" y="1337982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2CFD767-DA41-4B08-B31B-75FB167139F9}"/>
                  </a:ext>
                </a:extLst>
              </p:cNvPr>
              <p:cNvSpPr/>
              <p:nvPr/>
            </p:nvSpPr>
            <p:spPr>
              <a:xfrm>
                <a:off x="1680881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F731026-90A1-481D-B835-ADBF00C4D7C9}"/>
                  </a:ext>
                </a:extLst>
              </p:cNvPr>
              <p:cNvSpPr/>
              <p:nvPr/>
            </p:nvSpPr>
            <p:spPr>
              <a:xfrm>
                <a:off x="2037228" y="1694329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E1E601C-9BD7-44C3-B43A-8D05873F0E5A}"/>
                  </a:ext>
                </a:extLst>
              </p:cNvPr>
              <p:cNvSpPr/>
              <p:nvPr/>
            </p:nvSpPr>
            <p:spPr>
              <a:xfrm>
                <a:off x="2393575" y="1694328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ECA4960D-EE3E-4F7D-913D-A49D9FA313AE}"/>
                  </a:ext>
                </a:extLst>
              </p:cNvPr>
              <p:cNvSpPr/>
              <p:nvPr/>
            </p:nvSpPr>
            <p:spPr>
              <a:xfrm>
                <a:off x="1680880" y="2050675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B0CD71C6-A691-4756-8143-1B5AAB484E39}"/>
                  </a:ext>
                </a:extLst>
              </p:cNvPr>
              <p:cNvSpPr/>
              <p:nvPr/>
            </p:nvSpPr>
            <p:spPr>
              <a:xfrm>
                <a:off x="2037227" y="2050674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D04F7F53-68A2-4350-9415-F1950E76D23B}"/>
                  </a:ext>
                </a:extLst>
              </p:cNvPr>
              <p:cNvSpPr/>
              <p:nvPr/>
            </p:nvSpPr>
            <p:spPr>
              <a:xfrm>
                <a:off x="2393574" y="2050673"/>
                <a:ext cx="356347" cy="356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960E8D7F-4675-4C0A-A10C-46770ECA8B28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flipH="1">
              <a:off x="1795101" y="1307074"/>
              <a:ext cx="3761750" cy="1044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B0302829-0F6F-4031-B5C2-D98360C4207C}"/>
                </a:ext>
              </a:extLst>
            </p:cNvPr>
            <p:cNvCxnSpPr>
              <a:stCxn id="46" idx="0"/>
              <a:endCxn id="11" idx="2"/>
            </p:cNvCxnSpPr>
            <p:nvPr/>
          </p:nvCxnSpPr>
          <p:spPr>
            <a:xfrm flipV="1">
              <a:off x="4413044" y="1307074"/>
              <a:ext cx="1143807" cy="1044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FC43FAE7-554E-4019-8AC8-26070A9F1D02}"/>
                </a:ext>
              </a:extLst>
            </p:cNvPr>
            <p:cNvCxnSpPr>
              <a:stCxn id="56" idx="0"/>
              <a:endCxn id="11" idx="2"/>
            </p:cNvCxnSpPr>
            <p:nvPr/>
          </p:nvCxnSpPr>
          <p:spPr>
            <a:xfrm flipH="1" flipV="1">
              <a:off x="5556851" y="1307074"/>
              <a:ext cx="2780183" cy="1044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90E536CF-9FE5-4D21-9F78-94BE73A66210}"/>
                </a:ext>
              </a:extLst>
            </p:cNvPr>
            <p:cNvCxnSpPr>
              <a:stCxn id="66" idx="0"/>
              <a:endCxn id="32" idx="2"/>
            </p:cNvCxnSpPr>
            <p:nvPr/>
          </p:nvCxnSpPr>
          <p:spPr>
            <a:xfrm flipV="1">
              <a:off x="1392541" y="2955793"/>
              <a:ext cx="402559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43BC0858-3649-4F45-94A8-A7065AAFD501}"/>
                </a:ext>
              </a:extLst>
            </p:cNvPr>
            <p:cNvCxnSpPr>
              <a:stCxn id="76" idx="0"/>
              <a:endCxn id="32" idx="2"/>
            </p:cNvCxnSpPr>
            <p:nvPr/>
          </p:nvCxnSpPr>
          <p:spPr>
            <a:xfrm flipH="1" flipV="1">
              <a:off x="1795100" y="2955793"/>
              <a:ext cx="327671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3F9DCF24-7EF0-40E5-94A0-EDBA4F191B18}"/>
                </a:ext>
              </a:extLst>
            </p:cNvPr>
            <p:cNvCxnSpPr>
              <a:stCxn id="116" idx="0"/>
            </p:cNvCxnSpPr>
            <p:nvPr/>
          </p:nvCxnSpPr>
          <p:spPr>
            <a:xfrm flipV="1">
              <a:off x="2880992" y="2955790"/>
              <a:ext cx="1567222" cy="434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F1E30341-349C-415F-A40B-40C23DBF3652}"/>
                </a:ext>
              </a:extLst>
            </p:cNvPr>
            <p:cNvCxnSpPr>
              <a:cxnSpLocks/>
              <a:stCxn id="126" idx="0"/>
              <a:endCxn id="52" idx="2"/>
            </p:cNvCxnSpPr>
            <p:nvPr/>
          </p:nvCxnSpPr>
          <p:spPr>
            <a:xfrm flipV="1">
              <a:off x="3639858" y="2955792"/>
              <a:ext cx="773185" cy="43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1FFDD51C-BD00-43F6-AD01-6B6D19D160C6}"/>
                </a:ext>
              </a:extLst>
            </p:cNvPr>
            <p:cNvCxnSpPr>
              <a:cxnSpLocks/>
              <a:stCxn id="136" idx="0"/>
              <a:endCxn id="52" idx="2"/>
            </p:cNvCxnSpPr>
            <p:nvPr/>
          </p:nvCxnSpPr>
          <p:spPr>
            <a:xfrm flipH="1" flipV="1">
              <a:off x="4413043" y="2955792"/>
              <a:ext cx="1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110D3570-2313-475A-8D1B-82FB08AB6902}"/>
                </a:ext>
              </a:extLst>
            </p:cNvPr>
            <p:cNvCxnSpPr>
              <a:cxnSpLocks/>
              <a:stCxn id="146" idx="0"/>
              <a:endCxn id="52" idx="2"/>
            </p:cNvCxnSpPr>
            <p:nvPr/>
          </p:nvCxnSpPr>
          <p:spPr>
            <a:xfrm flipH="1" flipV="1">
              <a:off x="4413043" y="2955792"/>
              <a:ext cx="773186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F40BF45-4F6E-4A55-A463-3FB105F31729}"/>
                </a:ext>
              </a:extLst>
            </p:cNvPr>
            <p:cNvCxnSpPr>
              <a:cxnSpLocks/>
              <a:stCxn id="156" idx="0"/>
              <a:endCxn id="52" idx="2"/>
            </p:cNvCxnSpPr>
            <p:nvPr/>
          </p:nvCxnSpPr>
          <p:spPr>
            <a:xfrm flipH="1" flipV="1">
              <a:off x="4413043" y="2955792"/>
              <a:ext cx="1546371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32A91ABB-1BD3-4019-B679-1C1690315FEE}"/>
                </a:ext>
              </a:extLst>
            </p:cNvPr>
            <p:cNvCxnSpPr>
              <a:cxnSpLocks/>
              <a:stCxn id="166" idx="0"/>
              <a:endCxn id="62" idx="2"/>
            </p:cNvCxnSpPr>
            <p:nvPr/>
          </p:nvCxnSpPr>
          <p:spPr>
            <a:xfrm flipV="1">
              <a:off x="6732600" y="2955791"/>
              <a:ext cx="1604433" cy="43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3EEA45CA-4ED3-47A7-836F-CA2B0C6299F5}"/>
                </a:ext>
              </a:extLst>
            </p:cNvPr>
            <p:cNvCxnSpPr>
              <a:cxnSpLocks/>
              <a:stCxn id="177" idx="0"/>
              <a:endCxn id="62" idx="2"/>
            </p:cNvCxnSpPr>
            <p:nvPr/>
          </p:nvCxnSpPr>
          <p:spPr>
            <a:xfrm flipV="1">
              <a:off x="7537721" y="2955791"/>
              <a:ext cx="799312" cy="434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8103BF43-2F5C-4200-BB77-7A5174748140}"/>
                </a:ext>
              </a:extLst>
            </p:cNvPr>
            <p:cNvCxnSpPr>
              <a:cxnSpLocks/>
              <a:stCxn id="187" idx="0"/>
              <a:endCxn id="62" idx="2"/>
            </p:cNvCxnSpPr>
            <p:nvPr/>
          </p:nvCxnSpPr>
          <p:spPr>
            <a:xfrm flipH="1" flipV="1">
              <a:off x="8337033" y="2955791"/>
              <a:ext cx="5809" cy="43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37AAFB6E-54A0-4518-A5FB-3BF33D960506}"/>
                </a:ext>
              </a:extLst>
            </p:cNvPr>
            <p:cNvCxnSpPr>
              <a:cxnSpLocks/>
              <a:stCxn id="197" idx="0"/>
              <a:endCxn id="62" idx="2"/>
            </p:cNvCxnSpPr>
            <p:nvPr/>
          </p:nvCxnSpPr>
          <p:spPr>
            <a:xfrm flipH="1" flipV="1">
              <a:off x="8337033" y="2955791"/>
              <a:ext cx="806382" cy="43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60D7EE61-87C9-457E-B758-DED6149333F6}"/>
                </a:ext>
              </a:extLst>
            </p:cNvPr>
            <p:cNvCxnSpPr>
              <a:cxnSpLocks/>
              <a:stCxn id="207" idx="0"/>
              <a:endCxn id="62" idx="2"/>
            </p:cNvCxnSpPr>
            <p:nvPr/>
          </p:nvCxnSpPr>
          <p:spPr>
            <a:xfrm flipH="1" flipV="1">
              <a:off x="8337033" y="2955791"/>
              <a:ext cx="1611501" cy="43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262FE04-2B14-4985-92A2-943B91B86E1A}"/>
              </a:ext>
            </a:extLst>
          </p:cNvPr>
          <p:cNvSpPr txBox="1"/>
          <p:nvPr/>
        </p:nvSpPr>
        <p:spPr>
          <a:xfrm>
            <a:off x="434356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836275A-F92C-4101-A19C-07D5DFC13084}"/>
              </a:ext>
            </a:extLst>
          </p:cNvPr>
          <p:cNvSpPr txBox="1"/>
          <p:nvPr/>
        </p:nvSpPr>
        <p:spPr>
          <a:xfrm>
            <a:off x="1337059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3-1=2</a:t>
            </a:r>
            <a:endParaRPr lang="zh-CN" altLang="en-US" sz="1200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7755105-156B-43A8-9419-BF7B2A55A4C1}"/>
              </a:ext>
            </a:extLst>
          </p:cNvPr>
          <p:cNvSpPr txBox="1"/>
          <p:nvPr/>
        </p:nvSpPr>
        <p:spPr>
          <a:xfrm>
            <a:off x="2274363" y="480244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1-2=-1</a:t>
            </a:r>
            <a:endParaRPr lang="zh-CN" altLang="en-US" sz="12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7C38E004-5C7D-418C-A3F3-111DECBA4B37}"/>
              </a:ext>
            </a:extLst>
          </p:cNvPr>
          <p:cNvSpPr txBox="1"/>
          <p:nvPr/>
        </p:nvSpPr>
        <p:spPr>
          <a:xfrm>
            <a:off x="3212465" y="4802441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1-3=-2</a:t>
            </a:r>
            <a:endParaRPr lang="zh-CN" altLang="en-US" sz="12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8D3AB436-FAA2-41AA-8588-2D5D56F2BD11}"/>
              </a:ext>
            </a:extLst>
          </p:cNvPr>
          <p:cNvSpPr txBox="1"/>
          <p:nvPr/>
        </p:nvSpPr>
        <p:spPr>
          <a:xfrm>
            <a:off x="4149770" y="4800736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0108228-64E6-4938-889E-E22BDF835CF7}"/>
              </a:ext>
            </a:extLst>
          </p:cNvPr>
          <p:cNvSpPr txBox="1"/>
          <p:nvPr/>
        </p:nvSpPr>
        <p:spPr>
          <a:xfrm>
            <a:off x="5087075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69CEE8D1-27AB-44A2-A2B3-48CD3C83B187}"/>
              </a:ext>
            </a:extLst>
          </p:cNvPr>
          <p:cNvSpPr txBox="1"/>
          <p:nvPr/>
        </p:nvSpPr>
        <p:spPr>
          <a:xfrm>
            <a:off x="6077790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1-1=0</a:t>
            </a:r>
            <a:endParaRPr lang="zh-CN" altLang="en-US" sz="12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24954A82-9DB4-4574-8C1E-1A9906949485}"/>
              </a:ext>
            </a:extLst>
          </p:cNvPr>
          <p:cNvSpPr txBox="1"/>
          <p:nvPr/>
        </p:nvSpPr>
        <p:spPr>
          <a:xfrm>
            <a:off x="7017990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2-1=1</a:t>
            </a:r>
            <a:endParaRPr lang="zh-CN" altLang="en-US" sz="1200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065DC1D-E00F-45EE-816D-EC0E80980146}"/>
              </a:ext>
            </a:extLst>
          </p:cNvPr>
          <p:cNvSpPr txBox="1"/>
          <p:nvPr/>
        </p:nvSpPr>
        <p:spPr>
          <a:xfrm>
            <a:off x="8030959" y="4802340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B6D6DD1A-405D-4626-A576-7A8C9D7CE4CA}"/>
              </a:ext>
            </a:extLst>
          </p:cNvPr>
          <p:cNvSpPr txBox="1"/>
          <p:nvPr/>
        </p:nvSpPr>
        <p:spPr>
          <a:xfrm>
            <a:off x="8968264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956AD114-C3D8-44B3-ABCA-8175537C430B}"/>
              </a:ext>
            </a:extLst>
          </p:cNvPr>
          <p:cNvSpPr txBox="1"/>
          <p:nvPr/>
        </p:nvSpPr>
        <p:spPr>
          <a:xfrm>
            <a:off x="10015119" y="4800733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58C2C1E-E888-4D98-A7FE-12F1D1E8C0DA}"/>
              </a:ext>
            </a:extLst>
          </p:cNvPr>
          <p:cNvSpPr txBox="1"/>
          <p:nvPr/>
        </p:nvSpPr>
        <p:spPr>
          <a:xfrm>
            <a:off x="11005834" y="480073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97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76AE20-4DFB-4A67-8086-8F1BEEFFCAF7}"/>
              </a:ext>
            </a:extLst>
          </p:cNvPr>
          <p:cNvGrpSpPr/>
          <p:nvPr/>
        </p:nvGrpSpPr>
        <p:grpSpPr>
          <a:xfrm>
            <a:off x="5582231" y="578223"/>
            <a:ext cx="746463" cy="746462"/>
            <a:chOff x="1680880" y="1337982"/>
            <a:chExt cx="1069043" cy="10690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E3DB54-1743-4149-97CE-C01C7D55AC97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C97D53-6DF3-491D-A88F-31A8015C3C51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FA7C43-7B9C-4347-A408-2E776AB173F4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71B68E-89A6-4BE6-85B7-D83B547C72D1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5CA11-682A-44FA-BCA0-2F6CDE640F4C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06926-6933-4222-B035-A6DE8E275EE6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929B0D-4248-4987-A7B3-F2A7314F66D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CA964D-89C7-4836-B98A-FA1C1B32FC3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D589E0-A5BB-42FE-ACE4-6FAFEE23D25A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8645E4D-817E-46C3-9DAA-D88918EBF398}"/>
              </a:ext>
            </a:extLst>
          </p:cNvPr>
          <p:cNvGrpSpPr/>
          <p:nvPr/>
        </p:nvGrpSpPr>
        <p:grpSpPr>
          <a:xfrm>
            <a:off x="931997" y="2616351"/>
            <a:ext cx="746463" cy="746462"/>
            <a:chOff x="1680880" y="1337982"/>
            <a:chExt cx="1069043" cy="10690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9C9359-7226-4F0B-A2E6-666136ED58EB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38733A-645F-47F7-99E2-8972C7DC9042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77DCA1-0CDF-4740-9CD8-84BB44F595FF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F76063-CD7A-4C72-94D7-F722365A0E8C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4913B3B-1FF0-4747-928F-B0CE652E6561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0E060A1-FC8D-41BA-8A5A-4402A3C8711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903DA9E-9247-4BBE-B2E6-222629A5755B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56B1D2-80DC-43EB-A0BA-1144E0EA7C1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D8B7EB-15C4-4818-B94C-C30C1E5C3E3E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0DCE36-459C-4B86-A0C0-77A187266845}"/>
              </a:ext>
            </a:extLst>
          </p:cNvPr>
          <p:cNvGrpSpPr/>
          <p:nvPr/>
        </p:nvGrpSpPr>
        <p:grpSpPr>
          <a:xfrm>
            <a:off x="4168269" y="2616350"/>
            <a:ext cx="746463" cy="746462"/>
            <a:chOff x="1680880" y="1337982"/>
            <a:chExt cx="1069043" cy="10690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D122755-069F-4904-8562-5161BE29C97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1D98A26-DB79-483B-8F3F-031A9F857F5B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9264993-D3B1-4C59-BDFE-F1FBC943EBBB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9CFC9E6-E3E1-4DAE-B4A6-8BBD23DD932A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09AA99-08BC-4FA8-A0D7-5109186CB907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2B6440-2A2D-43D4-9D76-2DEA7299AA9C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7F943F-42DA-48F3-8CF7-84279649D0C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3AF62E1-C46A-4033-B36D-8E1ACFC14EDB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BAEA02A-58C2-46D7-BFCF-B32EAF4D9CC2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47FA84-86DB-4219-92B8-5291BC163E1F}"/>
              </a:ext>
            </a:extLst>
          </p:cNvPr>
          <p:cNvGrpSpPr/>
          <p:nvPr/>
        </p:nvGrpSpPr>
        <p:grpSpPr>
          <a:xfrm>
            <a:off x="9019061" y="2616349"/>
            <a:ext cx="746463" cy="746462"/>
            <a:chOff x="1680880" y="1337982"/>
            <a:chExt cx="1069043" cy="10690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013A6BA-3E2D-49C1-9786-1354F5883EE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8EFFC86-1415-4A19-9D83-7945AE426282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21F7D3-0077-49C4-8B3B-3656BAAA51B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C232861-E8AC-4CB9-A5AE-BDB3F107F1D2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187E96-1A2E-4CC8-BD99-486B3E2B0D20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E40A81E-7A66-4228-AEE3-1BABAD160444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18C8EE-423E-4D93-A983-E5EA1354ED4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D315B22-7273-41B8-9931-2B63AFE62C72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54DCBE-0D92-48FD-94C8-D5C4469AB198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F5BC9C9-F9B7-4EA2-AE8A-A93EE389F265}"/>
              </a:ext>
            </a:extLst>
          </p:cNvPr>
          <p:cNvGrpSpPr/>
          <p:nvPr/>
        </p:nvGrpSpPr>
        <p:grpSpPr>
          <a:xfrm>
            <a:off x="434357" y="3899496"/>
            <a:ext cx="746463" cy="746462"/>
            <a:chOff x="1680880" y="1337982"/>
            <a:chExt cx="1069043" cy="106904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FC7005-F452-47F0-BAB8-8D61E2F191E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317123E-3FAE-4E4F-B24D-59802520EBF5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6C8AA1D-4424-4687-AEDB-F81EFBEB6C3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5EF4E0E-B385-4F24-9127-246FE7380E1F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6F85CD7-BF47-4869-9291-E4010E06A212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7CC3680-AC39-45BB-B05C-C5617F191161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7448355-608A-41AA-8517-6018FA240486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45AC230-D512-414E-861B-D51AF13583E4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4D22D37-5751-4EFF-BCEE-BA214F07D04D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9037CB4-0F82-4184-AA74-39C40A8DCE61}"/>
              </a:ext>
            </a:extLst>
          </p:cNvPr>
          <p:cNvGrpSpPr/>
          <p:nvPr/>
        </p:nvGrpSpPr>
        <p:grpSpPr>
          <a:xfrm>
            <a:off x="1337059" y="3899496"/>
            <a:ext cx="746463" cy="746462"/>
            <a:chOff x="1680880" y="1337982"/>
            <a:chExt cx="1069043" cy="106904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3C4A219-5F4A-4352-BEE3-7AA7726E166F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522F88-A05F-49EB-9C39-737FBC33D679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1BD7F3C-FBA8-4B43-AC7F-02FF747416BD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237E9EF-B835-40F9-8385-CA0CDFBE2910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45DEDF2-3BBC-429C-AFD8-7B54AB7D873D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0564B43-B17B-460E-BC92-DC455709EFA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8B3C3AC-971A-47D0-99CF-B4B0CE26522A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6100F3A-809B-4C31-8054-C3A504FA58CE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44460F7-C033-4D7F-9EAE-45B1438C7D59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43CE69A-2F1E-44D8-878E-A34A4B235780}"/>
              </a:ext>
            </a:extLst>
          </p:cNvPr>
          <p:cNvGrpSpPr/>
          <p:nvPr/>
        </p:nvGrpSpPr>
        <p:grpSpPr>
          <a:xfrm>
            <a:off x="2274363" y="3899496"/>
            <a:ext cx="746463" cy="746462"/>
            <a:chOff x="1680880" y="1337982"/>
            <a:chExt cx="1069043" cy="106904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B05AF13-092A-4F67-B514-200E9AA9E2C1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CDD60D3-D307-4659-B2E5-399C441E7146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D6742F9-548F-42C9-9B05-352CED0BB7DF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7120572-E98A-48F7-A37A-0DE80E3E537D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59C1E2D-C144-477E-B02F-400EE0E92FE3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6B7AF68-BC74-482B-8196-4DD42CF78B7E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1DD85BD-F557-41C9-AD60-9D0875AA982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21FE43E-6186-4746-834D-13E8BF6D994C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6460687-7055-4E82-AC52-7C66B4ACDAF7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E988521-6265-4E3F-BEA2-A87DC973DD6E}"/>
              </a:ext>
            </a:extLst>
          </p:cNvPr>
          <p:cNvGrpSpPr/>
          <p:nvPr/>
        </p:nvGrpSpPr>
        <p:grpSpPr>
          <a:xfrm>
            <a:off x="3212465" y="3899496"/>
            <a:ext cx="746463" cy="746462"/>
            <a:chOff x="1680880" y="1337982"/>
            <a:chExt cx="1069043" cy="106904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44C5794-DE2F-482B-BEFB-6F34B98DFE9C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6CB9ED3-E93C-4B18-87D1-10EB9434E36C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573E95D-0A93-44C6-B6E7-C47BFD52EA46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E977A86-EF5B-4683-893D-C786847BE95B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2F0DE3A2-60B8-4075-996A-F4FBD2A1A7F0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622FC60-E532-46D7-96CD-D1CDCB98DD7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1CE3214-6E25-44F9-8927-4F84D81BDB2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318B1D1-1AC8-4844-AC7F-7C1DA11756FF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ACB7517-6B71-48C2-8275-02A958348A4F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F04DF9-46A4-47E0-B9E4-FE994D3A51C4}"/>
              </a:ext>
            </a:extLst>
          </p:cNvPr>
          <p:cNvGrpSpPr/>
          <p:nvPr/>
        </p:nvGrpSpPr>
        <p:grpSpPr>
          <a:xfrm>
            <a:off x="4168269" y="3899495"/>
            <a:ext cx="746463" cy="746462"/>
            <a:chOff x="1680880" y="1337982"/>
            <a:chExt cx="1069043" cy="106904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9FBED6B-6785-4A57-8602-C0E866D9D87D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4B157EC-6FFC-47F6-90F2-197AB9187948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CC3FE70-EEE2-4AB2-BC2B-9D5B3842DA97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3B229A9-4196-4A71-A5E4-3525BFD74198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F85146B-9BB2-4265-B4E3-4F02C2CE43B2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B3C69CE-232C-4F09-911A-B878DF4D4BD8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1F006C7-1DB0-4390-802D-C35804DD5063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3849DCD-E145-4BEC-8B37-B42C4523B420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0289DA9-9E97-405E-8B76-718A328924AB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B0AFE73-462D-477C-A550-B9FFEBF6A04A}"/>
              </a:ext>
            </a:extLst>
          </p:cNvPr>
          <p:cNvGrpSpPr/>
          <p:nvPr/>
        </p:nvGrpSpPr>
        <p:grpSpPr>
          <a:xfrm>
            <a:off x="5124071" y="3899495"/>
            <a:ext cx="746463" cy="746462"/>
            <a:chOff x="1680880" y="1337982"/>
            <a:chExt cx="1069043" cy="106904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200067-94D0-4462-BB04-EC471BEB9032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7246984-AA19-4C15-BBC2-E69F3FA25BC0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FFF3AA7-769F-494B-859F-629A47699AB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4814794-6A38-4FB6-9A6B-4C989BFE6F8E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FA3D782-B34C-488F-B0D3-60A09F8B3E68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46E2DE5-3AB6-4F5A-812B-7F54981DD12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D376193-4823-4AC3-886D-DCCFA7089F5A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EA5B573-A07F-4948-9677-7F9FC953ADBF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D478ED6-B03D-4DF9-A6E1-58EF33A12F40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64B32AF-09CC-472E-AF9E-A924A7F47B5E}"/>
              </a:ext>
            </a:extLst>
          </p:cNvPr>
          <p:cNvGrpSpPr/>
          <p:nvPr/>
        </p:nvGrpSpPr>
        <p:grpSpPr>
          <a:xfrm>
            <a:off x="6079874" y="3899495"/>
            <a:ext cx="746463" cy="746462"/>
            <a:chOff x="1680880" y="1337982"/>
            <a:chExt cx="1069043" cy="106904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5C9A188-C994-4CC0-9FD5-27C83464FB47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E04CF7A-80D4-4BF7-A414-D0338625640F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7914657-31A9-444E-B3CF-97817DDB1CF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657F824-9736-4464-A061-4B3FCACF9054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10EE55B-55BC-4AD0-8EAC-31404A1FEBAF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FDD5283-5FDA-4E2E-AA97-FCD9814C487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729A64D-C3C4-4789-AD7B-985A48F3F6B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47BD44EE-764F-4AAA-AE7E-3766DC77ECF0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40BCEFB-A129-4B82-9445-C9BE0FF77040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71AB05D-C7EB-46F9-8F10-4996F3D356F1}"/>
              </a:ext>
            </a:extLst>
          </p:cNvPr>
          <p:cNvGrpSpPr/>
          <p:nvPr/>
        </p:nvGrpSpPr>
        <p:grpSpPr>
          <a:xfrm>
            <a:off x="7035678" y="3899495"/>
            <a:ext cx="746463" cy="746462"/>
            <a:chOff x="1680880" y="1337982"/>
            <a:chExt cx="1069043" cy="1069040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8EE29D0-1080-4BA9-BB19-84F371169B25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F018B74-BB8E-4D0E-A32F-FEE9E9C91EF6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4A7B4D4-328E-4100-94A2-B255F0E01F2C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E0DBF9-46CF-4025-906A-CD14D9FB65E9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2C5313B-AE36-44E7-88C0-0235BC7E5E23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029CDD7-A809-4FD8-A6E3-A7EB03AF398C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48995421-D6E7-4EB9-AE24-63FB02A5872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4953850-E74E-4160-9A47-473A2A3287EB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965DCC1-94E5-4375-90E9-C029D74CECD4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B623091-8094-4835-8753-DD9EE6062851}"/>
              </a:ext>
            </a:extLst>
          </p:cNvPr>
          <p:cNvGrpSpPr/>
          <p:nvPr/>
        </p:nvGrpSpPr>
        <p:grpSpPr>
          <a:xfrm>
            <a:off x="8030959" y="3899495"/>
            <a:ext cx="746463" cy="746462"/>
            <a:chOff x="1680880" y="1337982"/>
            <a:chExt cx="1069043" cy="106904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7DC1BDA-F5DF-4149-A646-2D3476996D36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46C46DA-0374-47BF-82E5-252A158C83EC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42A5883-B3AB-450E-828C-06080D02257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69007CD-0883-473E-9195-889E280CF948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AB08738-0BD5-4A97-9B7C-33790867C6EB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CF010EE9-32AD-4B6A-B33A-580F952A744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6C4DFB9-3266-4B4D-BEED-E0D330D4099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9A7BFF5-BD96-44DF-A0F1-3E339E389C8C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ED60D0E-9BBC-4FE0-8ACB-E14D6BC0E552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83E9238-1693-4E62-92BC-E59C2405F4D6}"/>
              </a:ext>
            </a:extLst>
          </p:cNvPr>
          <p:cNvGrpSpPr/>
          <p:nvPr/>
        </p:nvGrpSpPr>
        <p:grpSpPr>
          <a:xfrm>
            <a:off x="9026241" y="3899494"/>
            <a:ext cx="746463" cy="746462"/>
            <a:chOff x="1680880" y="1337982"/>
            <a:chExt cx="1069043" cy="1069040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A56FCFA6-58E0-4820-B5E4-F9E79F368320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80A954A-282C-400F-8579-571FAA6C62F6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5518566-6485-40A6-ACB7-3D712F8171C7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373D0D7-6B23-4C6B-961A-8E14A3DC90A0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326782AA-C7E6-4BD0-8B31-36DA8AAAB92E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2D07C07-74E7-4DDE-A9A8-A77663396112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01FE366-DEF4-4DF9-ADFF-2E020D7E445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7F60D8F-01A6-4432-9445-82DED0DB387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48DD392-8778-4B91-ADB2-A3A0C5DD3147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AC544593-4C9B-4DF4-92E3-FD4D83DE1D2B}"/>
              </a:ext>
            </a:extLst>
          </p:cNvPr>
          <p:cNvGrpSpPr/>
          <p:nvPr/>
        </p:nvGrpSpPr>
        <p:grpSpPr>
          <a:xfrm>
            <a:off x="10015900" y="3899493"/>
            <a:ext cx="746463" cy="746462"/>
            <a:chOff x="1680880" y="1337982"/>
            <a:chExt cx="1069043" cy="106904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66FCE83-95E1-4BD7-91AC-DD627FAB495E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4182BD2-882C-497C-BDAE-E938BFE51F69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48171B2-5A92-49A6-A8D9-E0BB9D6E41C0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64235ADD-B0BA-492A-8B54-766340B21DFD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7C5A04B-BC5F-4D2E-AFAB-5CB1F01C5D7C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FCED697A-DD21-4C8E-9C0A-296A2192942D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B3C4BA3-82D7-4679-B2F2-B3A69D23EC51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EC102D8-4A7C-41EA-BE72-57C73120DFA2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DFD101B-8733-4E64-9E42-33EA108175E3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0927B6D-DE65-4017-BEA8-A7371612D99B}"/>
              </a:ext>
            </a:extLst>
          </p:cNvPr>
          <p:cNvGrpSpPr/>
          <p:nvPr/>
        </p:nvGrpSpPr>
        <p:grpSpPr>
          <a:xfrm>
            <a:off x="11011179" y="3899492"/>
            <a:ext cx="746463" cy="746462"/>
            <a:chOff x="1680880" y="1337982"/>
            <a:chExt cx="1069043" cy="1069040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27950599-E114-48F1-A896-3F5B92A4B39A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62C3B88-ECF3-4FB5-96D4-972FEB78623A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D155925-E4DD-472D-B05A-1EBD191EA5C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2CFD767-DA41-4B08-B31B-75FB167139F9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F731026-90A1-481D-B835-ADBF00C4D7C9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E1E601C-9BD7-44C3-B43A-8D05873F0E5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ECA4960D-EE3E-4F7D-913D-A49D9FA313AE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0CD71C6-A691-4756-8143-1B5AAB484E39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04F7F53-68A2-4350-9415-F1950E76D23B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60E8D7F-4675-4C0A-A10C-46770ECA8B28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flipH="1">
            <a:off x="1305228" y="1324685"/>
            <a:ext cx="4650233" cy="12916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B0302829-0F6F-4031-B5C2-D98360C4207C}"/>
              </a:ext>
            </a:extLst>
          </p:cNvPr>
          <p:cNvCxnSpPr>
            <a:stCxn id="46" idx="0"/>
            <a:endCxn id="11" idx="2"/>
          </p:cNvCxnSpPr>
          <p:nvPr/>
        </p:nvCxnSpPr>
        <p:spPr>
          <a:xfrm flipV="1">
            <a:off x="4541500" y="1324685"/>
            <a:ext cx="1413961" cy="1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FC43FAE7-554E-4019-8AC8-26070A9F1D02}"/>
              </a:ext>
            </a:extLst>
          </p:cNvPr>
          <p:cNvCxnSpPr>
            <a:stCxn id="56" idx="0"/>
            <a:endCxn id="11" idx="2"/>
          </p:cNvCxnSpPr>
          <p:nvPr/>
        </p:nvCxnSpPr>
        <p:spPr>
          <a:xfrm flipH="1" flipV="1">
            <a:off x="5955462" y="1324685"/>
            <a:ext cx="3436831" cy="129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90E536CF-9FE5-4D21-9F78-94BE73A66210}"/>
              </a:ext>
            </a:extLst>
          </p:cNvPr>
          <p:cNvCxnSpPr>
            <a:stCxn id="66" idx="0"/>
            <a:endCxn id="32" idx="2"/>
          </p:cNvCxnSpPr>
          <p:nvPr/>
        </p:nvCxnSpPr>
        <p:spPr>
          <a:xfrm flipV="1">
            <a:off x="807588" y="3362813"/>
            <a:ext cx="497639" cy="5366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43BC0858-3649-4F45-94A8-A7065AAFD501}"/>
              </a:ext>
            </a:extLst>
          </p:cNvPr>
          <p:cNvCxnSpPr>
            <a:stCxn id="76" idx="0"/>
            <a:endCxn id="32" idx="2"/>
          </p:cNvCxnSpPr>
          <p:nvPr/>
        </p:nvCxnSpPr>
        <p:spPr>
          <a:xfrm flipH="1" flipV="1">
            <a:off x="1305227" y="3362813"/>
            <a:ext cx="405063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3F9DCF24-7EF0-40E5-94A0-EDBA4F191B18}"/>
              </a:ext>
            </a:extLst>
          </p:cNvPr>
          <p:cNvCxnSpPr>
            <a:stCxn id="116" idx="0"/>
          </p:cNvCxnSpPr>
          <p:nvPr/>
        </p:nvCxnSpPr>
        <p:spPr>
          <a:xfrm flipV="1">
            <a:off x="2647595" y="3362809"/>
            <a:ext cx="1937382" cy="53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F1E30341-349C-415F-A40B-40C23DBF3652}"/>
              </a:ext>
            </a:extLst>
          </p:cNvPr>
          <p:cNvCxnSpPr>
            <a:cxnSpLocks/>
            <a:stCxn id="126" idx="0"/>
            <a:endCxn id="52" idx="2"/>
          </p:cNvCxnSpPr>
          <p:nvPr/>
        </p:nvCxnSpPr>
        <p:spPr>
          <a:xfrm flipV="1">
            <a:off x="3585696" y="3362811"/>
            <a:ext cx="955803" cy="536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1FFDD51C-BD00-43F6-AD01-6B6D19D160C6}"/>
              </a:ext>
            </a:extLst>
          </p:cNvPr>
          <p:cNvCxnSpPr>
            <a:cxnSpLocks/>
            <a:stCxn id="136" idx="0"/>
            <a:endCxn id="52" idx="2"/>
          </p:cNvCxnSpPr>
          <p:nvPr/>
        </p:nvCxnSpPr>
        <p:spPr>
          <a:xfrm flipH="1" flipV="1">
            <a:off x="4541499" y="3362811"/>
            <a:ext cx="1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110D3570-2313-475A-8D1B-82FB08AB6902}"/>
              </a:ext>
            </a:extLst>
          </p:cNvPr>
          <p:cNvCxnSpPr>
            <a:cxnSpLocks/>
            <a:stCxn id="146" idx="0"/>
            <a:endCxn id="52" idx="2"/>
          </p:cNvCxnSpPr>
          <p:nvPr/>
        </p:nvCxnSpPr>
        <p:spPr>
          <a:xfrm flipH="1" flipV="1">
            <a:off x="4541499" y="3362811"/>
            <a:ext cx="955804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9F40BF45-4F6E-4A55-A463-3FB105F31729}"/>
              </a:ext>
            </a:extLst>
          </p:cNvPr>
          <p:cNvCxnSpPr>
            <a:cxnSpLocks/>
            <a:stCxn id="156" idx="0"/>
            <a:endCxn id="52" idx="2"/>
          </p:cNvCxnSpPr>
          <p:nvPr/>
        </p:nvCxnSpPr>
        <p:spPr>
          <a:xfrm flipH="1" flipV="1">
            <a:off x="4541499" y="3362811"/>
            <a:ext cx="1911606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32A91ABB-1BD3-4019-B679-1C1690315FEE}"/>
              </a:ext>
            </a:extLst>
          </p:cNvPr>
          <p:cNvCxnSpPr>
            <a:cxnSpLocks/>
            <a:stCxn id="166" idx="0"/>
            <a:endCxn id="62" idx="2"/>
          </p:cNvCxnSpPr>
          <p:nvPr/>
        </p:nvCxnSpPr>
        <p:spPr>
          <a:xfrm flipV="1">
            <a:off x="7408909" y="3362810"/>
            <a:ext cx="1983382" cy="53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3EEA45CA-4ED3-47A7-836F-CA2B0C6299F5}"/>
              </a:ext>
            </a:extLst>
          </p:cNvPr>
          <p:cNvCxnSpPr>
            <a:cxnSpLocks/>
            <a:stCxn id="177" idx="0"/>
            <a:endCxn id="62" idx="2"/>
          </p:cNvCxnSpPr>
          <p:nvPr/>
        </p:nvCxnSpPr>
        <p:spPr>
          <a:xfrm flipV="1">
            <a:off x="8404191" y="3362810"/>
            <a:ext cx="988101" cy="536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8103BF43-2F5C-4200-BB77-7A5174748140}"/>
              </a:ext>
            </a:extLst>
          </p:cNvPr>
          <p:cNvCxnSpPr>
            <a:cxnSpLocks/>
            <a:stCxn id="187" idx="0"/>
            <a:endCxn id="62" idx="2"/>
          </p:cNvCxnSpPr>
          <p:nvPr/>
        </p:nvCxnSpPr>
        <p:spPr>
          <a:xfrm flipH="1" flipV="1">
            <a:off x="9392291" y="3362810"/>
            <a:ext cx="7181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7AAFB6E-54A0-4518-A5FB-3BF33D960506}"/>
              </a:ext>
            </a:extLst>
          </p:cNvPr>
          <p:cNvCxnSpPr>
            <a:cxnSpLocks/>
            <a:stCxn id="197" idx="0"/>
            <a:endCxn id="62" idx="2"/>
          </p:cNvCxnSpPr>
          <p:nvPr/>
        </p:nvCxnSpPr>
        <p:spPr>
          <a:xfrm flipH="1" flipV="1">
            <a:off x="9392291" y="3362810"/>
            <a:ext cx="996840" cy="53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60D7EE61-87C9-457E-B758-DED6149333F6}"/>
              </a:ext>
            </a:extLst>
          </p:cNvPr>
          <p:cNvCxnSpPr>
            <a:cxnSpLocks/>
            <a:stCxn id="207" idx="0"/>
            <a:endCxn id="62" idx="2"/>
          </p:cNvCxnSpPr>
          <p:nvPr/>
        </p:nvCxnSpPr>
        <p:spPr>
          <a:xfrm flipH="1" flipV="1">
            <a:off x="9392291" y="3362810"/>
            <a:ext cx="1992119" cy="53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262FE04-2B14-4985-92A2-943B91B86E1A}"/>
              </a:ext>
            </a:extLst>
          </p:cNvPr>
          <p:cNvSpPr txBox="1"/>
          <p:nvPr/>
        </p:nvSpPr>
        <p:spPr>
          <a:xfrm>
            <a:off x="434356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836275A-F92C-4101-A19C-07D5DFC13084}"/>
              </a:ext>
            </a:extLst>
          </p:cNvPr>
          <p:cNvSpPr txBox="1"/>
          <p:nvPr/>
        </p:nvSpPr>
        <p:spPr>
          <a:xfrm>
            <a:off x="1337059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3-1=2</a:t>
            </a:r>
            <a:endParaRPr lang="zh-CN" altLang="en-US" sz="1200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7755105-156B-43A8-9419-BF7B2A55A4C1}"/>
              </a:ext>
            </a:extLst>
          </p:cNvPr>
          <p:cNvSpPr txBox="1"/>
          <p:nvPr/>
        </p:nvSpPr>
        <p:spPr>
          <a:xfrm>
            <a:off x="2274363" y="480244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1-2=-1</a:t>
            </a:r>
            <a:endParaRPr lang="zh-CN" altLang="en-US" sz="12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7C38E004-5C7D-418C-A3F3-111DECBA4B37}"/>
              </a:ext>
            </a:extLst>
          </p:cNvPr>
          <p:cNvSpPr txBox="1"/>
          <p:nvPr/>
        </p:nvSpPr>
        <p:spPr>
          <a:xfrm>
            <a:off x="3212465" y="4802441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1-3=-2</a:t>
            </a:r>
            <a:endParaRPr lang="zh-CN" altLang="en-US" sz="12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8D3AB436-FAA2-41AA-8588-2D5D56F2BD11}"/>
              </a:ext>
            </a:extLst>
          </p:cNvPr>
          <p:cNvSpPr txBox="1"/>
          <p:nvPr/>
        </p:nvSpPr>
        <p:spPr>
          <a:xfrm>
            <a:off x="4149770" y="4800736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0108228-64E6-4938-889E-E22BDF835CF7}"/>
              </a:ext>
            </a:extLst>
          </p:cNvPr>
          <p:cNvSpPr txBox="1"/>
          <p:nvPr/>
        </p:nvSpPr>
        <p:spPr>
          <a:xfrm>
            <a:off x="5087075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69CEE8D1-27AB-44A2-A2B3-48CD3C83B187}"/>
              </a:ext>
            </a:extLst>
          </p:cNvPr>
          <p:cNvSpPr txBox="1"/>
          <p:nvPr/>
        </p:nvSpPr>
        <p:spPr>
          <a:xfrm>
            <a:off x="6077790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1-1=0</a:t>
            </a:r>
            <a:endParaRPr lang="zh-CN" altLang="en-US" sz="12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24954A82-9DB4-4574-8C1E-1A9906949485}"/>
              </a:ext>
            </a:extLst>
          </p:cNvPr>
          <p:cNvSpPr txBox="1"/>
          <p:nvPr/>
        </p:nvSpPr>
        <p:spPr>
          <a:xfrm>
            <a:off x="7017990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2-1=1</a:t>
            </a:r>
            <a:endParaRPr lang="zh-CN" altLang="en-US" sz="1200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065DC1D-E00F-45EE-816D-EC0E80980146}"/>
              </a:ext>
            </a:extLst>
          </p:cNvPr>
          <p:cNvSpPr txBox="1"/>
          <p:nvPr/>
        </p:nvSpPr>
        <p:spPr>
          <a:xfrm>
            <a:off x="8030959" y="4802340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B6D6DD1A-405D-4626-A576-7A8C9D7CE4CA}"/>
              </a:ext>
            </a:extLst>
          </p:cNvPr>
          <p:cNvSpPr txBox="1"/>
          <p:nvPr/>
        </p:nvSpPr>
        <p:spPr>
          <a:xfrm>
            <a:off x="8968264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956AD114-C3D8-44B3-ABCA-8175537C430B}"/>
              </a:ext>
            </a:extLst>
          </p:cNvPr>
          <p:cNvSpPr txBox="1"/>
          <p:nvPr/>
        </p:nvSpPr>
        <p:spPr>
          <a:xfrm>
            <a:off x="10015119" y="4800733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58C2C1E-E888-4D98-A7FE-12F1D1E8C0DA}"/>
              </a:ext>
            </a:extLst>
          </p:cNvPr>
          <p:cNvSpPr txBox="1"/>
          <p:nvPr/>
        </p:nvSpPr>
        <p:spPr>
          <a:xfrm>
            <a:off x="11005834" y="480073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1D860-657F-4375-8AED-9EB447956E54}"/>
              </a:ext>
            </a:extLst>
          </p:cNvPr>
          <p:cNvSpPr txBox="1"/>
          <p:nvPr/>
        </p:nvSpPr>
        <p:spPr>
          <a:xfrm>
            <a:off x="120244" y="28212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min</a:t>
            </a:r>
            <a:endParaRPr lang="zh-CN" altLang="en-US" sz="1600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9332A85-7C5A-4656-B855-16AF2A62F0B3}"/>
              </a:ext>
            </a:extLst>
          </p:cNvPr>
          <p:cNvSpPr txBox="1"/>
          <p:nvPr/>
        </p:nvSpPr>
        <p:spPr>
          <a:xfrm>
            <a:off x="3875920" y="7821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max</a:t>
            </a:r>
            <a:endParaRPr lang="zh-CN" altLang="en-US" sz="1600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A2149DE6-C1D1-43D9-809C-55D4B7373E0D}"/>
              </a:ext>
            </a:extLst>
          </p:cNvPr>
          <p:cNvSpPr txBox="1"/>
          <p:nvPr/>
        </p:nvSpPr>
        <p:spPr>
          <a:xfrm>
            <a:off x="434357" y="4800864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CDC58FE-6D5B-4077-B6C1-DAC6CAAABE1B}"/>
              </a:ext>
            </a:extLst>
          </p:cNvPr>
          <p:cNvSpPr txBox="1"/>
          <p:nvPr/>
        </p:nvSpPr>
        <p:spPr>
          <a:xfrm>
            <a:off x="10091434" y="28886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</a:t>
            </a:r>
            <a:endParaRPr lang="zh-CN" altLang="en-US" sz="12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67C6EC6-D6DF-41F6-8F56-05ABAC2C38FE}"/>
              </a:ext>
            </a:extLst>
          </p:cNvPr>
          <p:cNvSpPr txBox="1"/>
          <p:nvPr/>
        </p:nvSpPr>
        <p:spPr>
          <a:xfrm>
            <a:off x="5200217" y="28651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-2</a:t>
            </a:r>
            <a:endParaRPr lang="zh-CN" altLang="en-US" sz="12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3B31027-E054-4407-98E3-DF41C70A6482}"/>
              </a:ext>
            </a:extLst>
          </p:cNvPr>
          <p:cNvSpPr txBox="1"/>
          <p:nvPr/>
        </p:nvSpPr>
        <p:spPr>
          <a:xfrm>
            <a:off x="1907725" y="288867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1631A4E-6399-4AC3-8EF1-BB49FD4CD402}"/>
              </a:ext>
            </a:extLst>
          </p:cNvPr>
          <p:cNvSpPr txBox="1"/>
          <p:nvPr/>
        </p:nvSpPr>
        <p:spPr>
          <a:xfrm>
            <a:off x="6578478" y="81121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315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76AE20-4DFB-4A67-8086-8F1BEEFFCAF7}"/>
              </a:ext>
            </a:extLst>
          </p:cNvPr>
          <p:cNvGrpSpPr/>
          <p:nvPr/>
        </p:nvGrpSpPr>
        <p:grpSpPr>
          <a:xfrm>
            <a:off x="5582231" y="578223"/>
            <a:ext cx="746463" cy="746462"/>
            <a:chOff x="1680880" y="1337982"/>
            <a:chExt cx="1069043" cy="10690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E3DB54-1743-4149-97CE-C01C7D55AC97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3C97D53-6DF3-491D-A88F-31A8015C3C51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FA7C43-7B9C-4347-A408-2E776AB173F4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71B68E-89A6-4BE6-85B7-D83B547C72D1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05CA11-682A-44FA-BCA0-2F6CDE640F4C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06926-6933-4222-B035-A6DE8E275EE6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929B0D-4248-4987-A7B3-F2A7314F66D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CA964D-89C7-4836-B98A-FA1C1B32FC3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D589E0-A5BB-42FE-ACE4-6FAFEE23D25A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8645E4D-817E-46C3-9DAA-D88918EBF398}"/>
              </a:ext>
            </a:extLst>
          </p:cNvPr>
          <p:cNvGrpSpPr/>
          <p:nvPr/>
        </p:nvGrpSpPr>
        <p:grpSpPr>
          <a:xfrm>
            <a:off x="931997" y="2616351"/>
            <a:ext cx="746463" cy="746462"/>
            <a:chOff x="1680880" y="1337982"/>
            <a:chExt cx="1069043" cy="10690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9C9359-7226-4F0B-A2E6-666136ED58EB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38733A-645F-47F7-99E2-8972C7DC9042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77DCA1-0CDF-4740-9CD8-84BB44F595FF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F76063-CD7A-4C72-94D7-F722365A0E8C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4913B3B-1FF0-4747-928F-B0CE652E6561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0E060A1-FC8D-41BA-8A5A-4402A3C8711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903DA9E-9247-4BBE-B2E6-222629A5755B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56B1D2-80DC-43EB-A0BA-1144E0EA7C1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D8B7EB-15C4-4818-B94C-C30C1E5C3E3E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0DCE36-459C-4B86-A0C0-77A187266845}"/>
              </a:ext>
            </a:extLst>
          </p:cNvPr>
          <p:cNvGrpSpPr/>
          <p:nvPr/>
        </p:nvGrpSpPr>
        <p:grpSpPr>
          <a:xfrm>
            <a:off x="4168269" y="2616350"/>
            <a:ext cx="746463" cy="746462"/>
            <a:chOff x="1680880" y="1337982"/>
            <a:chExt cx="1069043" cy="106904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D122755-069F-4904-8562-5161BE29C97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1D98A26-DB79-483B-8F3F-031A9F857F5B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9264993-D3B1-4C59-BDFE-F1FBC943EBBB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9CFC9E6-E3E1-4DAE-B4A6-8BBD23DD932A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09AA99-08BC-4FA8-A0D7-5109186CB907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2B6440-2A2D-43D4-9D76-2DEA7299AA9C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7F943F-42DA-48F3-8CF7-84279649D0C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3AF62E1-C46A-4033-B36D-8E1ACFC14EDB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BAEA02A-58C2-46D7-BFCF-B32EAF4D9CC2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47FA84-86DB-4219-92B8-5291BC163E1F}"/>
              </a:ext>
            </a:extLst>
          </p:cNvPr>
          <p:cNvGrpSpPr/>
          <p:nvPr/>
        </p:nvGrpSpPr>
        <p:grpSpPr>
          <a:xfrm>
            <a:off x="9019061" y="2616349"/>
            <a:ext cx="746463" cy="746462"/>
            <a:chOff x="1680880" y="1337982"/>
            <a:chExt cx="1069043" cy="10690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013A6BA-3E2D-49C1-9786-1354F5883EE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8EFFC86-1415-4A19-9D83-7945AE426282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21F7D3-0077-49C4-8B3B-3656BAAA51B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C232861-E8AC-4CB9-A5AE-BDB3F107F1D2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C187E96-1A2E-4CC8-BD99-486B3E2B0D20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E40A81E-7A66-4228-AEE3-1BABAD160444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18C8EE-423E-4D93-A983-E5EA1354ED4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D315B22-7273-41B8-9931-2B63AFE62C72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C54DCBE-0D92-48FD-94C8-D5C4469AB198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F5BC9C9-F9B7-4EA2-AE8A-A93EE389F265}"/>
              </a:ext>
            </a:extLst>
          </p:cNvPr>
          <p:cNvGrpSpPr/>
          <p:nvPr/>
        </p:nvGrpSpPr>
        <p:grpSpPr>
          <a:xfrm>
            <a:off x="434357" y="3899496"/>
            <a:ext cx="746463" cy="746462"/>
            <a:chOff x="1680880" y="1337982"/>
            <a:chExt cx="1069043" cy="106904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FC7005-F452-47F0-BAB8-8D61E2F191E4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317123E-3FAE-4E4F-B24D-59802520EBF5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6C8AA1D-4424-4687-AEDB-F81EFBEB6C3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5EF4E0E-B385-4F24-9127-246FE7380E1F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6F85CD7-BF47-4869-9291-E4010E06A212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7CC3680-AC39-45BB-B05C-C5617F191161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7448355-608A-41AA-8517-6018FA240486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45AC230-D512-414E-861B-D51AF13583E4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4D22D37-5751-4EFF-BCEE-BA214F07D04D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9037CB4-0F82-4184-AA74-39C40A8DCE61}"/>
              </a:ext>
            </a:extLst>
          </p:cNvPr>
          <p:cNvGrpSpPr/>
          <p:nvPr/>
        </p:nvGrpSpPr>
        <p:grpSpPr>
          <a:xfrm>
            <a:off x="1337059" y="3899496"/>
            <a:ext cx="746463" cy="746462"/>
            <a:chOff x="1680880" y="1337982"/>
            <a:chExt cx="1069043" cy="106904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3C4A219-5F4A-4352-BEE3-7AA7726E166F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522F88-A05F-49EB-9C39-737FBC33D679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1BD7F3C-FBA8-4B43-AC7F-02FF747416BD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237E9EF-B835-40F9-8385-CA0CDFBE2910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45DEDF2-3BBC-429C-AFD8-7B54AB7D873D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0564B43-B17B-460E-BC92-DC455709EFA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8B3C3AC-971A-47D0-99CF-B4B0CE26522A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6100F3A-809B-4C31-8054-C3A504FA58CE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44460F7-C033-4D7F-9EAE-45B1438C7D59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43CE69A-2F1E-44D8-878E-A34A4B235780}"/>
              </a:ext>
            </a:extLst>
          </p:cNvPr>
          <p:cNvGrpSpPr/>
          <p:nvPr/>
        </p:nvGrpSpPr>
        <p:grpSpPr>
          <a:xfrm>
            <a:off x="2274363" y="3899496"/>
            <a:ext cx="746463" cy="746462"/>
            <a:chOff x="1680880" y="1337982"/>
            <a:chExt cx="1069043" cy="106904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B05AF13-092A-4F67-B514-200E9AA9E2C1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CDD60D3-D307-4659-B2E5-399C441E7146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D6742F9-548F-42C9-9B05-352CED0BB7DF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7120572-E98A-48F7-A37A-0DE80E3E537D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59C1E2D-C144-477E-B02F-400EE0E92FE3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6B7AF68-BC74-482B-8196-4DD42CF78B7E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1DD85BD-F557-41C9-AD60-9D0875AA982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21FE43E-6186-4746-834D-13E8BF6D994C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6460687-7055-4E82-AC52-7C66B4ACDAF7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E988521-6265-4E3F-BEA2-A87DC973DD6E}"/>
              </a:ext>
            </a:extLst>
          </p:cNvPr>
          <p:cNvGrpSpPr/>
          <p:nvPr/>
        </p:nvGrpSpPr>
        <p:grpSpPr>
          <a:xfrm>
            <a:off x="3212465" y="3899496"/>
            <a:ext cx="746463" cy="746462"/>
            <a:chOff x="1680880" y="1337982"/>
            <a:chExt cx="1069043" cy="106904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44C5794-DE2F-482B-BEFB-6F34B98DFE9C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6CB9ED3-E93C-4B18-87D1-10EB9434E36C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573E95D-0A93-44C6-B6E7-C47BFD52EA46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E977A86-EF5B-4683-893D-C786847BE95B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2F0DE3A2-60B8-4075-996A-F4FBD2A1A7F0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0622FC60-E532-46D7-96CD-D1CDCB98DD7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1CE3214-6E25-44F9-8927-4F84D81BDB2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318B1D1-1AC8-4844-AC7F-7C1DA11756FF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ACB7517-6B71-48C2-8275-02A958348A4F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24F04DF9-46A4-47E0-B9E4-FE994D3A51C4}"/>
              </a:ext>
            </a:extLst>
          </p:cNvPr>
          <p:cNvGrpSpPr/>
          <p:nvPr/>
        </p:nvGrpSpPr>
        <p:grpSpPr>
          <a:xfrm>
            <a:off x="4168269" y="3899495"/>
            <a:ext cx="746463" cy="746462"/>
            <a:chOff x="1680880" y="1337982"/>
            <a:chExt cx="1069043" cy="1069040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9FBED6B-6785-4A57-8602-C0E866D9D87D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4B157EC-6FFC-47F6-90F2-197AB9187948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CC3FE70-EEE2-4AB2-BC2B-9D5B3842DA97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3B229A9-4196-4A71-A5E4-3525BFD74198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F85146B-9BB2-4265-B4E3-4F02C2CE43B2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B3C69CE-232C-4F09-911A-B878DF4D4BD8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1F006C7-1DB0-4390-802D-C35804DD5063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3849DCD-E145-4BEC-8B37-B42C4523B420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0289DA9-9E97-405E-8B76-718A328924AB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B0AFE73-462D-477C-A550-B9FFEBF6A04A}"/>
              </a:ext>
            </a:extLst>
          </p:cNvPr>
          <p:cNvGrpSpPr/>
          <p:nvPr/>
        </p:nvGrpSpPr>
        <p:grpSpPr>
          <a:xfrm>
            <a:off x="5124071" y="3899495"/>
            <a:ext cx="746463" cy="746462"/>
            <a:chOff x="1680880" y="1337982"/>
            <a:chExt cx="1069043" cy="106904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200067-94D0-4462-BB04-EC471BEB9032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7246984-AA19-4C15-BBC2-E69F3FA25BC0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FFF3AA7-769F-494B-859F-629A47699AB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4814794-6A38-4FB6-9A6B-4C989BFE6F8E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FA3D782-B34C-488F-B0D3-60A09F8B3E68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46E2DE5-3AB6-4F5A-812B-7F54981DD12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D376193-4823-4AC3-886D-DCCFA7089F5A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EA5B573-A07F-4948-9677-7F9FC953ADBF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D478ED6-B03D-4DF9-A6E1-58EF33A12F40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64B32AF-09CC-472E-AF9E-A924A7F47B5E}"/>
              </a:ext>
            </a:extLst>
          </p:cNvPr>
          <p:cNvGrpSpPr/>
          <p:nvPr/>
        </p:nvGrpSpPr>
        <p:grpSpPr>
          <a:xfrm>
            <a:off x="6079874" y="3899495"/>
            <a:ext cx="746463" cy="746462"/>
            <a:chOff x="1680880" y="1337982"/>
            <a:chExt cx="1069043" cy="106904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5C9A188-C994-4CC0-9FD5-27C83464FB47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E04CF7A-80D4-4BF7-A414-D0338625640F}"/>
                </a:ext>
              </a:extLst>
            </p:cNvPr>
            <p:cNvSpPr/>
            <p:nvPr/>
          </p:nvSpPr>
          <p:spPr>
            <a:xfrm>
              <a:off x="2037229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7914657-31A9-444E-B3CF-97817DDB1CF1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657F824-9736-4464-A061-4B3FCACF9054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10EE55B-55BC-4AD0-8EAC-31404A1FEBAF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FDD5283-5FDA-4E2E-AA97-FCD9814C487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729A64D-C3C4-4789-AD7B-985A48F3F6B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47BD44EE-764F-4AAA-AE7E-3766DC77ECF0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40BCEFB-A129-4B82-9445-C9BE0FF77040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71AB05D-C7EB-46F9-8F10-4996F3D356F1}"/>
              </a:ext>
            </a:extLst>
          </p:cNvPr>
          <p:cNvGrpSpPr/>
          <p:nvPr/>
        </p:nvGrpSpPr>
        <p:grpSpPr>
          <a:xfrm>
            <a:off x="7035678" y="3899495"/>
            <a:ext cx="746463" cy="746462"/>
            <a:chOff x="1680880" y="1337982"/>
            <a:chExt cx="1069043" cy="1069040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8EE29D0-1080-4BA9-BB19-84F371169B25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F018B74-BB8E-4D0E-A32F-FEE9E9C91EF6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4A7B4D4-328E-4100-94A2-B255F0E01F2C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0E0DBF9-46CF-4025-906A-CD14D9FB65E9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2C5313B-AE36-44E7-88C0-0235BC7E5E23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029CDD7-A809-4FD8-A6E3-A7EB03AF398C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48995421-D6E7-4EB9-AE24-63FB02A5872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4953850-E74E-4160-9A47-473A2A3287EB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965DCC1-94E5-4375-90E9-C029D74CECD4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B623091-8094-4835-8753-DD9EE6062851}"/>
              </a:ext>
            </a:extLst>
          </p:cNvPr>
          <p:cNvGrpSpPr/>
          <p:nvPr/>
        </p:nvGrpSpPr>
        <p:grpSpPr>
          <a:xfrm>
            <a:off x="8030959" y="3899495"/>
            <a:ext cx="746463" cy="746462"/>
            <a:chOff x="1680880" y="1337982"/>
            <a:chExt cx="1069043" cy="106904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7DC1BDA-F5DF-4149-A646-2D3476996D36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46C46DA-0374-47BF-82E5-252A158C83EC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42A5883-B3AB-450E-828C-06080D02257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69007CD-0883-473E-9195-889E280CF948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AB08738-0BD5-4A97-9B7C-33790867C6EB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CF010EE9-32AD-4B6A-B33A-580F952A7447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6C4DFB9-3266-4B4D-BEED-E0D330D4099C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9A7BFF5-BD96-44DF-A0F1-3E339E389C8C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ED60D0E-9BBC-4FE0-8ACB-E14D6BC0E552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83E9238-1693-4E62-92BC-E59C2405F4D6}"/>
              </a:ext>
            </a:extLst>
          </p:cNvPr>
          <p:cNvGrpSpPr/>
          <p:nvPr/>
        </p:nvGrpSpPr>
        <p:grpSpPr>
          <a:xfrm>
            <a:off x="9026241" y="3899494"/>
            <a:ext cx="746463" cy="746462"/>
            <a:chOff x="1680880" y="1337982"/>
            <a:chExt cx="1069043" cy="1069040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A56FCFA6-58E0-4820-B5E4-F9E79F368320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80A954A-282C-400F-8579-571FAA6C62F6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5518566-6485-40A6-ACB7-3D712F8171C7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373D0D7-6B23-4C6B-961A-8E14A3DC90A0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326782AA-C7E6-4BD0-8B31-36DA8AAAB92E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2D07C07-74E7-4DDE-A9A8-A77663396112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01FE366-DEF4-4DF9-ADFF-2E020D7E4455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7F60D8F-01A6-4432-9445-82DED0DB3878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48DD392-8778-4B91-ADB2-A3A0C5DD3147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AC544593-4C9B-4DF4-92E3-FD4D83DE1D2B}"/>
              </a:ext>
            </a:extLst>
          </p:cNvPr>
          <p:cNvGrpSpPr/>
          <p:nvPr/>
        </p:nvGrpSpPr>
        <p:grpSpPr>
          <a:xfrm>
            <a:off x="10015900" y="3899493"/>
            <a:ext cx="746463" cy="746462"/>
            <a:chOff x="1680880" y="1337982"/>
            <a:chExt cx="1069043" cy="106904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66FCE83-95E1-4BD7-91AC-DD627FAB495E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4182BD2-882C-497C-BDAE-E938BFE51F69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48171B2-5A92-49A6-A8D9-E0BB9D6E41C0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64235ADD-B0BA-492A-8B54-766340B21DFD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7C5A04B-BC5F-4D2E-AFAB-5CB1F01C5D7C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FCED697A-DD21-4C8E-9C0A-296A2192942D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5B3C4BA3-82D7-4679-B2F2-B3A69D23EC51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EC102D8-4A7C-41EA-BE72-57C73120DFA2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DFD101B-8733-4E64-9E42-33EA108175E3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0927B6D-DE65-4017-BEA8-A7371612D99B}"/>
              </a:ext>
            </a:extLst>
          </p:cNvPr>
          <p:cNvGrpSpPr/>
          <p:nvPr/>
        </p:nvGrpSpPr>
        <p:grpSpPr>
          <a:xfrm>
            <a:off x="11011179" y="3899492"/>
            <a:ext cx="746463" cy="746462"/>
            <a:chOff x="1680880" y="1337982"/>
            <a:chExt cx="1069043" cy="1069040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27950599-E114-48F1-A896-3F5B92A4B39A}"/>
                </a:ext>
              </a:extLst>
            </p:cNvPr>
            <p:cNvSpPr/>
            <p:nvPr/>
          </p:nvSpPr>
          <p:spPr>
            <a:xfrm>
              <a:off x="1680882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62C3B88-ECF3-4FB5-96D4-972FEB78623A}"/>
                </a:ext>
              </a:extLst>
            </p:cNvPr>
            <p:cNvSpPr/>
            <p:nvPr/>
          </p:nvSpPr>
          <p:spPr>
            <a:xfrm>
              <a:off x="2037229" y="1337982"/>
              <a:ext cx="356346" cy="356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D155925-E4DD-472D-B05A-1EBD191EA5C5}"/>
                </a:ext>
              </a:extLst>
            </p:cNvPr>
            <p:cNvSpPr/>
            <p:nvPr/>
          </p:nvSpPr>
          <p:spPr>
            <a:xfrm>
              <a:off x="2393576" y="1337982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2CFD767-DA41-4B08-B31B-75FB167139F9}"/>
                </a:ext>
              </a:extLst>
            </p:cNvPr>
            <p:cNvSpPr/>
            <p:nvPr/>
          </p:nvSpPr>
          <p:spPr>
            <a:xfrm>
              <a:off x="1680881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F731026-90A1-481D-B835-ADBF00C4D7C9}"/>
                </a:ext>
              </a:extLst>
            </p:cNvPr>
            <p:cNvSpPr/>
            <p:nvPr/>
          </p:nvSpPr>
          <p:spPr>
            <a:xfrm>
              <a:off x="2037228" y="1694329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E1E601C-9BD7-44C3-B43A-8D05873F0E5A}"/>
                </a:ext>
              </a:extLst>
            </p:cNvPr>
            <p:cNvSpPr/>
            <p:nvPr/>
          </p:nvSpPr>
          <p:spPr>
            <a:xfrm>
              <a:off x="2393575" y="1694328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ECA4960D-EE3E-4F7D-913D-A49D9FA313AE}"/>
                </a:ext>
              </a:extLst>
            </p:cNvPr>
            <p:cNvSpPr/>
            <p:nvPr/>
          </p:nvSpPr>
          <p:spPr>
            <a:xfrm>
              <a:off x="1680880" y="2050675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0CD71C6-A691-4756-8143-1B5AAB484E39}"/>
                </a:ext>
              </a:extLst>
            </p:cNvPr>
            <p:cNvSpPr/>
            <p:nvPr/>
          </p:nvSpPr>
          <p:spPr>
            <a:xfrm>
              <a:off x="2037227" y="2050674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04F7F53-68A2-4350-9415-F1950E76D23B}"/>
                </a:ext>
              </a:extLst>
            </p:cNvPr>
            <p:cNvSpPr/>
            <p:nvPr/>
          </p:nvSpPr>
          <p:spPr>
            <a:xfrm>
              <a:off x="2393574" y="2050673"/>
              <a:ext cx="356347" cy="356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60E8D7F-4675-4C0A-A10C-46770ECA8B28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flipH="1">
            <a:off x="1305228" y="1324685"/>
            <a:ext cx="4650233" cy="12916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B0302829-0F6F-4031-B5C2-D98360C4207C}"/>
              </a:ext>
            </a:extLst>
          </p:cNvPr>
          <p:cNvCxnSpPr>
            <a:stCxn id="46" idx="0"/>
            <a:endCxn id="11" idx="2"/>
          </p:cNvCxnSpPr>
          <p:nvPr/>
        </p:nvCxnSpPr>
        <p:spPr>
          <a:xfrm flipV="1">
            <a:off x="4541500" y="1324685"/>
            <a:ext cx="1413961" cy="1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FC43FAE7-554E-4019-8AC8-26070A9F1D02}"/>
              </a:ext>
            </a:extLst>
          </p:cNvPr>
          <p:cNvCxnSpPr>
            <a:stCxn id="56" idx="0"/>
            <a:endCxn id="11" idx="2"/>
          </p:cNvCxnSpPr>
          <p:nvPr/>
        </p:nvCxnSpPr>
        <p:spPr>
          <a:xfrm flipH="1" flipV="1">
            <a:off x="5955462" y="1324685"/>
            <a:ext cx="3436831" cy="129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90E536CF-9FE5-4D21-9F78-94BE73A66210}"/>
              </a:ext>
            </a:extLst>
          </p:cNvPr>
          <p:cNvCxnSpPr>
            <a:stCxn id="66" idx="0"/>
            <a:endCxn id="32" idx="2"/>
          </p:cNvCxnSpPr>
          <p:nvPr/>
        </p:nvCxnSpPr>
        <p:spPr>
          <a:xfrm flipV="1">
            <a:off x="807588" y="3362813"/>
            <a:ext cx="497639" cy="5366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43BC0858-3649-4F45-94A8-A7065AAFD501}"/>
              </a:ext>
            </a:extLst>
          </p:cNvPr>
          <p:cNvCxnSpPr>
            <a:stCxn id="76" idx="0"/>
            <a:endCxn id="32" idx="2"/>
          </p:cNvCxnSpPr>
          <p:nvPr/>
        </p:nvCxnSpPr>
        <p:spPr>
          <a:xfrm flipH="1" flipV="1">
            <a:off x="1305227" y="3362813"/>
            <a:ext cx="405063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3F9DCF24-7EF0-40E5-94A0-EDBA4F191B18}"/>
              </a:ext>
            </a:extLst>
          </p:cNvPr>
          <p:cNvCxnSpPr>
            <a:stCxn id="116" idx="0"/>
          </p:cNvCxnSpPr>
          <p:nvPr/>
        </p:nvCxnSpPr>
        <p:spPr>
          <a:xfrm flipV="1">
            <a:off x="2647595" y="3362809"/>
            <a:ext cx="1937382" cy="53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F1E30341-349C-415F-A40B-40C23DBF3652}"/>
              </a:ext>
            </a:extLst>
          </p:cNvPr>
          <p:cNvCxnSpPr>
            <a:cxnSpLocks/>
            <a:stCxn id="126" idx="0"/>
            <a:endCxn id="52" idx="2"/>
          </p:cNvCxnSpPr>
          <p:nvPr/>
        </p:nvCxnSpPr>
        <p:spPr>
          <a:xfrm flipV="1">
            <a:off x="3585696" y="3362811"/>
            <a:ext cx="955803" cy="536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1FFDD51C-BD00-43F6-AD01-6B6D19D160C6}"/>
              </a:ext>
            </a:extLst>
          </p:cNvPr>
          <p:cNvCxnSpPr>
            <a:cxnSpLocks/>
            <a:stCxn id="136" idx="0"/>
            <a:endCxn id="52" idx="2"/>
          </p:cNvCxnSpPr>
          <p:nvPr/>
        </p:nvCxnSpPr>
        <p:spPr>
          <a:xfrm flipH="1" flipV="1">
            <a:off x="4541499" y="3362811"/>
            <a:ext cx="1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110D3570-2313-475A-8D1B-82FB08AB6902}"/>
              </a:ext>
            </a:extLst>
          </p:cNvPr>
          <p:cNvCxnSpPr>
            <a:cxnSpLocks/>
            <a:stCxn id="146" idx="0"/>
            <a:endCxn id="52" idx="2"/>
          </p:cNvCxnSpPr>
          <p:nvPr/>
        </p:nvCxnSpPr>
        <p:spPr>
          <a:xfrm flipH="1" flipV="1">
            <a:off x="4541499" y="3362811"/>
            <a:ext cx="955804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9F40BF45-4F6E-4A55-A463-3FB105F31729}"/>
              </a:ext>
            </a:extLst>
          </p:cNvPr>
          <p:cNvCxnSpPr>
            <a:cxnSpLocks/>
            <a:stCxn id="156" idx="0"/>
            <a:endCxn id="52" idx="2"/>
          </p:cNvCxnSpPr>
          <p:nvPr/>
        </p:nvCxnSpPr>
        <p:spPr>
          <a:xfrm flipH="1" flipV="1">
            <a:off x="4541499" y="3362811"/>
            <a:ext cx="1911606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32A91ABB-1BD3-4019-B679-1C1690315FEE}"/>
              </a:ext>
            </a:extLst>
          </p:cNvPr>
          <p:cNvCxnSpPr>
            <a:cxnSpLocks/>
            <a:stCxn id="166" idx="0"/>
            <a:endCxn id="62" idx="2"/>
          </p:cNvCxnSpPr>
          <p:nvPr/>
        </p:nvCxnSpPr>
        <p:spPr>
          <a:xfrm flipV="1">
            <a:off x="7408909" y="3362810"/>
            <a:ext cx="1983382" cy="53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3EEA45CA-4ED3-47A7-836F-CA2B0C6299F5}"/>
              </a:ext>
            </a:extLst>
          </p:cNvPr>
          <p:cNvCxnSpPr>
            <a:cxnSpLocks/>
            <a:stCxn id="177" idx="0"/>
            <a:endCxn id="62" idx="2"/>
          </p:cNvCxnSpPr>
          <p:nvPr/>
        </p:nvCxnSpPr>
        <p:spPr>
          <a:xfrm flipV="1">
            <a:off x="8404191" y="3362810"/>
            <a:ext cx="988101" cy="536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8103BF43-2F5C-4200-BB77-7A5174748140}"/>
              </a:ext>
            </a:extLst>
          </p:cNvPr>
          <p:cNvCxnSpPr>
            <a:cxnSpLocks/>
            <a:stCxn id="187" idx="0"/>
            <a:endCxn id="62" idx="2"/>
          </p:cNvCxnSpPr>
          <p:nvPr/>
        </p:nvCxnSpPr>
        <p:spPr>
          <a:xfrm flipH="1" flipV="1">
            <a:off x="9392291" y="3362810"/>
            <a:ext cx="7181" cy="5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7AAFB6E-54A0-4518-A5FB-3BF33D960506}"/>
              </a:ext>
            </a:extLst>
          </p:cNvPr>
          <p:cNvCxnSpPr>
            <a:cxnSpLocks/>
            <a:stCxn id="197" idx="0"/>
            <a:endCxn id="62" idx="2"/>
          </p:cNvCxnSpPr>
          <p:nvPr/>
        </p:nvCxnSpPr>
        <p:spPr>
          <a:xfrm flipH="1" flipV="1">
            <a:off x="9392291" y="3362810"/>
            <a:ext cx="996840" cy="53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60D7EE61-87C9-457E-B758-DED6149333F6}"/>
              </a:ext>
            </a:extLst>
          </p:cNvPr>
          <p:cNvCxnSpPr>
            <a:cxnSpLocks/>
            <a:stCxn id="207" idx="0"/>
            <a:endCxn id="62" idx="2"/>
          </p:cNvCxnSpPr>
          <p:nvPr/>
        </p:nvCxnSpPr>
        <p:spPr>
          <a:xfrm flipH="1" flipV="1">
            <a:off x="9392291" y="3362810"/>
            <a:ext cx="1992119" cy="53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262FE04-2B14-4985-92A2-943B91B86E1A}"/>
              </a:ext>
            </a:extLst>
          </p:cNvPr>
          <p:cNvSpPr txBox="1"/>
          <p:nvPr/>
        </p:nvSpPr>
        <p:spPr>
          <a:xfrm>
            <a:off x="434356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836275A-F92C-4101-A19C-07D5DFC13084}"/>
              </a:ext>
            </a:extLst>
          </p:cNvPr>
          <p:cNvSpPr txBox="1"/>
          <p:nvPr/>
        </p:nvSpPr>
        <p:spPr>
          <a:xfrm>
            <a:off x="1337059" y="4802442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3-1=2</a:t>
            </a:r>
            <a:endParaRPr lang="zh-CN" altLang="en-US" sz="1200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7755105-156B-43A8-9419-BF7B2A55A4C1}"/>
              </a:ext>
            </a:extLst>
          </p:cNvPr>
          <p:cNvSpPr txBox="1"/>
          <p:nvPr/>
        </p:nvSpPr>
        <p:spPr>
          <a:xfrm>
            <a:off x="2274363" y="480244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1-2=-1</a:t>
            </a:r>
            <a:endParaRPr lang="zh-CN" altLang="en-US" sz="12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7C38E004-5C7D-418C-A3F3-111DECBA4B37}"/>
              </a:ext>
            </a:extLst>
          </p:cNvPr>
          <p:cNvSpPr txBox="1"/>
          <p:nvPr/>
        </p:nvSpPr>
        <p:spPr>
          <a:xfrm>
            <a:off x="3212465" y="4802441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1-3=-2</a:t>
            </a:r>
            <a:endParaRPr lang="zh-CN" altLang="en-US" sz="12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8D3AB436-FAA2-41AA-8588-2D5D56F2BD11}"/>
              </a:ext>
            </a:extLst>
          </p:cNvPr>
          <p:cNvSpPr txBox="1"/>
          <p:nvPr/>
        </p:nvSpPr>
        <p:spPr>
          <a:xfrm>
            <a:off x="4149770" y="4800736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0108228-64E6-4938-889E-E22BDF835CF7}"/>
              </a:ext>
            </a:extLst>
          </p:cNvPr>
          <p:cNvSpPr txBox="1"/>
          <p:nvPr/>
        </p:nvSpPr>
        <p:spPr>
          <a:xfrm>
            <a:off x="5087075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69CEE8D1-27AB-44A2-A2B3-48CD3C83B187}"/>
              </a:ext>
            </a:extLst>
          </p:cNvPr>
          <p:cNvSpPr txBox="1"/>
          <p:nvPr/>
        </p:nvSpPr>
        <p:spPr>
          <a:xfrm>
            <a:off x="6077790" y="4800735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1-1=0</a:t>
            </a:r>
            <a:endParaRPr lang="zh-CN" altLang="en-US" sz="12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24954A82-9DB4-4574-8C1E-1A9906949485}"/>
              </a:ext>
            </a:extLst>
          </p:cNvPr>
          <p:cNvSpPr txBox="1"/>
          <p:nvPr/>
        </p:nvSpPr>
        <p:spPr>
          <a:xfrm>
            <a:off x="7017990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2-1=1</a:t>
            </a:r>
            <a:endParaRPr lang="zh-CN" altLang="en-US" sz="1200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065DC1D-E00F-45EE-816D-EC0E80980146}"/>
              </a:ext>
            </a:extLst>
          </p:cNvPr>
          <p:cNvSpPr txBox="1"/>
          <p:nvPr/>
        </p:nvSpPr>
        <p:spPr>
          <a:xfrm>
            <a:off x="8030959" y="4802340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2-3=-1</a:t>
            </a:r>
            <a:endParaRPr lang="zh-CN" altLang="en-US" sz="1200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B6D6DD1A-405D-4626-A576-7A8C9D7CE4CA}"/>
              </a:ext>
            </a:extLst>
          </p:cNvPr>
          <p:cNvSpPr txBox="1"/>
          <p:nvPr/>
        </p:nvSpPr>
        <p:spPr>
          <a:xfrm>
            <a:off x="8968264" y="4800734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956AD114-C3D8-44B3-ABCA-8175537C430B}"/>
              </a:ext>
            </a:extLst>
          </p:cNvPr>
          <p:cNvSpPr txBox="1"/>
          <p:nvPr/>
        </p:nvSpPr>
        <p:spPr>
          <a:xfrm>
            <a:off x="10015119" y="4800733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58C2C1E-E888-4D98-A7FE-12F1D1E8C0DA}"/>
              </a:ext>
            </a:extLst>
          </p:cNvPr>
          <p:cNvSpPr txBox="1"/>
          <p:nvPr/>
        </p:nvSpPr>
        <p:spPr>
          <a:xfrm>
            <a:off x="11005834" y="4800732"/>
            <a:ext cx="74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2-2=0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1D860-657F-4375-8AED-9EB447956E54}"/>
              </a:ext>
            </a:extLst>
          </p:cNvPr>
          <p:cNvSpPr txBox="1"/>
          <p:nvPr/>
        </p:nvSpPr>
        <p:spPr>
          <a:xfrm>
            <a:off x="120244" y="28212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min</a:t>
            </a:r>
            <a:endParaRPr lang="zh-CN" altLang="en-US" sz="1600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9332A85-7C5A-4656-B855-16AF2A62F0B3}"/>
              </a:ext>
            </a:extLst>
          </p:cNvPr>
          <p:cNvSpPr txBox="1"/>
          <p:nvPr/>
        </p:nvSpPr>
        <p:spPr>
          <a:xfrm>
            <a:off x="3875920" y="7821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max</a:t>
            </a:r>
            <a:endParaRPr lang="zh-CN" altLang="en-US" sz="1600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A2149DE6-C1D1-43D9-809C-55D4B7373E0D}"/>
              </a:ext>
            </a:extLst>
          </p:cNvPr>
          <p:cNvSpPr txBox="1"/>
          <p:nvPr/>
        </p:nvSpPr>
        <p:spPr>
          <a:xfrm>
            <a:off x="434357" y="4800864"/>
            <a:ext cx="74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3-2=1</a:t>
            </a:r>
            <a:endParaRPr lang="zh-CN" altLang="en-US" sz="12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CDC58FE-6D5B-4077-B6C1-DAC6CAAABE1B}"/>
              </a:ext>
            </a:extLst>
          </p:cNvPr>
          <p:cNvSpPr txBox="1"/>
          <p:nvPr/>
        </p:nvSpPr>
        <p:spPr>
          <a:xfrm>
            <a:off x="10091434" y="288868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-1</a:t>
            </a:r>
            <a:endParaRPr lang="zh-CN" altLang="en-US" sz="12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67C6EC6-D6DF-41F6-8F56-05ABAC2C38FE}"/>
              </a:ext>
            </a:extLst>
          </p:cNvPr>
          <p:cNvSpPr txBox="1"/>
          <p:nvPr/>
        </p:nvSpPr>
        <p:spPr>
          <a:xfrm>
            <a:off x="5200217" y="28651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-2</a:t>
            </a:r>
            <a:endParaRPr lang="zh-CN" altLang="en-US" sz="12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3B31027-E054-4407-98E3-DF41C70A6482}"/>
              </a:ext>
            </a:extLst>
          </p:cNvPr>
          <p:cNvSpPr txBox="1"/>
          <p:nvPr/>
        </p:nvSpPr>
        <p:spPr>
          <a:xfrm>
            <a:off x="1847390" y="288867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1631A4E-6399-4AC3-8EF1-BB49FD4CD402}"/>
              </a:ext>
            </a:extLst>
          </p:cNvPr>
          <p:cNvSpPr txBox="1"/>
          <p:nvPr/>
        </p:nvSpPr>
        <p:spPr>
          <a:xfrm>
            <a:off x="6589759" y="8270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A21317-FF56-472B-9927-6758B563C004}"/>
              </a:ext>
            </a:extLst>
          </p:cNvPr>
          <p:cNvSpPr/>
          <p:nvPr/>
        </p:nvSpPr>
        <p:spPr>
          <a:xfrm>
            <a:off x="2224142" y="3726301"/>
            <a:ext cx="854657" cy="135143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5FFB726-A854-41E5-B159-9CA3B6E93358}"/>
              </a:ext>
            </a:extLst>
          </p:cNvPr>
          <p:cNvSpPr/>
          <p:nvPr/>
        </p:nvSpPr>
        <p:spPr>
          <a:xfrm>
            <a:off x="4106190" y="3726301"/>
            <a:ext cx="2787389" cy="135143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7D6030C2-5C6A-493E-9B2D-669F319C751A}"/>
              </a:ext>
            </a:extLst>
          </p:cNvPr>
          <p:cNvSpPr/>
          <p:nvPr/>
        </p:nvSpPr>
        <p:spPr>
          <a:xfrm>
            <a:off x="6992587" y="3726301"/>
            <a:ext cx="832641" cy="135143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260CC2DA-F23D-49BD-81EE-28386607E7C4}"/>
              </a:ext>
            </a:extLst>
          </p:cNvPr>
          <p:cNvSpPr/>
          <p:nvPr/>
        </p:nvSpPr>
        <p:spPr>
          <a:xfrm>
            <a:off x="8952649" y="3699562"/>
            <a:ext cx="2959499" cy="135143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8F94DA-C774-4AAB-8158-F9D7EA79D802}"/>
              </a:ext>
            </a:extLst>
          </p:cNvPr>
          <p:cNvGrpSpPr/>
          <p:nvPr/>
        </p:nvGrpSpPr>
        <p:grpSpPr>
          <a:xfrm>
            <a:off x="4509246" y="477370"/>
            <a:ext cx="2355478" cy="4842880"/>
            <a:chOff x="4509246" y="477371"/>
            <a:chExt cx="1838886" cy="378076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BB1967-349D-4B82-B18C-53089C13AD00}"/>
                </a:ext>
              </a:extLst>
            </p:cNvPr>
            <p:cNvSpPr txBox="1"/>
            <p:nvPr/>
          </p:nvSpPr>
          <p:spPr>
            <a:xfrm>
              <a:off x="4908176" y="477371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(1,4)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A8808A-B26A-4F1E-86A1-0DCBBDB29F06}"/>
                </a:ext>
              </a:extLst>
            </p:cNvPr>
            <p:cNvSpPr txBox="1"/>
            <p:nvPr/>
          </p:nvSpPr>
          <p:spPr>
            <a:xfrm>
              <a:off x="4908175" y="986118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(2,4)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D318D6-2FAF-4BFA-9678-40AB754684B8}"/>
                </a:ext>
              </a:extLst>
            </p:cNvPr>
            <p:cNvSpPr txBox="1"/>
            <p:nvPr/>
          </p:nvSpPr>
          <p:spPr>
            <a:xfrm>
              <a:off x="4908175" y="1494865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(2,3)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AE402A-7429-4CDC-B2F9-76A9A0C5B5CB}"/>
                </a:ext>
              </a:extLst>
            </p:cNvPr>
            <p:cNvSpPr txBox="1"/>
            <p:nvPr/>
          </p:nvSpPr>
          <p:spPr>
            <a:xfrm>
              <a:off x="4509246" y="2003612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(4,3)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090B9-DC47-4FAD-BF30-A93EDDEB9A8F}"/>
                </a:ext>
              </a:extLst>
            </p:cNvPr>
            <p:cNvSpPr txBox="1"/>
            <p:nvPr/>
          </p:nvSpPr>
          <p:spPr>
            <a:xfrm>
              <a:off x="5349687" y="2003612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(1,3)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A51F61-7B59-4397-A7B7-4D306EA76986}"/>
                </a:ext>
              </a:extLst>
            </p:cNvPr>
            <p:cNvSpPr txBox="1"/>
            <p:nvPr/>
          </p:nvSpPr>
          <p:spPr>
            <a:xfrm>
              <a:off x="4908175" y="2547311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(1,2)</a:t>
              </a:r>
              <a:endParaRPr lang="zh-CN" altLang="en-US" sz="16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FDDD3FE-ED9C-4C8C-8429-98F3129BCAD6}"/>
                </a:ext>
              </a:extLst>
            </p:cNvPr>
            <p:cNvSpPr txBox="1"/>
            <p:nvPr/>
          </p:nvSpPr>
          <p:spPr>
            <a:xfrm>
              <a:off x="5843867" y="2547310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(1,4)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39199E-19DA-46D3-B1AD-7F221346FCFC}"/>
                </a:ext>
              </a:extLst>
            </p:cNvPr>
            <p:cNvSpPr txBox="1"/>
            <p:nvPr/>
          </p:nvSpPr>
          <p:spPr>
            <a:xfrm>
              <a:off x="4908175" y="3056058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(3,2)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885B0E-3EA2-4AD6-9614-C49B800A95D1}"/>
                </a:ext>
              </a:extLst>
            </p:cNvPr>
            <p:cNvSpPr txBox="1"/>
            <p:nvPr/>
          </p:nvSpPr>
          <p:spPr>
            <a:xfrm>
              <a:off x="4509246" y="3524944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(3,4)</a:t>
              </a:r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7F0E47-0ABD-46C3-ACC4-C897DDE33157}"/>
                </a:ext>
              </a:extLst>
            </p:cNvPr>
            <p:cNvSpPr txBox="1"/>
            <p:nvPr/>
          </p:nvSpPr>
          <p:spPr>
            <a:xfrm>
              <a:off x="5307103" y="3524943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(3,1)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0B740C-8C83-4866-9875-B356AECE2B22}"/>
                </a:ext>
              </a:extLst>
            </p:cNvPr>
            <p:cNvSpPr txBox="1"/>
            <p:nvPr/>
          </p:nvSpPr>
          <p:spPr>
            <a:xfrm>
              <a:off x="4513728" y="3993830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(2,4)</a:t>
              </a:r>
              <a:endParaRPr lang="zh-CN" altLang="en-US" sz="1600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D64F2C-F027-41E5-B821-86E2E4E9C2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343208" y="815924"/>
            <a:ext cx="1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27D205-A207-40E9-8556-32373C5E78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43208" y="1467592"/>
            <a:ext cx="0" cy="31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493748-AE20-405B-BCB7-CDDDE845F7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832209" y="2119259"/>
            <a:ext cx="510999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D18E0F-2F98-464C-8C22-B4C455C6B6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343208" y="2119259"/>
            <a:ext cx="565544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BAF1991-F571-44E5-99DC-C55851AE67E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343208" y="2770927"/>
            <a:ext cx="565544" cy="35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0CAE03-7DA8-4E5F-A988-8C43D14F45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908752" y="2770927"/>
            <a:ext cx="633009" cy="35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79F8A6C-D761-4C95-9A51-15283C21D3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343208" y="3467365"/>
            <a:ext cx="0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81203-0A55-4DE8-9A13-F804FA97A5A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832209" y="4119033"/>
            <a:ext cx="510999" cy="26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3675DA-D3C7-4837-8C37-6B10FE77D0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343208" y="4119033"/>
            <a:ext cx="510997" cy="26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3486B2-7714-4426-B490-7188651147E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832209" y="4719641"/>
            <a:ext cx="5741" cy="26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11F2958-78C2-4A29-9326-5B4C12FA0C27}"/>
              </a:ext>
            </a:extLst>
          </p:cNvPr>
          <p:cNvSpPr/>
          <p:nvPr/>
        </p:nvSpPr>
        <p:spPr>
          <a:xfrm>
            <a:off x="6151969" y="4366146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7BB484-609C-4B6D-A596-3EA6DB98CC31}"/>
              </a:ext>
            </a:extLst>
          </p:cNvPr>
          <p:cNvSpPr txBox="1"/>
          <p:nvPr/>
        </p:nvSpPr>
        <p:spPr>
          <a:xfrm>
            <a:off x="6151970" y="4381086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1136A81-8522-45B5-A462-E33370F6C149}"/>
              </a:ext>
            </a:extLst>
          </p:cNvPr>
          <p:cNvSpPr/>
          <p:nvPr/>
        </p:nvSpPr>
        <p:spPr>
          <a:xfrm>
            <a:off x="3972647" y="4967993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CC0C1-AEC4-4C09-94A7-08890F98664D}"/>
              </a:ext>
            </a:extLst>
          </p:cNvPr>
          <p:cNvSpPr txBox="1"/>
          <p:nvPr/>
        </p:nvSpPr>
        <p:spPr>
          <a:xfrm>
            <a:off x="3972648" y="4982933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CAEDF7B-D36E-4D2B-A96F-8F574728D476}"/>
              </a:ext>
            </a:extLst>
          </p:cNvPr>
          <p:cNvGrpSpPr/>
          <p:nvPr/>
        </p:nvGrpSpPr>
        <p:grpSpPr>
          <a:xfrm>
            <a:off x="3998882" y="2455053"/>
            <a:ext cx="510363" cy="404039"/>
            <a:chOff x="3289004" y="616687"/>
            <a:chExt cx="510363" cy="404039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DEF5A9-6A51-48DC-B83F-1BD146EE1525}"/>
                </a:ext>
              </a:extLst>
            </p:cNvPr>
            <p:cNvSpPr/>
            <p:nvPr/>
          </p:nvSpPr>
          <p:spPr>
            <a:xfrm>
              <a:off x="3289004" y="616687"/>
              <a:ext cx="404039" cy="40403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44AD56-F5F0-4B99-8533-6A656D1B2E63}"/>
                </a:ext>
              </a:extLst>
            </p:cNvPr>
            <p:cNvSpPr txBox="1"/>
            <p:nvPr/>
          </p:nvSpPr>
          <p:spPr>
            <a:xfrm>
              <a:off x="3289005" y="631627"/>
              <a:ext cx="51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+1</a:t>
              </a:r>
              <a:endParaRPr lang="zh-CN" altLang="en-US" dirty="0"/>
            </a:p>
          </p:txBody>
        </p:sp>
      </p:grpSp>
      <p:sp>
        <p:nvSpPr>
          <p:cNvPr id="60" name="椭圆 59">
            <a:extLst>
              <a:ext uri="{FF2B5EF4-FFF2-40B4-BE49-F238E27FC236}">
                <a16:creationId xmlns:a16="http://schemas.microsoft.com/office/drawing/2014/main" id="{1C4BAA1C-0A46-4AF3-A5F1-88B1F4F0EC43}"/>
              </a:ext>
            </a:extLst>
          </p:cNvPr>
          <p:cNvSpPr/>
          <p:nvPr/>
        </p:nvSpPr>
        <p:spPr>
          <a:xfrm>
            <a:off x="6892368" y="3106460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5E48D13-3A52-430C-A985-02D43E6CB188}"/>
              </a:ext>
            </a:extLst>
          </p:cNvPr>
          <p:cNvSpPr txBox="1"/>
          <p:nvPr/>
        </p:nvSpPr>
        <p:spPr>
          <a:xfrm>
            <a:off x="6892369" y="3121400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2" name="图文框 61">
            <a:extLst>
              <a:ext uri="{FF2B5EF4-FFF2-40B4-BE49-F238E27FC236}">
                <a16:creationId xmlns:a16="http://schemas.microsoft.com/office/drawing/2014/main" id="{4DE0FD29-2352-4CF3-B3B7-134480A54712}"/>
              </a:ext>
            </a:extLst>
          </p:cNvPr>
          <p:cNvSpPr/>
          <p:nvPr/>
        </p:nvSpPr>
        <p:spPr>
          <a:xfrm>
            <a:off x="6143968" y="3114819"/>
            <a:ext cx="720756" cy="449214"/>
          </a:xfrm>
          <a:prstGeom prst="fram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图文框 64">
            <a:extLst>
              <a:ext uri="{FF2B5EF4-FFF2-40B4-BE49-F238E27FC236}">
                <a16:creationId xmlns:a16="http://schemas.microsoft.com/office/drawing/2014/main" id="{A1A1546E-B706-4C2C-BDB6-9D5A1912D3DC}"/>
              </a:ext>
            </a:extLst>
          </p:cNvPr>
          <p:cNvSpPr/>
          <p:nvPr/>
        </p:nvSpPr>
        <p:spPr>
          <a:xfrm>
            <a:off x="4444958" y="4950597"/>
            <a:ext cx="720756" cy="449214"/>
          </a:xfrm>
          <a:prstGeom prst="fram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E76916C-AB1C-413F-8246-BD76F3F310CA}"/>
              </a:ext>
            </a:extLst>
          </p:cNvPr>
          <p:cNvSpPr/>
          <p:nvPr/>
        </p:nvSpPr>
        <p:spPr>
          <a:xfrm>
            <a:off x="4437841" y="2443946"/>
            <a:ext cx="717331" cy="338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EBFC34-053B-4C11-A2D6-8F0AC81DB5C4}"/>
              </a:ext>
            </a:extLst>
          </p:cNvPr>
          <p:cNvSpPr/>
          <p:nvPr/>
        </p:nvSpPr>
        <p:spPr>
          <a:xfrm>
            <a:off x="5445165" y="4394500"/>
            <a:ext cx="717331" cy="338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38F94DA-C774-4AAB-8158-F9D7EA79D802}"/>
              </a:ext>
            </a:extLst>
          </p:cNvPr>
          <p:cNvGrpSpPr/>
          <p:nvPr/>
        </p:nvGrpSpPr>
        <p:grpSpPr>
          <a:xfrm>
            <a:off x="4509246" y="477370"/>
            <a:ext cx="2355478" cy="4842880"/>
            <a:chOff x="4509246" y="477371"/>
            <a:chExt cx="1838886" cy="378076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BB1967-349D-4B82-B18C-53089C13AD00}"/>
                </a:ext>
              </a:extLst>
            </p:cNvPr>
            <p:cNvSpPr txBox="1"/>
            <p:nvPr/>
          </p:nvSpPr>
          <p:spPr>
            <a:xfrm>
              <a:off x="4908176" y="477371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(1,4)</a:t>
              </a:r>
              <a:endParaRPr lang="zh-CN" altLang="en-US" sz="16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A8808A-B26A-4F1E-86A1-0DCBBDB29F06}"/>
                </a:ext>
              </a:extLst>
            </p:cNvPr>
            <p:cNvSpPr txBox="1"/>
            <p:nvPr/>
          </p:nvSpPr>
          <p:spPr>
            <a:xfrm>
              <a:off x="4908175" y="986118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(2,4)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D318D6-2FAF-4BFA-9678-40AB754684B8}"/>
                </a:ext>
              </a:extLst>
            </p:cNvPr>
            <p:cNvSpPr txBox="1"/>
            <p:nvPr/>
          </p:nvSpPr>
          <p:spPr>
            <a:xfrm>
              <a:off x="4908175" y="1494865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(2,3)</a:t>
              </a:r>
              <a:endParaRPr lang="zh-CN" altLang="en-US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3AE402A-7429-4CDC-B2F9-76A9A0C5B5CB}"/>
                </a:ext>
              </a:extLst>
            </p:cNvPr>
            <p:cNvSpPr txBox="1"/>
            <p:nvPr/>
          </p:nvSpPr>
          <p:spPr>
            <a:xfrm>
              <a:off x="4509246" y="2003612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(4,3)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090B9-DC47-4FAD-BF30-A93EDDEB9A8F}"/>
                </a:ext>
              </a:extLst>
            </p:cNvPr>
            <p:cNvSpPr txBox="1"/>
            <p:nvPr/>
          </p:nvSpPr>
          <p:spPr>
            <a:xfrm>
              <a:off x="5349687" y="2003612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(1,3)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A51F61-7B59-4397-A7B7-4D306EA76986}"/>
                </a:ext>
              </a:extLst>
            </p:cNvPr>
            <p:cNvSpPr txBox="1"/>
            <p:nvPr/>
          </p:nvSpPr>
          <p:spPr>
            <a:xfrm>
              <a:off x="4908175" y="2547311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(1,2)</a:t>
              </a:r>
              <a:endParaRPr lang="zh-CN" altLang="en-US" sz="16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FDDD3FE-ED9C-4C8C-8429-98F3129BCAD6}"/>
                </a:ext>
              </a:extLst>
            </p:cNvPr>
            <p:cNvSpPr txBox="1"/>
            <p:nvPr/>
          </p:nvSpPr>
          <p:spPr>
            <a:xfrm>
              <a:off x="5843867" y="2547310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(1,4)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39199E-19DA-46D3-B1AD-7F221346FCFC}"/>
                </a:ext>
              </a:extLst>
            </p:cNvPr>
            <p:cNvSpPr txBox="1"/>
            <p:nvPr/>
          </p:nvSpPr>
          <p:spPr>
            <a:xfrm>
              <a:off x="4908175" y="3056058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(3,2)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885B0E-3EA2-4AD6-9614-C49B800A95D1}"/>
                </a:ext>
              </a:extLst>
            </p:cNvPr>
            <p:cNvSpPr txBox="1"/>
            <p:nvPr/>
          </p:nvSpPr>
          <p:spPr>
            <a:xfrm>
              <a:off x="4509246" y="3524944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(3,4)</a:t>
              </a:r>
              <a:endParaRPr lang="zh-CN" altLang="en-US" sz="16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7F0E47-0ABD-46C3-ACC4-C897DDE33157}"/>
                </a:ext>
              </a:extLst>
            </p:cNvPr>
            <p:cNvSpPr txBox="1"/>
            <p:nvPr/>
          </p:nvSpPr>
          <p:spPr>
            <a:xfrm>
              <a:off x="5307103" y="3524943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(3,1)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0B740C-8C83-4866-9875-B356AECE2B22}"/>
                </a:ext>
              </a:extLst>
            </p:cNvPr>
            <p:cNvSpPr txBox="1"/>
            <p:nvPr/>
          </p:nvSpPr>
          <p:spPr>
            <a:xfrm>
              <a:off x="4513728" y="3993830"/>
              <a:ext cx="504265" cy="26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(2,4)</a:t>
              </a:r>
              <a:endParaRPr lang="zh-CN" altLang="en-US" sz="1600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D64F2C-F027-41E5-B821-86E2E4E9C2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343208" y="815924"/>
            <a:ext cx="1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27D205-A207-40E9-8556-32373C5E78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43208" y="1467592"/>
            <a:ext cx="0" cy="31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493748-AE20-405B-BCB7-CDDDE845F7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832209" y="2119259"/>
            <a:ext cx="510999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D18E0F-2F98-464C-8C22-B4C455C6B6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343208" y="2119259"/>
            <a:ext cx="565544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BAF1991-F571-44E5-99DC-C55851AE67E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343208" y="2770927"/>
            <a:ext cx="565544" cy="35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0CAE03-7DA8-4E5F-A988-8C43D14F458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908752" y="2770927"/>
            <a:ext cx="633009" cy="35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79F8A6C-D761-4C95-9A51-15283C21D3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343208" y="3467365"/>
            <a:ext cx="0" cy="31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981203-0A55-4DE8-9A13-F804FA97A5A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832209" y="4119033"/>
            <a:ext cx="510999" cy="26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3675DA-D3C7-4837-8C37-6B10FE77D0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343208" y="4119033"/>
            <a:ext cx="510997" cy="26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3486B2-7714-4426-B490-7188651147E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832209" y="4719641"/>
            <a:ext cx="5741" cy="26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40F8632-7D23-4812-9B2C-ACE9D3E742E3}"/>
              </a:ext>
            </a:extLst>
          </p:cNvPr>
          <p:cNvGrpSpPr/>
          <p:nvPr/>
        </p:nvGrpSpPr>
        <p:grpSpPr>
          <a:xfrm>
            <a:off x="4442101" y="477370"/>
            <a:ext cx="510363" cy="404039"/>
            <a:chOff x="3289004" y="616687"/>
            <a:chExt cx="510363" cy="40403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6BE286A-8BEE-49B9-AE80-4B73ED7E0ED9}"/>
                </a:ext>
              </a:extLst>
            </p:cNvPr>
            <p:cNvSpPr/>
            <p:nvPr/>
          </p:nvSpPr>
          <p:spPr>
            <a:xfrm>
              <a:off x="3289004" y="616687"/>
              <a:ext cx="404039" cy="40403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58B37D-2BB9-41C4-B9C1-A01FFC84570A}"/>
                </a:ext>
              </a:extLst>
            </p:cNvPr>
            <p:cNvSpPr txBox="1"/>
            <p:nvPr/>
          </p:nvSpPr>
          <p:spPr>
            <a:xfrm>
              <a:off x="3289005" y="631627"/>
              <a:ext cx="51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+1</a:t>
              </a:r>
              <a:endParaRPr lang="zh-CN" altLang="en-US" dirty="0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BE96A94E-93EA-42D3-90A3-7B4289815DCC}"/>
              </a:ext>
            </a:extLst>
          </p:cNvPr>
          <p:cNvSpPr/>
          <p:nvPr/>
        </p:nvSpPr>
        <p:spPr>
          <a:xfrm>
            <a:off x="6151969" y="2417433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C69FD8-40A8-4FD9-8A78-F0731A34E05E}"/>
              </a:ext>
            </a:extLst>
          </p:cNvPr>
          <p:cNvSpPr txBox="1"/>
          <p:nvPr/>
        </p:nvSpPr>
        <p:spPr>
          <a:xfrm>
            <a:off x="6151970" y="2432373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EFB1029-C48B-4A24-9117-B40B2F8B40C0}"/>
              </a:ext>
            </a:extLst>
          </p:cNvPr>
          <p:cNvSpPr/>
          <p:nvPr/>
        </p:nvSpPr>
        <p:spPr>
          <a:xfrm>
            <a:off x="4535399" y="3109481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DF4664-9250-406C-AED9-7A878F2B38A4}"/>
              </a:ext>
            </a:extLst>
          </p:cNvPr>
          <p:cNvSpPr txBox="1"/>
          <p:nvPr/>
        </p:nvSpPr>
        <p:spPr>
          <a:xfrm>
            <a:off x="4535400" y="3124421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DADDE0-7DAD-4488-8675-720C90B5BF61}"/>
              </a:ext>
            </a:extLst>
          </p:cNvPr>
          <p:cNvSpPr/>
          <p:nvPr/>
        </p:nvSpPr>
        <p:spPr>
          <a:xfrm>
            <a:off x="4509882" y="3771046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AA8ACC8-A01D-4F02-9927-0FC15CDF4134}"/>
              </a:ext>
            </a:extLst>
          </p:cNvPr>
          <p:cNvSpPr txBox="1"/>
          <p:nvPr/>
        </p:nvSpPr>
        <p:spPr>
          <a:xfrm>
            <a:off x="4509883" y="3785986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11F2958-78C2-4A29-9326-5B4C12FA0C27}"/>
              </a:ext>
            </a:extLst>
          </p:cNvPr>
          <p:cNvSpPr/>
          <p:nvPr/>
        </p:nvSpPr>
        <p:spPr>
          <a:xfrm>
            <a:off x="6151969" y="4366146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7BB484-609C-4B6D-A596-3EA6DB98CC31}"/>
              </a:ext>
            </a:extLst>
          </p:cNvPr>
          <p:cNvSpPr txBox="1"/>
          <p:nvPr/>
        </p:nvSpPr>
        <p:spPr>
          <a:xfrm>
            <a:off x="6151970" y="4381086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F41BBFA-1544-4929-9ACE-223861B6092D}"/>
              </a:ext>
            </a:extLst>
          </p:cNvPr>
          <p:cNvSpPr/>
          <p:nvPr/>
        </p:nvSpPr>
        <p:spPr>
          <a:xfrm>
            <a:off x="3972647" y="4366146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1DF4387-D6A6-484F-8276-0E109818A3E8}"/>
              </a:ext>
            </a:extLst>
          </p:cNvPr>
          <p:cNvSpPr txBox="1"/>
          <p:nvPr/>
        </p:nvSpPr>
        <p:spPr>
          <a:xfrm>
            <a:off x="3972648" y="4381086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1136A81-8522-45B5-A462-E33370F6C149}"/>
              </a:ext>
            </a:extLst>
          </p:cNvPr>
          <p:cNvSpPr/>
          <p:nvPr/>
        </p:nvSpPr>
        <p:spPr>
          <a:xfrm>
            <a:off x="3972647" y="4967993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CC0C1-AEC4-4C09-94A7-08890F98664D}"/>
              </a:ext>
            </a:extLst>
          </p:cNvPr>
          <p:cNvSpPr txBox="1"/>
          <p:nvPr/>
        </p:nvSpPr>
        <p:spPr>
          <a:xfrm>
            <a:off x="3972648" y="4982933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F26EB57-B1D6-4E08-AF66-1D67A8E01B5B}"/>
              </a:ext>
            </a:extLst>
          </p:cNvPr>
          <p:cNvGrpSpPr/>
          <p:nvPr/>
        </p:nvGrpSpPr>
        <p:grpSpPr>
          <a:xfrm>
            <a:off x="4442101" y="1097653"/>
            <a:ext cx="510363" cy="404039"/>
            <a:chOff x="3289004" y="616687"/>
            <a:chExt cx="510363" cy="404039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B55D688-88EC-41ED-BA8F-AF33AD0B9F87}"/>
                </a:ext>
              </a:extLst>
            </p:cNvPr>
            <p:cNvSpPr/>
            <p:nvPr/>
          </p:nvSpPr>
          <p:spPr>
            <a:xfrm>
              <a:off x="3289004" y="616687"/>
              <a:ext cx="404039" cy="40403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01C81E-49F8-48E5-BA1E-470FFC527DFC}"/>
                </a:ext>
              </a:extLst>
            </p:cNvPr>
            <p:cNvSpPr txBox="1"/>
            <p:nvPr/>
          </p:nvSpPr>
          <p:spPr>
            <a:xfrm>
              <a:off x="3289005" y="631627"/>
              <a:ext cx="51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+1</a:t>
              </a:r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FF4CBB3-AE02-48CE-BED6-4BA1129AF307}"/>
              </a:ext>
            </a:extLst>
          </p:cNvPr>
          <p:cNvGrpSpPr/>
          <p:nvPr/>
        </p:nvGrpSpPr>
        <p:grpSpPr>
          <a:xfrm>
            <a:off x="4437841" y="1738986"/>
            <a:ext cx="510363" cy="404039"/>
            <a:chOff x="3289004" y="616687"/>
            <a:chExt cx="510363" cy="40403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9DCF658-70AA-47F3-94CD-F530C2D860CF}"/>
                </a:ext>
              </a:extLst>
            </p:cNvPr>
            <p:cNvSpPr/>
            <p:nvPr/>
          </p:nvSpPr>
          <p:spPr>
            <a:xfrm>
              <a:off x="3289004" y="616687"/>
              <a:ext cx="404039" cy="40403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042FD52-D9C7-4EFB-8CDD-22BAFBF404BC}"/>
                </a:ext>
              </a:extLst>
            </p:cNvPr>
            <p:cNvSpPr txBox="1"/>
            <p:nvPr/>
          </p:nvSpPr>
          <p:spPr>
            <a:xfrm>
              <a:off x="3289005" y="631627"/>
              <a:ext cx="51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+1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CAEDF7B-D36E-4D2B-A96F-8F574728D476}"/>
              </a:ext>
            </a:extLst>
          </p:cNvPr>
          <p:cNvGrpSpPr/>
          <p:nvPr/>
        </p:nvGrpSpPr>
        <p:grpSpPr>
          <a:xfrm>
            <a:off x="3998882" y="2455053"/>
            <a:ext cx="510363" cy="404039"/>
            <a:chOff x="3289004" y="616687"/>
            <a:chExt cx="510363" cy="404039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DEF5A9-6A51-48DC-B83F-1BD146EE1525}"/>
                </a:ext>
              </a:extLst>
            </p:cNvPr>
            <p:cNvSpPr/>
            <p:nvPr/>
          </p:nvSpPr>
          <p:spPr>
            <a:xfrm>
              <a:off x="3289004" y="616687"/>
              <a:ext cx="404039" cy="40403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44AD56-F5F0-4B99-8533-6A656D1B2E63}"/>
                </a:ext>
              </a:extLst>
            </p:cNvPr>
            <p:cNvSpPr txBox="1"/>
            <p:nvPr/>
          </p:nvSpPr>
          <p:spPr>
            <a:xfrm>
              <a:off x="3289005" y="631627"/>
              <a:ext cx="51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+1</a:t>
              </a:r>
              <a:endParaRPr lang="zh-CN" altLang="en-US" dirty="0"/>
            </a:p>
          </p:txBody>
        </p:sp>
      </p:grpSp>
      <p:sp>
        <p:nvSpPr>
          <p:cNvPr id="60" name="椭圆 59">
            <a:extLst>
              <a:ext uri="{FF2B5EF4-FFF2-40B4-BE49-F238E27FC236}">
                <a16:creationId xmlns:a16="http://schemas.microsoft.com/office/drawing/2014/main" id="{1C4BAA1C-0A46-4AF3-A5F1-88B1F4F0EC43}"/>
              </a:ext>
            </a:extLst>
          </p:cNvPr>
          <p:cNvSpPr/>
          <p:nvPr/>
        </p:nvSpPr>
        <p:spPr>
          <a:xfrm>
            <a:off x="6892368" y="3106460"/>
            <a:ext cx="404039" cy="40403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5E48D13-3A52-430C-A985-02D43E6CB188}"/>
              </a:ext>
            </a:extLst>
          </p:cNvPr>
          <p:cNvSpPr txBox="1"/>
          <p:nvPr/>
        </p:nvSpPr>
        <p:spPr>
          <a:xfrm>
            <a:off x="6892369" y="3121400"/>
            <a:ext cx="5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2" name="图文框 61">
            <a:extLst>
              <a:ext uri="{FF2B5EF4-FFF2-40B4-BE49-F238E27FC236}">
                <a16:creationId xmlns:a16="http://schemas.microsoft.com/office/drawing/2014/main" id="{4DE0FD29-2352-4CF3-B3B7-134480A54712}"/>
              </a:ext>
            </a:extLst>
          </p:cNvPr>
          <p:cNvSpPr/>
          <p:nvPr/>
        </p:nvSpPr>
        <p:spPr>
          <a:xfrm>
            <a:off x="6143968" y="3114819"/>
            <a:ext cx="720756" cy="449214"/>
          </a:xfrm>
          <a:prstGeom prst="fram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图文框 64">
            <a:extLst>
              <a:ext uri="{FF2B5EF4-FFF2-40B4-BE49-F238E27FC236}">
                <a16:creationId xmlns:a16="http://schemas.microsoft.com/office/drawing/2014/main" id="{A1A1546E-B706-4C2C-BDB6-9D5A1912D3DC}"/>
              </a:ext>
            </a:extLst>
          </p:cNvPr>
          <p:cNvSpPr/>
          <p:nvPr/>
        </p:nvSpPr>
        <p:spPr>
          <a:xfrm>
            <a:off x="4444958" y="4950597"/>
            <a:ext cx="720756" cy="449214"/>
          </a:xfrm>
          <a:prstGeom prst="fram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E76916C-AB1C-413F-8246-BD76F3F310CA}"/>
              </a:ext>
            </a:extLst>
          </p:cNvPr>
          <p:cNvSpPr/>
          <p:nvPr/>
        </p:nvSpPr>
        <p:spPr>
          <a:xfrm>
            <a:off x="4437841" y="2443946"/>
            <a:ext cx="717331" cy="338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EBFC34-053B-4C11-A2D6-8F0AC81DB5C4}"/>
              </a:ext>
            </a:extLst>
          </p:cNvPr>
          <p:cNvSpPr/>
          <p:nvPr/>
        </p:nvSpPr>
        <p:spPr>
          <a:xfrm>
            <a:off x="5445165" y="4394500"/>
            <a:ext cx="717331" cy="338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BCF2A0-C303-4D23-A1F4-D7B8343A1B9A}"/>
              </a:ext>
            </a:extLst>
          </p:cNvPr>
          <p:cNvSpPr txBox="1"/>
          <p:nvPr/>
        </p:nvSpPr>
        <p:spPr>
          <a:xfrm>
            <a:off x="2492358" y="4773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7A9F53E-8AF7-4F5C-8A03-B10973CCB02A}"/>
              </a:ext>
            </a:extLst>
          </p:cNvPr>
          <p:cNvSpPr txBox="1"/>
          <p:nvPr/>
        </p:nvSpPr>
        <p:spPr>
          <a:xfrm>
            <a:off x="2492358" y="17499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5B488AC-267A-45C5-8A9D-CDFA949F1813}"/>
              </a:ext>
            </a:extLst>
          </p:cNvPr>
          <p:cNvSpPr txBox="1"/>
          <p:nvPr/>
        </p:nvSpPr>
        <p:spPr>
          <a:xfrm>
            <a:off x="2492358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355075C-D0E7-44E4-83E5-A6B7DD9CAE4A}"/>
              </a:ext>
            </a:extLst>
          </p:cNvPr>
          <p:cNvSpPr txBox="1"/>
          <p:nvPr/>
        </p:nvSpPr>
        <p:spPr>
          <a:xfrm>
            <a:off x="2492358" y="4363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F9A35F8-962D-48B7-9D42-00C6A7B7E0B7}"/>
              </a:ext>
            </a:extLst>
          </p:cNvPr>
          <p:cNvSpPr txBox="1"/>
          <p:nvPr/>
        </p:nvSpPr>
        <p:spPr>
          <a:xfrm>
            <a:off x="2503559" y="4981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112F65-5198-4276-A675-4B09B3BB8B78}"/>
              </a:ext>
            </a:extLst>
          </p:cNvPr>
          <p:cNvSpPr txBox="1"/>
          <p:nvPr/>
        </p:nvSpPr>
        <p:spPr>
          <a:xfrm>
            <a:off x="2503559" y="37457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5A45212-410C-4578-BE4B-860A2E9D1072}"/>
              </a:ext>
            </a:extLst>
          </p:cNvPr>
          <p:cNvSpPr txBox="1"/>
          <p:nvPr/>
        </p:nvSpPr>
        <p:spPr>
          <a:xfrm>
            <a:off x="2492358" y="2455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7F3D2F0-DAA6-4CE0-955A-65AF15B828B3}"/>
              </a:ext>
            </a:extLst>
          </p:cNvPr>
          <p:cNvSpPr txBox="1"/>
          <p:nvPr/>
        </p:nvSpPr>
        <p:spPr>
          <a:xfrm>
            <a:off x="2490617" y="11319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11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258</Words>
  <Application>Microsoft Office PowerPoint</Application>
  <PresentationFormat>宽屏</PresentationFormat>
  <Paragraphs>176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16</cp:revision>
  <dcterms:created xsi:type="dcterms:W3CDTF">2021-04-22T14:32:35Z</dcterms:created>
  <dcterms:modified xsi:type="dcterms:W3CDTF">2021-04-22T15:36:46Z</dcterms:modified>
</cp:coreProperties>
</file>