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4805600" cy="33832800"/>
  <p:notesSz cx="6735763" cy="986948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552" userDrawn="1">
          <p15:clr>
            <a:srgbClr val="000000"/>
          </p15:clr>
        </p15:guide>
        <p15:guide id="2" pos="1079"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1358" y="72"/>
      </p:cViewPr>
      <p:guideLst>
        <p:guide orient="horz" pos="7552"/>
        <p:guide pos="10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3000" cy="495300"/>
          </a:xfrm>
          <a:prstGeom prst="rect">
            <a:avLst/>
          </a:prstGeom>
          <a:noFill/>
          <a:ln>
            <a:noFill/>
          </a:ln>
        </p:spPr>
        <p:txBody>
          <a:bodyPr spcFirstLastPara="1" wrap="square" lIns="20400" tIns="10200" rIns="20400" bIns="10200" anchor="t" anchorCtr="0">
            <a:noAutofit/>
          </a:bodyPr>
          <a:lstStyle>
            <a:lvl1pPr marR="0" lvl="0"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13175" y="0"/>
            <a:ext cx="2928900" cy="495300"/>
          </a:xfrm>
          <a:prstGeom prst="rect">
            <a:avLst/>
          </a:prstGeom>
          <a:noFill/>
          <a:ln>
            <a:noFill/>
          </a:ln>
        </p:spPr>
        <p:txBody>
          <a:bodyPr spcFirstLastPara="1" wrap="square" lIns="20400" tIns="10200" rIns="20400" bIns="10200" anchor="t" anchorCtr="0">
            <a:noAutofit/>
          </a:bodyPr>
          <a:lstStyle>
            <a:lvl1pPr marR="0" lvl="0"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919163" y="742950"/>
            <a:ext cx="4902200" cy="3702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01700" y="4692649"/>
            <a:ext cx="4938600" cy="4445101"/>
          </a:xfrm>
          <a:prstGeom prst="rect">
            <a:avLst/>
          </a:prstGeom>
          <a:noFill/>
          <a:ln>
            <a:noFill/>
          </a:ln>
        </p:spPr>
        <p:txBody>
          <a:bodyPr spcFirstLastPara="1" wrap="square" lIns="20400" tIns="10200" rIns="20400" bIns="102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367838"/>
            <a:ext cx="2913000" cy="495300"/>
          </a:xfrm>
          <a:prstGeom prst="rect">
            <a:avLst/>
          </a:prstGeom>
          <a:noFill/>
          <a:ln>
            <a:noFill/>
          </a:ln>
        </p:spPr>
        <p:txBody>
          <a:bodyPr spcFirstLastPara="1" wrap="square" lIns="20400" tIns="10200" rIns="20400" bIns="10200" anchor="b" anchorCtr="0">
            <a:noAutofit/>
          </a:bodyPr>
          <a:lstStyle>
            <a:lvl1pPr marR="0" lvl="0"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30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13175" y="9367838"/>
            <a:ext cx="2928900" cy="495300"/>
          </a:xfrm>
          <a:prstGeom prst="rect">
            <a:avLst/>
          </a:prstGeom>
          <a:noFill/>
          <a:ln>
            <a:noFill/>
          </a:ln>
        </p:spPr>
        <p:txBody>
          <a:bodyPr spcFirstLastPara="1" wrap="square" lIns="20400" tIns="10200" rIns="20400" bIns="10200" anchor="b" anchorCtr="0">
            <a:noAutofit/>
          </a:bodyPr>
          <a:lstStyle/>
          <a:p>
            <a:pPr marL="0" marR="0" lvl="0" indent="0" algn="r" rtl="0">
              <a:lnSpc>
                <a:spcPct val="100000"/>
              </a:lnSpc>
              <a:spcBef>
                <a:spcPts val="0"/>
              </a:spcBef>
              <a:spcAft>
                <a:spcPts val="0"/>
              </a:spcAft>
              <a:buClr>
                <a:srgbClr val="000000"/>
              </a:buClr>
              <a:buSzPts val="300"/>
              <a:buFont typeface="Times New Roman"/>
              <a:buNone/>
            </a:pPr>
            <a:fld id="{00000000-1234-1234-1234-123412341234}" type="slidenum">
              <a:rPr lang="en-US" sz="3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300"/>
                <a:buFont typeface="Times New Roman"/>
                <a:buNone/>
              </a:pPr>
              <a:t>‹#›</a:t>
            </a:fld>
            <a:endParaRPr/>
          </a:p>
        </p:txBody>
      </p:sp>
    </p:spTree>
    <p:extLst>
      <p:ext uri="{BB962C8B-B14F-4D97-AF65-F5344CB8AC3E}">
        <p14:creationId xmlns:p14="http://schemas.microsoft.com/office/powerpoint/2010/main" val="1987253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901700" y="4692649"/>
            <a:ext cx="4938600" cy="4445101"/>
          </a:xfrm>
          <a:prstGeom prst="rect">
            <a:avLst/>
          </a:prstGeom>
        </p:spPr>
        <p:txBody>
          <a:bodyPr spcFirstLastPara="1" wrap="square" lIns="20400" tIns="10200" rIns="20400" bIns="10200" anchor="t" anchorCtr="0">
            <a:noAutofit/>
          </a:bodyPr>
          <a:lstStyle/>
          <a:p>
            <a:pPr marL="0" lvl="0" indent="0" algn="l" rtl="0">
              <a:spcBef>
                <a:spcPts val="0"/>
              </a:spcBef>
              <a:spcAft>
                <a:spcPts val="0"/>
              </a:spcAft>
              <a:buNone/>
            </a:pPr>
            <a:endParaRPr dirty="0"/>
          </a:p>
        </p:txBody>
      </p:sp>
      <p:sp>
        <p:nvSpPr>
          <p:cNvPr id="92" name="Google Shape;92;p1:notes"/>
          <p:cNvSpPr>
            <a:spLocks noGrp="1" noRot="1" noChangeAspect="1"/>
          </p:cNvSpPr>
          <p:nvPr>
            <p:ph type="sldImg" idx="2"/>
          </p:nvPr>
        </p:nvSpPr>
        <p:spPr>
          <a:xfrm>
            <a:off x="919163" y="741363"/>
            <a:ext cx="4903787" cy="3703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258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1"/>
        <p:cNvGrpSpPr/>
        <p:nvPr/>
      </p:nvGrpSpPr>
      <p:grpSpPr>
        <a:xfrm>
          <a:off x="0" y="0"/>
          <a:ext cx="0" cy="0"/>
          <a:chOff x="0" y="0"/>
          <a:chExt cx="0" cy="0"/>
        </a:xfrm>
      </p:grpSpPr>
      <p:sp>
        <p:nvSpPr>
          <p:cNvPr id="22" name="Google Shape;22;p2"/>
          <p:cNvSpPr txBox="1">
            <a:spLocks noGrp="1"/>
          </p:cNvSpPr>
          <p:nvPr>
            <p:ph type="dt" idx="10"/>
          </p:nvPr>
        </p:nvSpPr>
        <p:spPr>
          <a:xfrm>
            <a:off x="3359152" y="30826080"/>
            <a:ext cx="9334501"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15309859" y="30826080"/>
            <a:ext cx="14185799"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32111955" y="30826080"/>
            <a:ext cx="9334501" cy="2255700"/>
          </a:xfrm>
          <a:prstGeom prst="rect">
            <a:avLst/>
          </a:prstGeom>
          <a:noFill/>
          <a:ln>
            <a:noFill/>
          </a:ln>
        </p:spPr>
        <p:txBody>
          <a:bodyPr spcFirstLastPara="1" wrap="square" lIns="456625" tIns="228300" rIns="456625" bIns="228300" anchor="t" anchorCtr="0">
            <a:noAutofit/>
          </a:bodyPr>
          <a:lstStyle>
            <a:lvl1pPr marL="0" marR="0" lvl="0"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360421" y="10509883"/>
            <a:ext cx="38084699" cy="7251901"/>
          </a:xfrm>
          <a:prstGeom prst="rect">
            <a:avLst/>
          </a:prstGeom>
          <a:noFill/>
          <a:ln>
            <a:noFill/>
          </a:ln>
        </p:spPr>
        <p:txBody>
          <a:bodyPr spcFirstLastPara="1" wrap="square" lIns="456625" tIns="228300" rIns="456625" bIns="2283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 name="Google Shape;86;p12"/>
          <p:cNvSpPr txBox="1">
            <a:spLocks noGrp="1"/>
          </p:cNvSpPr>
          <p:nvPr>
            <p:ph type="subTitle" idx="1"/>
          </p:nvPr>
        </p:nvSpPr>
        <p:spPr>
          <a:xfrm>
            <a:off x="6720846" y="19171593"/>
            <a:ext cx="31363801" cy="8646900"/>
          </a:xfrm>
          <a:prstGeom prst="rect">
            <a:avLst/>
          </a:prstGeom>
          <a:noFill/>
          <a:ln>
            <a:noFill/>
          </a:ln>
        </p:spPr>
        <p:txBody>
          <a:bodyPr spcFirstLastPara="1" wrap="square" lIns="456625" tIns="228300" rIns="456625" bIns="228300" anchor="t" anchorCtr="0">
            <a:noAutofit/>
          </a:bodyPr>
          <a:lstStyle>
            <a:lvl1pPr lvl="0" algn="ctr" rtl="0">
              <a:spcBef>
                <a:spcPts val="3201"/>
              </a:spcBef>
              <a:spcAft>
                <a:spcPts val="0"/>
              </a:spcAft>
              <a:buClr>
                <a:schemeClr val="dk1"/>
              </a:buClr>
              <a:buSzPts val="16000"/>
              <a:buFont typeface="Times New Roman"/>
              <a:buNone/>
              <a:defRPr/>
            </a:lvl1pPr>
            <a:lvl2pPr lvl="1" algn="ctr" rtl="0">
              <a:spcBef>
                <a:spcPts val="2738"/>
              </a:spcBef>
              <a:spcAft>
                <a:spcPts val="0"/>
              </a:spcAft>
              <a:buClr>
                <a:schemeClr val="dk1"/>
              </a:buClr>
              <a:buSzPts val="13700"/>
              <a:buFont typeface="Times New Roman"/>
              <a:buNone/>
              <a:defRPr/>
            </a:lvl2pPr>
            <a:lvl3pPr lvl="2" algn="ctr" rtl="0">
              <a:spcBef>
                <a:spcPts val="2400"/>
              </a:spcBef>
              <a:spcAft>
                <a:spcPts val="0"/>
              </a:spcAft>
              <a:buClr>
                <a:schemeClr val="dk1"/>
              </a:buClr>
              <a:buSzPts val="12000"/>
              <a:buFont typeface="Times New Roman"/>
              <a:buNone/>
              <a:defRPr/>
            </a:lvl3pPr>
            <a:lvl4pPr lvl="3" algn="ctr" rtl="0">
              <a:spcBef>
                <a:spcPts val="2000"/>
              </a:spcBef>
              <a:spcAft>
                <a:spcPts val="0"/>
              </a:spcAft>
              <a:buClr>
                <a:schemeClr val="dk1"/>
              </a:buClr>
              <a:buSzPts val="10000"/>
              <a:buFont typeface="Times New Roman"/>
              <a:buNone/>
              <a:defRPr/>
            </a:lvl4pPr>
            <a:lvl5pPr lvl="4" algn="ctr" rtl="0">
              <a:spcBef>
                <a:spcPts val="2000"/>
              </a:spcBef>
              <a:spcAft>
                <a:spcPts val="0"/>
              </a:spcAft>
              <a:buClr>
                <a:schemeClr val="dk1"/>
              </a:buClr>
              <a:buSzPts val="10000"/>
              <a:buFont typeface="Times New Roman"/>
              <a:buNone/>
              <a:defRPr/>
            </a:lvl5pPr>
            <a:lvl6pPr lvl="5" algn="ctr" rtl="0">
              <a:spcBef>
                <a:spcPts val="2000"/>
              </a:spcBef>
              <a:spcAft>
                <a:spcPts val="0"/>
              </a:spcAft>
              <a:buClr>
                <a:schemeClr val="dk1"/>
              </a:buClr>
              <a:buSzPts val="10000"/>
              <a:buFont typeface="Times New Roman"/>
              <a:buNone/>
              <a:defRPr/>
            </a:lvl6pPr>
            <a:lvl7pPr lvl="6" algn="ctr" rtl="0">
              <a:spcBef>
                <a:spcPts val="2000"/>
              </a:spcBef>
              <a:spcAft>
                <a:spcPts val="0"/>
              </a:spcAft>
              <a:buClr>
                <a:schemeClr val="dk1"/>
              </a:buClr>
              <a:buSzPts val="10000"/>
              <a:buFont typeface="Times New Roman"/>
              <a:buNone/>
              <a:defRPr/>
            </a:lvl7pPr>
            <a:lvl8pPr lvl="7" algn="ctr" rtl="0">
              <a:spcBef>
                <a:spcPts val="2000"/>
              </a:spcBef>
              <a:spcAft>
                <a:spcPts val="0"/>
              </a:spcAft>
              <a:buClr>
                <a:schemeClr val="dk1"/>
              </a:buClr>
              <a:buSzPts val="10000"/>
              <a:buFont typeface="Times New Roman"/>
              <a:buNone/>
              <a:defRPr/>
            </a:lvl8pPr>
            <a:lvl9pPr lvl="8" algn="ctr" rtl="0">
              <a:spcBef>
                <a:spcPts val="2000"/>
              </a:spcBef>
              <a:spcAft>
                <a:spcPts val="0"/>
              </a:spcAft>
              <a:buClr>
                <a:schemeClr val="dk1"/>
              </a:buClr>
              <a:buSzPts val="10000"/>
              <a:buFont typeface="Times New Roman"/>
              <a:buNone/>
              <a:defRPr/>
            </a:lvl9pPr>
          </a:lstStyle>
          <a:p>
            <a:endParaRPr/>
          </a:p>
        </p:txBody>
      </p:sp>
      <p:sp>
        <p:nvSpPr>
          <p:cNvPr id="87" name="Google Shape;87;p12"/>
          <p:cNvSpPr txBox="1">
            <a:spLocks noGrp="1"/>
          </p:cNvSpPr>
          <p:nvPr>
            <p:ph type="dt" idx="10"/>
          </p:nvPr>
        </p:nvSpPr>
        <p:spPr>
          <a:xfrm>
            <a:off x="3359152" y="30826080"/>
            <a:ext cx="9334501"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15309859" y="30826080"/>
            <a:ext cx="14185799"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32111955" y="30826080"/>
            <a:ext cx="9334501" cy="2255700"/>
          </a:xfrm>
          <a:prstGeom prst="rect">
            <a:avLst/>
          </a:prstGeom>
          <a:noFill/>
          <a:ln>
            <a:noFill/>
          </a:ln>
        </p:spPr>
        <p:txBody>
          <a:bodyPr spcFirstLastPara="1" wrap="square" lIns="456625" tIns="228300" rIns="456625" bIns="228300" anchor="t" anchorCtr="0">
            <a:noAutofit/>
          </a:bodyPr>
          <a:lstStyle>
            <a:lvl1pPr marL="0" marR="0" lvl="0"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rot="5400000">
            <a:off x="23153425" y="11780321"/>
            <a:ext cx="27065700" cy="9521101"/>
          </a:xfrm>
          <a:prstGeom prst="rect">
            <a:avLst/>
          </a:prstGeom>
          <a:noFill/>
          <a:ln>
            <a:noFill/>
          </a:ln>
        </p:spPr>
        <p:txBody>
          <a:bodyPr spcFirstLastPara="1" wrap="square" lIns="456625" tIns="228300" rIns="456625" bIns="2283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 name="Google Shape;34;p4"/>
          <p:cNvSpPr txBox="1">
            <a:spLocks noGrp="1"/>
          </p:cNvSpPr>
          <p:nvPr>
            <p:ph type="body" idx="1"/>
          </p:nvPr>
        </p:nvSpPr>
        <p:spPr>
          <a:xfrm rot="5400000">
            <a:off x="4030722" y="2336027"/>
            <a:ext cx="27065700" cy="28409699"/>
          </a:xfrm>
          <a:prstGeom prst="rect">
            <a:avLst/>
          </a:prstGeom>
          <a:noFill/>
          <a:ln>
            <a:noFill/>
          </a:ln>
        </p:spPr>
        <p:txBody>
          <a:bodyPr spcFirstLastPara="1" wrap="square" lIns="456625" tIns="228300" rIns="456625" bIns="228300" anchor="t" anchorCtr="0">
            <a:noAutofit/>
          </a:bodyPr>
          <a:lstStyle>
            <a:lvl1pPr marL="457147" lvl="0" indent="-342859" algn="l" rtl="0">
              <a:spcBef>
                <a:spcPts val="359"/>
              </a:spcBef>
              <a:spcAft>
                <a:spcPts val="0"/>
              </a:spcAft>
              <a:buClr>
                <a:schemeClr val="dk1"/>
              </a:buClr>
              <a:buSzPts val="1800"/>
              <a:buChar char="•"/>
              <a:defRPr/>
            </a:lvl1pPr>
            <a:lvl2pPr marL="914296" lvl="1" indent="-342859" algn="l" rtl="0">
              <a:spcBef>
                <a:spcPts val="359"/>
              </a:spcBef>
              <a:spcAft>
                <a:spcPts val="0"/>
              </a:spcAft>
              <a:buClr>
                <a:schemeClr val="dk1"/>
              </a:buClr>
              <a:buSzPts val="1800"/>
              <a:buChar char="–"/>
              <a:defRPr/>
            </a:lvl2pPr>
            <a:lvl3pPr marL="1371443" lvl="2" indent="-342859" algn="l" rtl="0">
              <a:spcBef>
                <a:spcPts val="359"/>
              </a:spcBef>
              <a:spcAft>
                <a:spcPts val="0"/>
              </a:spcAft>
              <a:buClr>
                <a:schemeClr val="dk1"/>
              </a:buClr>
              <a:buSzPts val="1800"/>
              <a:buChar char="•"/>
              <a:defRPr/>
            </a:lvl3pPr>
            <a:lvl4pPr marL="1828589" lvl="3" indent="-342859" algn="l" rtl="0">
              <a:spcBef>
                <a:spcPts val="359"/>
              </a:spcBef>
              <a:spcAft>
                <a:spcPts val="0"/>
              </a:spcAft>
              <a:buClr>
                <a:schemeClr val="dk1"/>
              </a:buClr>
              <a:buSzPts val="1800"/>
              <a:buChar char="–"/>
              <a:defRPr/>
            </a:lvl4pPr>
            <a:lvl5pPr marL="2285736" lvl="4" indent="-342859" algn="l" rtl="0">
              <a:spcBef>
                <a:spcPts val="359"/>
              </a:spcBef>
              <a:spcAft>
                <a:spcPts val="0"/>
              </a:spcAft>
              <a:buClr>
                <a:schemeClr val="dk1"/>
              </a:buClr>
              <a:buSzPts val="1800"/>
              <a:buChar char="»"/>
              <a:defRPr/>
            </a:lvl5pPr>
            <a:lvl6pPr marL="2742885" lvl="5" indent="-342859" algn="l" rtl="0">
              <a:spcBef>
                <a:spcPts val="359"/>
              </a:spcBef>
              <a:spcAft>
                <a:spcPts val="0"/>
              </a:spcAft>
              <a:buClr>
                <a:schemeClr val="dk1"/>
              </a:buClr>
              <a:buSzPts val="1800"/>
              <a:buChar char="»"/>
              <a:defRPr/>
            </a:lvl6pPr>
            <a:lvl7pPr marL="3200032" lvl="6" indent="-342859" algn="l" rtl="0">
              <a:spcBef>
                <a:spcPts val="359"/>
              </a:spcBef>
              <a:spcAft>
                <a:spcPts val="0"/>
              </a:spcAft>
              <a:buClr>
                <a:schemeClr val="dk1"/>
              </a:buClr>
              <a:buSzPts val="1800"/>
              <a:buChar char="»"/>
              <a:defRPr/>
            </a:lvl7pPr>
            <a:lvl8pPr marL="3657178" lvl="7" indent="-342859" algn="l" rtl="0">
              <a:spcBef>
                <a:spcPts val="359"/>
              </a:spcBef>
              <a:spcAft>
                <a:spcPts val="0"/>
              </a:spcAft>
              <a:buClr>
                <a:schemeClr val="dk1"/>
              </a:buClr>
              <a:buSzPts val="1800"/>
              <a:buChar char="»"/>
              <a:defRPr/>
            </a:lvl8pPr>
            <a:lvl9pPr marL="4114328" lvl="8" indent="-342859" algn="l" rtl="0">
              <a:spcBef>
                <a:spcPts val="359"/>
              </a:spcBef>
              <a:spcAft>
                <a:spcPts val="0"/>
              </a:spcAft>
              <a:buClr>
                <a:schemeClr val="dk1"/>
              </a:buClr>
              <a:buSzPts val="1800"/>
              <a:buChar char="»"/>
              <a:defRPr/>
            </a:lvl9pPr>
          </a:lstStyle>
          <a:p>
            <a:endParaRPr/>
          </a:p>
        </p:txBody>
      </p:sp>
      <p:sp>
        <p:nvSpPr>
          <p:cNvPr id="35" name="Google Shape;35;p4"/>
          <p:cNvSpPr txBox="1">
            <a:spLocks noGrp="1"/>
          </p:cNvSpPr>
          <p:nvPr>
            <p:ph type="dt" idx="10"/>
          </p:nvPr>
        </p:nvSpPr>
        <p:spPr>
          <a:xfrm>
            <a:off x="3359152" y="30826080"/>
            <a:ext cx="9334501"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15309859" y="30826080"/>
            <a:ext cx="14185799"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32111955" y="30826080"/>
            <a:ext cx="9334501" cy="2255700"/>
          </a:xfrm>
          <a:prstGeom prst="rect">
            <a:avLst/>
          </a:prstGeom>
          <a:noFill/>
          <a:ln>
            <a:noFill/>
          </a:ln>
        </p:spPr>
        <p:txBody>
          <a:bodyPr spcFirstLastPara="1" wrap="square" lIns="456625" tIns="228300" rIns="456625" bIns="228300" anchor="t" anchorCtr="0">
            <a:noAutofit/>
          </a:bodyPr>
          <a:lstStyle>
            <a:lvl1pPr marL="0" marR="0" lvl="0"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359151" y="3008310"/>
            <a:ext cx="38087399" cy="5638801"/>
          </a:xfrm>
          <a:prstGeom prst="rect">
            <a:avLst/>
          </a:prstGeom>
          <a:noFill/>
          <a:ln>
            <a:noFill/>
          </a:ln>
        </p:spPr>
        <p:txBody>
          <a:bodyPr spcFirstLastPara="1" wrap="square" lIns="456625" tIns="228300" rIns="456625" bIns="2283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0" name="Google Shape;40;p5"/>
          <p:cNvSpPr txBox="1">
            <a:spLocks noGrp="1"/>
          </p:cNvSpPr>
          <p:nvPr>
            <p:ph type="body" idx="1"/>
          </p:nvPr>
        </p:nvSpPr>
        <p:spPr>
          <a:xfrm rot="5400000">
            <a:off x="12254649" y="881812"/>
            <a:ext cx="20296201" cy="38087399"/>
          </a:xfrm>
          <a:prstGeom prst="rect">
            <a:avLst/>
          </a:prstGeom>
          <a:noFill/>
          <a:ln>
            <a:noFill/>
          </a:ln>
        </p:spPr>
        <p:txBody>
          <a:bodyPr spcFirstLastPara="1" wrap="square" lIns="456625" tIns="228300" rIns="456625" bIns="228300" anchor="t" anchorCtr="0">
            <a:noAutofit/>
          </a:bodyPr>
          <a:lstStyle>
            <a:lvl1pPr marL="457147" lvl="0" indent="-342859" algn="l" rtl="0">
              <a:spcBef>
                <a:spcPts val="359"/>
              </a:spcBef>
              <a:spcAft>
                <a:spcPts val="0"/>
              </a:spcAft>
              <a:buClr>
                <a:schemeClr val="dk1"/>
              </a:buClr>
              <a:buSzPts val="1800"/>
              <a:buChar char="•"/>
              <a:defRPr/>
            </a:lvl1pPr>
            <a:lvl2pPr marL="914296" lvl="1" indent="-342859" algn="l" rtl="0">
              <a:spcBef>
                <a:spcPts val="359"/>
              </a:spcBef>
              <a:spcAft>
                <a:spcPts val="0"/>
              </a:spcAft>
              <a:buClr>
                <a:schemeClr val="dk1"/>
              </a:buClr>
              <a:buSzPts val="1800"/>
              <a:buChar char="–"/>
              <a:defRPr/>
            </a:lvl2pPr>
            <a:lvl3pPr marL="1371443" lvl="2" indent="-342859" algn="l" rtl="0">
              <a:spcBef>
                <a:spcPts val="359"/>
              </a:spcBef>
              <a:spcAft>
                <a:spcPts val="0"/>
              </a:spcAft>
              <a:buClr>
                <a:schemeClr val="dk1"/>
              </a:buClr>
              <a:buSzPts val="1800"/>
              <a:buChar char="•"/>
              <a:defRPr/>
            </a:lvl3pPr>
            <a:lvl4pPr marL="1828589" lvl="3" indent="-342859" algn="l" rtl="0">
              <a:spcBef>
                <a:spcPts val="359"/>
              </a:spcBef>
              <a:spcAft>
                <a:spcPts val="0"/>
              </a:spcAft>
              <a:buClr>
                <a:schemeClr val="dk1"/>
              </a:buClr>
              <a:buSzPts val="1800"/>
              <a:buChar char="–"/>
              <a:defRPr/>
            </a:lvl4pPr>
            <a:lvl5pPr marL="2285736" lvl="4" indent="-342859" algn="l" rtl="0">
              <a:spcBef>
                <a:spcPts val="359"/>
              </a:spcBef>
              <a:spcAft>
                <a:spcPts val="0"/>
              </a:spcAft>
              <a:buClr>
                <a:schemeClr val="dk1"/>
              </a:buClr>
              <a:buSzPts val="1800"/>
              <a:buChar char="»"/>
              <a:defRPr/>
            </a:lvl5pPr>
            <a:lvl6pPr marL="2742885" lvl="5" indent="-342859" algn="l" rtl="0">
              <a:spcBef>
                <a:spcPts val="359"/>
              </a:spcBef>
              <a:spcAft>
                <a:spcPts val="0"/>
              </a:spcAft>
              <a:buClr>
                <a:schemeClr val="dk1"/>
              </a:buClr>
              <a:buSzPts val="1800"/>
              <a:buChar char="»"/>
              <a:defRPr/>
            </a:lvl6pPr>
            <a:lvl7pPr marL="3200032" lvl="6" indent="-342859" algn="l" rtl="0">
              <a:spcBef>
                <a:spcPts val="359"/>
              </a:spcBef>
              <a:spcAft>
                <a:spcPts val="0"/>
              </a:spcAft>
              <a:buClr>
                <a:schemeClr val="dk1"/>
              </a:buClr>
              <a:buSzPts val="1800"/>
              <a:buChar char="»"/>
              <a:defRPr/>
            </a:lvl7pPr>
            <a:lvl8pPr marL="3657178" lvl="7" indent="-342859" algn="l" rtl="0">
              <a:spcBef>
                <a:spcPts val="359"/>
              </a:spcBef>
              <a:spcAft>
                <a:spcPts val="0"/>
              </a:spcAft>
              <a:buClr>
                <a:schemeClr val="dk1"/>
              </a:buClr>
              <a:buSzPts val="1800"/>
              <a:buChar char="»"/>
              <a:defRPr/>
            </a:lvl8pPr>
            <a:lvl9pPr marL="4114328" lvl="8" indent="-342859" algn="l" rtl="0">
              <a:spcBef>
                <a:spcPts val="359"/>
              </a:spcBef>
              <a:spcAft>
                <a:spcPts val="0"/>
              </a:spcAft>
              <a:buClr>
                <a:schemeClr val="dk1"/>
              </a:buClr>
              <a:buSzPts val="1800"/>
              <a:buChar char="»"/>
              <a:defRPr/>
            </a:lvl9pPr>
          </a:lstStyle>
          <a:p>
            <a:endParaRPr/>
          </a:p>
        </p:txBody>
      </p:sp>
      <p:sp>
        <p:nvSpPr>
          <p:cNvPr id="41" name="Google Shape;41;p5"/>
          <p:cNvSpPr txBox="1">
            <a:spLocks noGrp="1"/>
          </p:cNvSpPr>
          <p:nvPr>
            <p:ph type="dt" idx="10"/>
          </p:nvPr>
        </p:nvSpPr>
        <p:spPr>
          <a:xfrm>
            <a:off x="3359152" y="30826080"/>
            <a:ext cx="9334501"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15309859" y="30826080"/>
            <a:ext cx="14185799"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32111955" y="30826080"/>
            <a:ext cx="9334501" cy="2255700"/>
          </a:xfrm>
          <a:prstGeom prst="rect">
            <a:avLst/>
          </a:prstGeom>
          <a:noFill/>
          <a:ln>
            <a:noFill/>
          </a:ln>
        </p:spPr>
        <p:txBody>
          <a:bodyPr spcFirstLastPara="1" wrap="square" lIns="456625" tIns="228300" rIns="456625" bIns="228300" anchor="t" anchorCtr="0">
            <a:noAutofit/>
          </a:bodyPr>
          <a:lstStyle>
            <a:lvl1pPr marL="0" marR="0" lvl="0"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2240279" y="1346831"/>
            <a:ext cx="14740200" cy="5733002"/>
          </a:xfrm>
          <a:prstGeom prst="rect">
            <a:avLst/>
          </a:prstGeom>
          <a:noFill/>
          <a:ln>
            <a:noFill/>
          </a:ln>
        </p:spPr>
        <p:txBody>
          <a:bodyPr spcFirstLastPara="1" wrap="square" lIns="456625" tIns="228300" rIns="456625" bIns="2283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17517747" y="1346829"/>
            <a:ext cx="25047600" cy="28875600"/>
          </a:xfrm>
          <a:prstGeom prst="rect">
            <a:avLst/>
          </a:prstGeom>
          <a:noFill/>
          <a:ln>
            <a:noFill/>
          </a:ln>
        </p:spPr>
        <p:txBody>
          <a:bodyPr spcFirstLastPara="1" wrap="square" lIns="456625" tIns="228300" rIns="456625" bIns="228300" anchor="t" anchorCtr="0">
            <a:noAutofit/>
          </a:bodyPr>
          <a:lstStyle>
            <a:lvl1pPr marL="457147" lvl="0" indent="-438100" algn="l" rtl="0">
              <a:spcBef>
                <a:spcPts val="661"/>
              </a:spcBef>
              <a:spcAft>
                <a:spcPts val="0"/>
              </a:spcAft>
              <a:buClr>
                <a:schemeClr val="dk1"/>
              </a:buClr>
              <a:buSzPts val="3300"/>
              <a:buFont typeface="Times New Roman"/>
              <a:buChar char="•"/>
              <a:defRPr sz="3298"/>
            </a:lvl1pPr>
            <a:lvl2pPr marL="914296" lvl="1" indent="-412703" algn="l" rtl="0">
              <a:spcBef>
                <a:spcPts val="581"/>
              </a:spcBef>
              <a:spcAft>
                <a:spcPts val="0"/>
              </a:spcAft>
              <a:buClr>
                <a:schemeClr val="dk1"/>
              </a:buClr>
              <a:buSzPts val="2900"/>
              <a:buFont typeface="Times New Roman"/>
              <a:buChar char="–"/>
              <a:defRPr sz="2898"/>
            </a:lvl2pPr>
            <a:lvl3pPr marL="1371443" lvl="2" indent="-387306" algn="l" rtl="0">
              <a:spcBef>
                <a:spcPts val="501"/>
              </a:spcBef>
              <a:spcAft>
                <a:spcPts val="0"/>
              </a:spcAft>
              <a:buClr>
                <a:schemeClr val="dk1"/>
              </a:buClr>
              <a:buSzPts val="2500"/>
              <a:buFont typeface="Times New Roman"/>
              <a:buChar char="•"/>
              <a:defRPr sz="2501"/>
            </a:lvl3pPr>
            <a:lvl4pPr marL="1828589" lvl="3" indent="-355558" algn="l" rtl="0">
              <a:spcBef>
                <a:spcPts val="400"/>
              </a:spcBef>
              <a:spcAft>
                <a:spcPts val="0"/>
              </a:spcAft>
              <a:buClr>
                <a:schemeClr val="dk1"/>
              </a:buClr>
              <a:buSzPts val="2000"/>
              <a:buFont typeface="Times New Roman"/>
              <a:buChar char="–"/>
              <a:defRPr sz="2000"/>
            </a:lvl4pPr>
            <a:lvl5pPr marL="2285736" lvl="4" indent="-355558" algn="l" rtl="0">
              <a:spcBef>
                <a:spcPts val="400"/>
              </a:spcBef>
              <a:spcAft>
                <a:spcPts val="0"/>
              </a:spcAft>
              <a:buClr>
                <a:schemeClr val="dk1"/>
              </a:buClr>
              <a:buSzPts val="2000"/>
              <a:buFont typeface="Times New Roman"/>
              <a:buChar char="»"/>
              <a:defRPr sz="2000"/>
            </a:lvl5pPr>
            <a:lvl6pPr marL="2742885" lvl="5" indent="-355558" algn="l" rtl="0">
              <a:spcBef>
                <a:spcPts val="400"/>
              </a:spcBef>
              <a:spcAft>
                <a:spcPts val="0"/>
              </a:spcAft>
              <a:buClr>
                <a:schemeClr val="dk1"/>
              </a:buClr>
              <a:buSzPts val="2000"/>
              <a:buFont typeface="Times New Roman"/>
              <a:buChar char="»"/>
              <a:defRPr sz="2000"/>
            </a:lvl6pPr>
            <a:lvl7pPr marL="3200032" lvl="6" indent="-355558" algn="l" rtl="0">
              <a:spcBef>
                <a:spcPts val="400"/>
              </a:spcBef>
              <a:spcAft>
                <a:spcPts val="0"/>
              </a:spcAft>
              <a:buClr>
                <a:schemeClr val="dk1"/>
              </a:buClr>
              <a:buSzPts val="2000"/>
              <a:buFont typeface="Times New Roman"/>
              <a:buChar char="»"/>
              <a:defRPr sz="2000"/>
            </a:lvl7pPr>
            <a:lvl8pPr marL="3657178" lvl="7" indent="-355558" algn="l" rtl="0">
              <a:spcBef>
                <a:spcPts val="400"/>
              </a:spcBef>
              <a:spcAft>
                <a:spcPts val="0"/>
              </a:spcAft>
              <a:buClr>
                <a:schemeClr val="dk1"/>
              </a:buClr>
              <a:buSzPts val="2000"/>
              <a:buFont typeface="Times New Roman"/>
              <a:buChar char="»"/>
              <a:defRPr sz="2000"/>
            </a:lvl8pPr>
            <a:lvl9pPr marL="4114328" lvl="8" indent="-355558" algn="l" rtl="0">
              <a:spcBef>
                <a:spcPts val="400"/>
              </a:spcBef>
              <a:spcAft>
                <a:spcPts val="0"/>
              </a:spcAft>
              <a:buClr>
                <a:schemeClr val="dk1"/>
              </a:buClr>
              <a:buSzPts val="2000"/>
              <a:buFont typeface="Times New Roman"/>
              <a:buChar char="»"/>
              <a:defRPr sz="2000"/>
            </a:lvl9pPr>
          </a:lstStyle>
          <a:p>
            <a:endParaRPr/>
          </a:p>
        </p:txBody>
      </p:sp>
      <p:sp>
        <p:nvSpPr>
          <p:cNvPr id="47" name="Google Shape;47;p6"/>
          <p:cNvSpPr txBox="1">
            <a:spLocks noGrp="1"/>
          </p:cNvSpPr>
          <p:nvPr>
            <p:ph type="body" idx="2"/>
          </p:nvPr>
        </p:nvSpPr>
        <p:spPr>
          <a:xfrm>
            <a:off x="2240279" y="7079940"/>
            <a:ext cx="14740200" cy="23142600"/>
          </a:xfrm>
          <a:prstGeom prst="rect">
            <a:avLst/>
          </a:prstGeom>
          <a:noFill/>
          <a:ln>
            <a:noFill/>
          </a:ln>
        </p:spPr>
        <p:txBody>
          <a:bodyPr spcFirstLastPara="1" wrap="square" lIns="456625" tIns="228300" rIns="456625" bIns="228300" anchor="t" anchorCtr="0">
            <a:noAutofit/>
          </a:bodyPr>
          <a:lstStyle>
            <a:lvl1pPr marL="457147" lvl="0" indent="-228575" algn="l" rtl="0">
              <a:spcBef>
                <a:spcPts val="279"/>
              </a:spcBef>
              <a:spcAft>
                <a:spcPts val="0"/>
              </a:spcAft>
              <a:buClr>
                <a:schemeClr val="dk1"/>
              </a:buClr>
              <a:buSzPts val="1400"/>
              <a:buFont typeface="Times New Roman"/>
              <a:buNone/>
              <a:defRPr sz="1399"/>
            </a:lvl1pPr>
            <a:lvl2pPr marL="914296" lvl="1" indent="-228575" algn="l" rtl="0">
              <a:spcBef>
                <a:spcPts val="240"/>
              </a:spcBef>
              <a:spcAft>
                <a:spcPts val="0"/>
              </a:spcAft>
              <a:buClr>
                <a:schemeClr val="dk1"/>
              </a:buClr>
              <a:buSzPts val="1200"/>
              <a:buFont typeface="Times New Roman"/>
              <a:buNone/>
              <a:defRPr sz="1200"/>
            </a:lvl2pPr>
            <a:lvl3pPr marL="1371443" lvl="2" indent="-228575" algn="l" rtl="0">
              <a:spcBef>
                <a:spcPts val="199"/>
              </a:spcBef>
              <a:spcAft>
                <a:spcPts val="0"/>
              </a:spcAft>
              <a:buClr>
                <a:schemeClr val="dk1"/>
              </a:buClr>
              <a:buSzPts val="1000"/>
              <a:buFont typeface="Times New Roman"/>
              <a:buNone/>
              <a:defRPr sz="999"/>
            </a:lvl3pPr>
            <a:lvl4pPr marL="1828589" lvl="3" indent="-228575" algn="l" rtl="0">
              <a:spcBef>
                <a:spcPts val="181"/>
              </a:spcBef>
              <a:spcAft>
                <a:spcPts val="0"/>
              </a:spcAft>
              <a:buClr>
                <a:schemeClr val="dk1"/>
              </a:buClr>
              <a:buSzPts val="900"/>
              <a:buFont typeface="Times New Roman"/>
              <a:buNone/>
              <a:defRPr sz="901"/>
            </a:lvl4pPr>
            <a:lvl5pPr marL="2285736" lvl="4" indent="-228575" algn="l" rtl="0">
              <a:spcBef>
                <a:spcPts val="181"/>
              </a:spcBef>
              <a:spcAft>
                <a:spcPts val="0"/>
              </a:spcAft>
              <a:buClr>
                <a:schemeClr val="dk1"/>
              </a:buClr>
              <a:buSzPts val="900"/>
              <a:buFont typeface="Times New Roman"/>
              <a:buNone/>
              <a:defRPr sz="901"/>
            </a:lvl5pPr>
            <a:lvl6pPr marL="2742885" lvl="5" indent="-228575" algn="l" rtl="0">
              <a:spcBef>
                <a:spcPts val="181"/>
              </a:spcBef>
              <a:spcAft>
                <a:spcPts val="0"/>
              </a:spcAft>
              <a:buClr>
                <a:schemeClr val="dk1"/>
              </a:buClr>
              <a:buSzPts val="900"/>
              <a:buFont typeface="Times New Roman"/>
              <a:buNone/>
              <a:defRPr sz="901"/>
            </a:lvl6pPr>
            <a:lvl7pPr marL="3200032" lvl="6" indent="-228575" algn="l" rtl="0">
              <a:spcBef>
                <a:spcPts val="181"/>
              </a:spcBef>
              <a:spcAft>
                <a:spcPts val="0"/>
              </a:spcAft>
              <a:buClr>
                <a:schemeClr val="dk1"/>
              </a:buClr>
              <a:buSzPts val="900"/>
              <a:buFont typeface="Times New Roman"/>
              <a:buNone/>
              <a:defRPr sz="901"/>
            </a:lvl7pPr>
            <a:lvl8pPr marL="3657178" lvl="7" indent="-228575" algn="l" rtl="0">
              <a:spcBef>
                <a:spcPts val="181"/>
              </a:spcBef>
              <a:spcAft>
                <a:spcPts val="0"/>
              </a:spcAft>
              <a:buClr>
                <a:schemeClr val="dk1"/>
              </a:buClr>
              <a:buSzPts val="900"/>
              <a:buFont typeface="Times New Roman"/>
              <a:buNone/>
              <a:defRPr sz="901"/>
            </a:lvl8pPr>
            <a:lvl9pPr marL="4114328" lvl="8" indent="-228575" algn="l" rtl="0">
              <a:spcBef>
                <a:spcPts val="181"/>
              </a:spcBef>
              <a:spcAft>
                <a:spcPts val="0"/>
              </a:spcAft>
              <a:buClr>
                <a:schemeClr val="dk1"/>
              </a:buClr>
              <a:buSzPts val="900"/>
              <a:buFont typeface="Times New Roman"/>
              <a:buNone/>
              <a:defRPr sz="901"/>
            </a:lvl9pPr>
          </a:lstStyle>
          <a:p>
            <a:endParaRPr/>
          </a:p>
        </p:txBody>
      </p:sp>
      <p:sp>
        <p:nvSpPr>
          <p:cNvPr id="48" name="Google Shape;48;p6"/>
          <p:cNvSpPr txBox="1">
            <a:spLocks noGrp="1"/>
          </p:cNvSpPr>
          <p:nvPr>
            <p:ph type="dt" idx="10"/>
          </p:nvPr>
        </p:nvSpPr>
        <p:spPr>
          <a:xfrm>
            <a:off x="3359152" y="30826080"/>
            <a:ext cx="9334501"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15309859" y="30826080"/>
            <a:ext cx="14185799"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32111955" y="30826080"/>
            <a:ext cx="9334501" cy="2255700"/>
          </a:xfrm>
          <a:prstGeom prst="rect">
            <a:avLst/>
          </a:prstGeom>
          <a:noFill/>
          <a:ln>
            <a:noFill/>
          </a:ln>
        </p:spPr>
        <p:txBody>
          <a:bodyPr spcFirstLastPara="1" wrap="square" lIns="456625" tIns="228300" rIns="456625" bIns="228300" anchor="t" anchorCtr="0">
            <a:noAutofit/>
          </a:bodyPr>
          <a:lstStyle>
            <a:lvl1pPr marL="0" marR="0" lvl="0"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3359151" y="3008310"/>
            <a:ext cx="38087399" cy="5638801"/>
          </a:xfrm>
          <a:prstGeom prst="rect">
            <a:avLst/>
          </a:prstGeom>
          <a:noFill/>
          <a:ln>
            <a:noFill/>
          </a:ln>
        </p:spPr>
        <p:txBody>
          <a:bodyPr spcFirstLastPara="1" wrap="square" lIns="456625" tIns="228300" rIns="456625" bIns="2283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3359152" y="30826080"/>
            <a:ext cx="9334501"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15309859" y="30826080"/>
            <a:ext cx="14185799"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32111955" y="30826080"/>
            <a:ext cx="9334501" cy="2255700"/>
          </a:xfrm>
          <a:prstGeom prst="rect">
            <a:avLst/>
          </a:prstGeom>
          <a:noFill/>
          <a:ln>
            <a:noFill/>
          </a:ln>
        </p:spPr>
        <p:txBody>
          <a:bodyPr spcFirstLastPara="1" wrap="square" lIns="456625" tIns="228300" rIns="456625" bIns="228300" anchor="t" anchorCtr="0">
            <a:noAutofit/>
          </a:bodyPr>
          <a:lstStyle>
            <a:lvl1pPr marL="0" marR="0" lvl="0"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2240289" y="1355098"/>
            <a:ext cx="40325099" cy="5638801"/>
          </a:xfrm>
          <a:prstGeom prst="rect">
            <a:avLst/>
          </a:prstGeom>
          <a:noFill/>
          <a:ln>
            <a:noFill/>
          </a:ln>
        </p:spPr>
        <p:txBody>
          <a:bodyPr spcFirstLastPara="1" wrap="square" lIns="456625" tIns="228300" rIns="456625" bIns="2283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8" name="Google Shape;58;p8"/>
          <p:cNvSpPr txBox="1">
            <a:spLocks noGrp="1"/>
          </p:cNvSpPr>
          <p:nvPr>
            <p:ph type="body" idx="1"/>
          </p:nvPr>
        </p:nvSpPr>
        <p:spPr>
          <a:xfrm>
            <a:off x="2240281" y="7573004"/>
            <a:ext cx="19797299" cy="3156902"/>
          </a:xfrm>
          <a:prstGeom prst="rect">
            <a:avLst/>
          </a:prstGeom>
          <a:noFill/>
          <a:ln>
            <a:noFill/>
          </a:ln>
        </p:spPr>
        <p:txBody>
          <a:bodyPr spcFirstLastPara="1" wrap="square" lIns="456625" tIns="228300" rIns="456625" bIns="228300" anchor="b" anchorCtr="0">
            <a:noAutofit/>
          </a:bodyPr>
          <a:lstStyle>
            <a:lvl1pPr marL="457147" lvl="0" indent="-228575" algn="l" rtl="0">
              <a:spcBef>
                <a:spcPts val="501"/>
              </a:spcBef>
              <a:spcAft>
                <a:spcPts val="0"/>
              </a:spcAft>
              <a:buClr>
                <a:schemeClr val="dk1"/>
              </a:buClr>
              <a:buSzPts val="2500"/>
              <a:buFont typeface="Times New Roman"/>
              <a:buNone/>
              <a:defRPr sz="2501" b="1"/>
            </a:lvl1pPr>
            <a:lvl2pPr marL="914296" lvl="1" indent="-228575" algn="l" rtl="0">
              <a:spcBef>
                <a:spcPts val="400"/>
              </a:spcBef>
              <a:spcAft>
                <a:spcPts val="0"/>
              </a:spcAft>
              <a:buClr>
                <a:schemeClr val="dk1"/>
              </a:buClr>
              <a:buSzPts val="2000"/>
              <a:buFont typeface="Times New Roman"/>
              <a:buNone/>
              <a:defRPr sz="2000" b="1"/>
            </a:lvl2pPr>
            <a:lvl3pPr marL="1371443" lvl="2" indent="-228575" algn="l" rtl="0">
              <a:spcBef>
                <a:spcPts val="359"/>
              </a:spcBef>
              <a:spcAft>
                <a:spcPts val="0"/>
              </a:spcAft>
              <a:buClr>
                <a:schemeClr val="dk1"/>
              </a:buClr>
              <a:buSzPts val="1800"/>
              <a:buFont typeface="Times New Roman"/>
              <a:buNone/>
              <a:defRPr sz="1799" b="1"/>
            </a:lvl3pPr>
            <a:lvl4pPr marL="1828589" lvl="3" indent="-228575" algn="l" rtl="0">
              <a:spcBef>
                <a:spcPts val="320"/>
              </a:spcBef>
              <a:spcAft>
                <a:spcPts val="0"/>
              </a:spcAft>
              <a:buClr>
                <a:schemeClr val="dk1"/>
              </a:buClr>
              <a:buSzPts val="1600"/>
              <a:buFont typeface="Times New Roman"/>
              <a:buNone/>
              <a:defRPr sz="1600" b="1"/>
            </a:lvl4pPr>
            <a:lvl5pPr marL="2285736" lvl="4" indent="-228575" algn="l" rtl="0">
              <a:spcBef>
                <a:spcPts val="320"/>
              </a:spcBef>
              <a:spcAft>
                <a:spcPts val="0"/>
              </a:spcAft>
              <a:buClr>
                <a:schemeClr val="dk1"/>
              </a:buClr>
              <a:buSzPts val="1600"/>
              <a:buFont typeface="Times New Roman"/>
              <a:buNone/>
              <a:defRPr sz="1600" b="1"/>
            </a:lvl5pPr>
            <a:lvl6pPr marL="2742885" lvl="5" indent="-228575" algn="l" rtl="0">
              <a:spcBef>
                <a:spcPts val="320"/>
              </a:spcBef>
              <a:spcAft>
                <a:spcPts val="0"/>
              </a:spcAft>
              <a:buClr>
                <a:schemeClr val="dk1"/>
              </a:buClr>
              <a:buSzPts val="1600"/>
              <a:buFont typeface="Times New Roman"/>
              <a:buNone/>
              <a:defRPr sz="1600" b="1"/>
            </a:lvl6pPr>
            <a:lvl7pPr marL="3200032" lvl="6" indent="-228575" algn="l" rtl="0">
              <a:spcBef>
                <a:spcPts val="320"/>
              </a:spcBef>
              <a:spcAft>
                <a:spcPts val="0"/>
              </a:spcAft>
              <a:buClr>
                <a:schemeClr val="dk1"/>
              </a:buClr>
              <a:buSzPts val="1600"/>
              <a:buFont typeface="Times New Roman"/>
              <a:buNone/>
              <a:defRPr sz="1600" b="1"/>
            </a:lvl7pPr>
            <a:lvl8pPr marL="3657178" lvl="7" indent="-228575" algn="l" rtl="0">
              <a:spcBef>
                <a:spcPts val="320"/>
              </a:spcBef>
              <a:spcAft>
                <a:spcPts val="0"/>
              </a:spcAft>
              <a:buClr>
                <a:schemeClr val="dk1"/>
              </a:buClr>
              <a:buSzPts val="1600"/>
              <a:buFont typeface="Times New Roman"/>
              <a:buNone/>
              <a:defRPr sz="1600" b="1"/>
            </a:lvl8pPr>
            <a:lvl9pPr marL="4114328" lvl="8" indent="-228575" algn="l" rtl="0">
              <a:spcBef>
                <a:spcPts val="320"/>
              </a:spcBef>
              <a:spcAft>
                <a:spcPts val="0"/>
              </a:spcAft>
              <a:buClr>
                <a:schemeClr val="dk1"/>
              </a:buClr>
              <a:buSzPts val="1600"/>
              <a:buFont typeface="Times New Roman"/>
              <a:buNone/>
              <a:defRPr sz="1600" b="1"/>
            </a:lvl9pPr>
          </a:lstStyle>
          <a:p>
            <a:endParaRPr/>
          </a:p>
        </p:txBody>
      </p:sp>
      <p:sp>
        <p:nvSpPr>
          <p:cNvPr id="59" name="Google Shape;59;p8"/>
          <p:cNvSpPr txBox="1">
            <a:spLocks noGrp="1"/>
          </p:cNvSpPr>
          <p:nvPr>
            <p:ph type="body" idx="2"/>
          </p:nvPr>
        </p:nvSpPr>
        <p:spPr>
          <a:xfrm>
            <a:off x="2240281" y="10729936"/>
            <a:ext cx="19797299" cy="19492501"/>
          </a:xfrm>
          <a:prstGeom prst="rect">
            <a:avLst/>
          </a:prstGeom>
          <a:noFill/>
          <a:ln>
            <a:noFill/>
          </a:ln>
        </p:spPr>
        <p:txBody>
          <a:bodyPr spcFirstLastPara="1" wrap="square" lIns="456625" tIns="228300" rIns="456625" bIns="228300" anchor="t" anchorCtr="0">
            <a:noAutofit/>
          </a:bodyPr>
          <a:lstStyle>
            <a:lvl1pPr marL="457147" lvl="0" indent="-387306" algn="l" rtl="0">
              <a:spcBef>
                <a:spcPts val="501"/>
              </a:spcBef>
              <a:spcAft>
                <a:spcPts val="0"/>
              </a:spcAft>
              <a:buClr>
                <a:schemeClr val="dk1"/>
              </a:buClr>
              <a:buSzPts val="2500"/>
              <a:buFont typeface="Times New Roman"/>
              <a:buChar char="•"/>
              <a:defRPr sz="2501"/>
            </a:lvl1pPr>
            <a:lvl2pPr marL="914296" lvl="1" indent="-355558" algn="l" rtl="0">
              <a:spcBef>
                <a:spcPts val="400"/>
              </a:spcBef>
              <a:spcAft>
                <a:spcPts val="0"/>
              </a:spcAft>
              <a:buClr>
                <a:schemeClr val="dk1"/>
              </a:buClr>
              <a:buSzPts val="2000"/>
              <a:buFont typeface="Times New Roman"/>
              <a:buChar char="–"/>
              <a:defRPr sz="2000"/>
            </a:lvl2pPr>
            <a:lvl3pPr marL="1371443" lvl="2" indent="-342859" algn="l" rtl="0">
              <a:spcBef>
                <a:spcPts val="359"/>
              </a:spcBef>
              <a:spcAft>
                <a:spcPts val="0"/>
              </a:spcAft>
              <a:buClr>
                <a:schemeClr val="dk1"/>
              </a:buClr>
              <a:buSzPts val="1800"/>
              <a:buFont typeface="Times New Roman"/>
              <a:buChar char="•"/>
              <a:defRPr sz="1799"/>
            </a:lvl3pPr>
            <a:lvl4pPr marL="1828589" lvl="3" indent="-330161" algn="l" rtl="0">
              <a:spcBef>
                <a:spcPts val="320"/>
              </a:spcBef>
              <a:spcAft>
                <a:spcPts val="0"/>
              </a:spcAft>
              <a:buClr>
                <a:schemeClr val="dk1"/>
              </a:buClr>
              <a:buSzPts val="1600"/>
              <a:buFont typeface="Times New Roman"/>
              <a:buChar char="–"/>
              <a:defRPr sz="1600"/>
            </a:lvl4pPr>
            <a:lvl5pPr marL="2285736" lvl="4" indent="-330161" algn="l" rtl="0">
              <a:spcBef>
                <a:spcPts val="320"/>
              </a:spcBef>
              <a:spcAft>
                <a:spcPts val="0"/>
              </a:spcAft>
              <a:buClr>
                <a:schemeClr val="dk1"/>
              </a:buClr>
              <a:buSzPts val="1600"/>
              <a:buFont typeface="Times New Roman"/>
              <a:buChar char="»"/>
              <a:defRPr sz="1600"/>
            </a:lvl5pPr>
            <a:lvl6pPr marL="2742885" lvl="5" indent="-330161" algn="l" rtl="0">
              <a:spcBef>
                <a:spcPts val="320"/>
              </a:spcBef>
              <a:spcAft>
                <a:spcPts val="0"/>
              </a:spcAft>
              <a:buClr>
                <a:schemeClr val="dk1"/>
              </a:buClr>
              <a:buSzPts val="1600"/>
              <a:buFont typeface="Times New Roman"/>
              <a:buChar char="»"/>
              <a:defRPr sz="1600"/>
            </a:lvl6pPr>
            <a:lvl7pPr marL="3200032" lvl="6" indent="-330161" algn="l" rtl="0">
              <a:spcBef>
                <a:spcPts val="320"/>
              </a:spcBef>
              <a:spcAft>
                <a:spcPts val="0"/>
              </a:spcAft>
              <a:buClr>
                <a:schemeClr val="dk1"/>
              </a:buClr>
              <a:buSzPts val="1600"/>
              <a:buFont typeface="Times New Roman"/>
              <a:buChar char="»"/>
              <a:defRPr sz="1600"/>
            </a:lvl7pPr>
            <a:lvl8pPr marL="3657178" lvl="7" indent="-330161" algn="l" rtl="0">
              <a:spcBef>
                <a:spcPts val="320"/>
              </a:spcBef>
              <a:spcAft>
                <a:spcPts val="0"/>
              </a:spcAft>
              <a:buClr>
                <a:schemeClr val="dk1"/>
              </a:buClr>
              <a:buSzPts val="1600"/>
              <a:buFont typeface="Times New Roman"/>
              <a:buChar char="»"/>
              <a:defRPr sz="1600"/>
            </a:lvl8pPr>
            <a:lvl9pPr marL="4114328" lvl="8" indent="-330161" algn="l" rtl="0">
              <a:spcBef>
                <a:spcPts val="320"/>
              </a:spcBef>
              <a:spcAft>
                <a:spcPts val="0"/>
              </a:spcAft>
              <a:buClr>
                <a:schemeClr val="dk1"/>
              </a:buClr>
              <a:buSzPts val="1600"/>
              <a:buFont typeface="Times New Roman"/>
              <a:buChar char="»"/>
              <a:defRPr sz="1600"/>
            </a:lvl9pPr>
          </a:lstStyle>
          <a:p>
            <a:endParaRPr/>
          </a:p>
        </p:txBody>
      </p:sp>
      <p:sp>
        <p:nvSpPr>
          <p:cNvPr id="60" name="Google Shape;60;p8"/>
          <p:cNvSpPr txBox="1">
            <a:spLocks noGrp="1"/>
          </p:cNvSpPr>
          <p:nvPr>
            <p:ph type="body" idx="3"/>
          </p:nvPr>
        </p:nvSpPr>
        <p:spPr>
          <a:xfrm>
            <a:off x="22761441" y="7573004"/>
            <a:ext cx="19803901" cy="3156902"/>
          </a:xfrm>
          <a:prstGeom prst="rect">
            <a:avLst/>
          </a:prstGeom>
          <a:noFill/>
          <a:ln>
            <a:noFill/>
          </a:ln>
        </p:spPr>
        <p:txBody>
          <a:bodyPr spcFirstLastPara="1" wrap="square" lIns="456625" tIns="228300" rIns="456625" bIns="228300" anchor="b" anchorCtr="0">
            <a:noAutofit/>
          </a:bodyPr>
          <a:lstStyle>
            <a:lvl1pPr marL="457147" lvl="0" indent="-228575" algn="l" rtl="0">
              <a:spcBef>
                <a:spcPts val="501"/>
              </a:spcBef>
              <a:spcAft>
                <a:spcPts val="0"/>
              </a:spcAft>
              <a:buClr>
                <a:schemeClr val="dk1"/>
              </a:buClr>
              <a:buSzPts val="2500"/>
              <a:buFont typeface="Times New Roman"/>
              <a:buNone/>
              <a:defRPr sz="2501" b="1"/>
            </a:lvl1pPr>
            <a:lvl2pPr marL="914296" lvl="1" indent="-228575" algn="l" rtl="0">
              <a:spcBef>
                <a:spcPts val="400"/>
              </a:spcBef>
              <a:spcAft>
                <a:spcPts val="0"/>
              </a:spcAft>
              <a:buClr>
                <a:schemeClr val="dk1"/>
              </a:buClr>
              <a:buSzPts val="2000"/>
              <a:buFont typeface="Times New Roman"/>
              <a:buNone/>
              <a:defRPr sz="2000" b="1"/>
            </a:lvl2pPr>
            <a:lvl3pPr marL="1371443" lvl="2" indent="-228575" algn="l" rtl="0">
              <a:spcBef>
                <a:spcPts val="359"/>
              </a:spcBef>
              <a:spcAft>
                <a:spcPts val="0"/>
              </a:spcAft>
              <a:buClr>
                <a:schemeClr val="dk1"/>
              </a:buClr>
              <a:buSzPts val="1800"/>
              <a:buFont typeface="Times New Roman"/>
              <a:buNone/>
              <a:defRPr sz="1799" b="1"/>
            </a:lvl3pPr>
            <a:lvl4pPr marL="1828589" lvl="3" indent="-228575" algn="l" rtl="0">
              <a:spcBef>
                <a:spcPts val="320"/>
              </a:spcBef>
              <a:spcAft>
                <a:spcPts val="0"/>
              </a:spcAft>
              <a:buClr>
                <a:schemeClr val="dk1"/>
              </a:buClr>
              <a:buSzPts val="1600"/>
              <a:buFont typeface="Times New Roman"/>
              <a:buNone/>
              <a:defRPr sz="1600" b="1"/>
            </a:lvl4pPr>
            <a:lvl5pPr marL="2285736" lvl="4" indent="-228575" algn="l" rtl="0">
              <a:spcBef>
                <a:spcPts val="320"/>
              </a:spcBef>
              <a:spcAft>
                <a:spcPts val="0"/>
              </a:spcAft>
              <a:buClr>
                <a:schemeClr val="dk1"/>
              </a:buClr>
              <a:buSzPts val="1600"/>
              <a:buFont typeface="Times New Roman"/>
              <a:buNone/>
              <a:defRPr sz="1600" b="1"/>
            </a:lvl5pPr>
            <a:lvl6pPr marL="2742885" lvl="5" indent="-228575" algn="l" rtl="0">
              <a:spcBef>
                <a:spcPts val="320"/>
              </a:spcBef>
              <a:spcAft>
                <a:spcPts val="0"/>
              </a:spcAft>
              <a:buClr>
                <a:schemeClr val="dk1"/>
              </a:buClr>
              <a:buSzPts val="1600"/>
              <a:buFont typeface="Times New Roman"/>
              <a:buNone/>
              <a:defRPr sz="1600" b="1"/>
            </a:lvl6pPr>
            <a:lvl7pPr marL="3200032" lvl="6" indent="-228575" algn="l" rtl="0">
              <a:spcBef>
                <a:spcPts val="320"/>
              </a:spcBef>
              <a:spcAft>
                <a:spcPts val="0"/>
              </a:spcAft>
              <a:buClr>
                <a:schemeClr val="dk1"/>
              </a:buClr>
              <a:buSzPts val="1600"/>
              <a:buFont typeface="Times New Roman"/>
              <a:buNone/>
              <a:defRPr sz="1600" b="1"/>
            </a:lvl7pPr>
            <a:lvl8pPr marL="3657178" lvl="7" indent="-228575" algn="l" rtl="0">
              <a:spcBef>
                <a:spcPts val="320"/>
              </a:spcBef>
              <a:spcAft>
                <a:spcPts val="0"/>
              </a:spcAft>
              <a:buClr>
                <a:schemeClr val="dk1"/>
              </a:buClr>
              <a:buSzPts val="1600"/>
              <a:buFont typeface="Times New Roman"/>
              <a:buNone/>
              <a:defRPr sz="1600" b="1"/>
            </a:lvl8pPr>
            <a:lvl9pPr marL="4114328" lvl="8" indent="-228575" algn="l" rtl="0">
              <a:spcBef>
                <a:spcPts val="320"/>
              </a:spcBef>
              <a:spcAft>
                <a:spcPts val="0"/>
              </a:spcAft>
              <a:buClr>
                <a:schemeClr val="dk1"/>
              </a:buClr>
              <a:buSzPts val="1600"/>
              <a:buFont typeface="Times New Roman"/>
              <a:buNone/>
              <a:defRPr sz="1600" b="1"/>
            </a:lvl9pPr>
          </a:lstStyle>
          <a:p>
            <a:endParaRPr/>
          </a:p>
        </p:txBody>
      </p:sp>
      <p:sp>
        <p:nvSpPr>
          <p:cNvPr id="61" name="Google Shape;61;p8"/>
          <p:cNvSpPr txBox="1">
            <a:spLocks noGrp="1"/>
          </p:cNvSpPr>
          <p:nvPr>
            <p:ph type="body" idx="4"/>
          </p:nvPr>
        </p:nvSpPr>
        <p:spPr>
          <a:xfrm>
            <a:off x="22761441" y="10729936"/>
            <a:ext cx="19803901" cy="19492501"/>
          </a:xfrm>
          <a:prstGeom prst="rect">
            <a:avLst/>
          </a:prstGeom>
          <a:noFill/>
          <a:ln>
            <a:noFill/>
          </a:ln>
        </p:spPr>
        <p:txBody>
          <a:bodyPr spcFirstLastPara="1" wrap="square" lIns="456625" tIns="228300" rIns="456625" bIns="228300" anchor="t" anchorCtr="0">
            <a:noAutofit/>
          </a:bodyPr>
          <a:lstStyle>
            <a:lvl1pPr marL="457147" lvl="0" indent="-387306" algn="l" rtl="0">
              <a:spcBef>
                <a:spcPts val="501"/>
              </a:spcBef>
              <a:spcAft>
                <a:spcPts val="0"/>
              </a:spcAft>
              <a:buClr>
                <a:schemeClr val="dk1"/>
              </a:buClr>
              <a:buSzPts val="2500"/>
              <a:buFont typeface="Times New Roman"/>
              <a:buChar char="•"/>
              <a:defRPr sz="2501"/>
            </a:lvl1pPr>
            <a:lvl2pPr marL="914296" lvl="1" indent="-355558" algn="l" rtl="0">
              <a:spcBef>
                <a:spcPts val="400"/>
              </a:spcBef>
              <a:spcAft>
                <a:spcPts val="0"/>
              </a:spcAft>
              <a:buClr>
                <a:schemeClr val="dk1"/>
              </a:buClr>
              <a:buSzPts val="2000"/>
              <a:buFont typeface="Times New Roman"/>
              <a:buChar char="–"/>
              <a:defRPr sz="2000"/>
            </a:lvl2pPr>
            <a:lvl3pPr marL="1371443" lvl="2" indent="-342859" algn="l" rtl="0">
              <a:spcBef>
                <a:spcPts val="359"/>
              </a:spcBef>
              <a:spcAft>
                <a:spcPts val="0"/>
              </a:spcAft>
              <a:buClr>
                <a:schemeClr val="dk1"/>
              </a:buClr>
              <a:buSzPts val="1800"/>
              <a:buFont typeface="Times New Roman"/>
              <a:buChar char="•"/>
              <a:defRPr sz="1799"/>
            </a:lvl3pPr>
            <a:lvl4pPr marL="1828589" lvl="3" indent="-330161" algn="l" rtl="0">
              <a:spcBef>
                <a:spcPts val="320"/>
              </a:spcBef>
              <a:spcAft>
                <a:spcPts val="0"/>
              </a:spcAft>
              <a:buClr>
                <a:schemeClr val="dk1"/>
              </a:buClr>
              <a:buSzPts val="1600"/>
              <a:buFont typeface="Times New Roman"/>
              <a:buChar char="–"/>
              <a:defRPr sz="1600"/>
            </a:lvl4pPr>
            <a:lvl5pPr marL="2285736" lvl="4" indent="-330161" algn="l" rtl="0">
              <a:spcBef>
                <a:spcPts val="320"/>
              </a:spcBef>
              <a:spcAft>
                <a:spcPts val="0"/>
              </a:spcAft>
              <a:buClr>
                <a:schemeClr val="dk1"/>
              </a:buClr>
              <a:buSzPts val="1600"/>
              <a:buFont typeface="Times New Roman"/>
              <a:buChar char="»"/>
              <a:defRPr sz="1600"/>
            </a:lvl5pPr>
            <a:lvl6pPr marL="2742885" lvl="5" indent="-330161" algn="l" rtl="0">
              <a:spcBef>
                <a:spcPts val="320"/>
              </a:spcBef>
              <a:spcAft>
                <a:spcPts val="0"/>
              </a:spcAft>
              <a:buClr>
                <a:schemeClr val="dk1"/>
              </a:buClr>
              <a:buSzPts val="1600"/>
              <a:buFont typeface="Times New Roman"/>
              <a:buChar char="»"/>
              <a:defRPr sz="1600"/>
            </a:lvl6pPr>
            <a:lvl7pPr marL="3200032" lvl="6" indent="-330161" algn="l" rtl="0">
              <a:spcBef>
                <a:spcPts val="320"/>
              </a:spcBef>
              <a:spcAft>
                <a:spcPts val="0"/>
              </a:spcAft>
              <a:buClr>
                <a:schemeClr val="dk1"/>
              </a:buClr>
              <a:buSzPts val="1600"/>
              <a:buFont typeface="Times New Roman"/>
              <a:buChar char="»"/>
              <a:defRPr sz="1600"/>
            </a:lvl7pPr>
            <a:lvl8pPr marL="3657178" lvl="7" indent="-330161" algn="l" rtl="0">
              <a:spcBef>
                <a:spcPts val="320"/>
              </a:spcBef>
              <a:spcAft>
                <a:spcPts val="0"/>
              </a:spcAft>
              <a:buClr>
                <a:schemeClr val="dk1"/>
              </a:buClr>
              <a:buSzPts val="1600"/>
              <a:buFont typeface="Times New Roman"/>
              <a:buChar char="»"/>
              <a:defRPr sz="1600"/>
            </a:lvl8pPr>
            <a:lvl9pPr marL="4114328" lvl="8" indent="-330161" algn="l" rtl="0">
              <a:spcBef>
                <a:spcPts val="320"/>
              </a:spcBef>
              <a:spcAft>
                <a:spcPts val="0"/>
              </a:spcAft>
              <a:buClr>
                <a:schemeClr val="dk1"/>
              </a:buClr>
              <a:buSzPts val="1600"/>
              <a:buFont typeface="Times New Roman"/>
              <a:buChar char="»"/>
              <a:defRPr sz="1600"/>
            </a:lvl9pPr>
          </a:lstStyle>
          <a:p>
            <a:endParaRPr/>
          </a:p>
        </p:txBody>
      </p:sp>
      <p:sp>
        <p:nvSpPr>
          <p:cNvPr id="62" name="Google Shape;62;p8"/>
          <p:cNvSpPr txBox="1">
            <a:spLocks noGrp="1"/>
          </p:cNvSpPr>
          <p:nvPr>
            <p:ph type="dt" idx="10"/>
          </p:nvPr>
        </p:nvSpPr>
        <p:spPr>
          <a:xfrm>
            <a:off x="3359152" y="30826080"/>
            <a:ext cx="9334501"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15309859" y="30826080"/>
            <a:ext cx="14185799"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32111955" y="30826080"/>
            <a:ext cx="9334501" cy="2255700"/>
          </a:xfrm>
          <a:prstGeom prst="rect">
            <a:avLst/>
          </a:prstGeom>
          <a:noFill/>
          <a:ln>
            <a:noFill/>
          </a:ln>
        </p:spPr>
        <p:txBody>
          <a:bodyPr spcFirstLastPara="1" wrap="square" lIns="456625" tIns="228300" rIns="456625" bIns="228300" anchor="t" anchorCtr="0">
            <a:noAutofit/>
          </a:bodyPr>
          <a:lstStyle>
            <a:lvl1pPr marL="0" marR="0" lvl="0"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3359151" y="3008310"/>
            <a:ext cx="38087399" cy="5638801"/>
          </a:xfrm>
          <a:prstGeom prst="rect">
            <a:avLst/>
          </a:prstGeom>
          <a:noFill/>
          <a:ln>
            <a:noFill/>
          </a:ln>
        </p:spPr>
        <p:txBody>
          <a:bodyPr spcFirstLastPara="1" wrap="square" lIns="456625" tIns="228300" rIns="456625" bIns="2283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3358794" y="9776904"/>
            <a:ext cx="18965399" cy="20296800"/>
          </a:xfrm>
          <a:prstGeom prst="rect">
            <a:avLst/>
          </a:prstGeom>
          <a:noFill/>
          <a:ln>
            <a:noFill/>
          </a:ln>
        </p:spPr>
        <p:txBody>
          <a:bodyPr spcFirstLastPara="1" wrap="square" lIns="456625" tIns="228300" rIns="456625" bIns="228300" anchor="t" anchorCtr="0">
            <a:noAutofit/>
          </a:bodyPr>
          <a:lstStyle>
            <a:lvl1pPr marL="457147" lvl="0" indent="-412703" algn="l" rtl="0">
              <a:spcBef>
                <a:spcPts val="581"/>
              </a:spcBef>
              <a:spcAft>
                <a:spcPts val="0"/>
              </a:spcAft>
              <a:buClr>
                <a:schemeClr val="dk1"/>
              </a:buClr>
              <a:buSzPts val="2900"/>
              <a:buFont typeface="Times New Roman"/>
              <a:buChar char="•"/>
              <a:defRPr sz="2898"/>
            </a:lvl1pPr>
            <a:lvl2pPr marL="914296" lvl="1" indent="-387306" algn="l" rtl="0">
              <a:spcBef>
                <a:spcPts val="501"/>
              </a:spcBef>
              <a:spcAft>
                <a:spcPts val="0"/>
              </a:spcAft>
              <a:buClr>
                <a:schemeClr val="dk1"/>
              </a:buClr>
              <a:buSzPts val="2500"/>
              <a:buFont typeface="Times New Roman"/>
              <a:buChar char="–"/>
              <a:defRPr sz="2501"/>
            </a:lvl2pPr>
            <a:lvl3pPr marL="1371443" lvl="2" indent="-355558" algn="l" rtl="0">
              <a:spcBef>
                <a:spcPts val="400"/>
              </a:spcBef>
              <a:spcAft>
                <a:spcPts val="0"/>
              </a:spcAft>
              <a:buClr>
                <a:schemeClr val="dk1"/>
              </a:buClr>
              <a:buSzPts val="2000"/>
              <a:buFont typeface="Times New Roman"/>
              <a:buChar char="•"/>
              <a:defRPr sz="2000"/>
            </a:lvl3pPr>
            <a:lvl4pPr marL="1828589" lvl="3" indent="-342859" algn="l" rtl="0">
              <a:spcBef>
                <a:spcPts val="359"/>
              </a:spcBef>
              <a:spcAft>
                <a:spcPts val="0"/>
              </a:spcAft>
              <a:buClr>
                <a:schemeClr val="dk1"/>
              </a:buClr>
              <a:buSzPts val="1800"/>
              <a:buFont typeface="Times New Roman"/>
              <a:buChar char="–"/>
              <a:defRPr sz="1799"/>
            </a:lvl4pPr>
            <a:lvl5pPr marL="2285736" lvl="4" indent="-342859" algn="l" rtl="0">
              <a:spcBef>
                <a:spcPts val="359"/>
              </a:spcBef>
              <a:spcAft>
                <a:spcPts val="0"/>
              </a:spcAft>
              <a:buClr>
                <a:schemeClr val="dk1"/>
              </a:buClr>
              <a:buSzPts val="1800"/>
              <a:buFont typeface="Times New Roman"/>
              <a:buChar char="»"/>
              <a:defRPr sz="1799"/>
            </a:lvl5pPr>
            <a:lvl6pPr marL="2742885" lvl="5" indent="-342859" algn="l" rtl="0">
              <a:spcBef>
                <a:spcPts val="359"/>
              </a:spcBef>
              <a:spcAft>
                <a:spcPts val="0"/>
              </a:spcAft>
              <a:buClr>
                <a:schemeClr val="dk1"/>
              </a:buClr>
              <a:buSzPts val="1800"/>
              <a:buFont typeface="Times New Roman"/>
              <a:buChar char="»"/>
              <a:defRPr sz="1799"/>
            </a:lvl6pPr>
            <a:lvl7pPr marL="3200032" lvl="6" indent="-342859" algn="l" rtl="0">
              <a:spcBef>
                <a:spcPts val="359"/>
              </a:spcBef>
              <a:spcAft>
                <a:spcPts val="0"/>
              </a:spcAft>
              <a:buClr>
                <a:schemeClr val="dk1"/>
              </a:buClr>
              <a:buSzPts val="1800"/>
              <a:buFont typeface="Times New Roman"/>
              <a:buChar char="»"/>
              <a:defRPr sz="1799"/>
            </a:lvl7pPr>
            <a:lvl8pPr marL="3657178" lvl="7" indent="-342859" algn="l" rtl="0">
              <a:spcBef>
                <a:spcPts val="359"/>
              </a:spcBef>
              <a:spcAft>
                <a:spcPts val="0"/>
              </a:spcAft>
              <a:buClr>
                <a:schemeClr val="dk1"/>
              </a:buClr>
              <a:buSzPts val="1800"/>
              <a:buFont typeface="Times New Roman"/>
              <a:buChar char="»"/>
              <a:defRPr sz="1799"/>
            </a:lvl8pPr>
            <a:lvl9pPr marL="4114328" lvl="8" indent="-342859" algn="l" rtl="0">
              <a:spcBef>
                <a:spcPts val="359"/>
              </a:spcBef>
              <a:spcAft>
                <a:spcPts val="0"/>
              </a:spcAft>
              <a:buClr>
                <a:schemeClr val="dk1"/>
              </a:buClr>
              <a:buSzPts val="1800"/>
              <a:buFont typeface="Times New Roman"/>
              <a:buChar char="»"/>
              <a:defRPr sz="1799"/>
            </a:lvl9pPr>
          </a:lstStyle>
          <a:p>
            <a:endParaRPr/>
          </a:p>
        </p:txBody>
      </p:sp>
      <p:sp>
        <p:nvSpPr>
          <p:cNvPr id="68" name="Google Shape;68;p9"/>
          <p:cNvSpPr txBox="1">
            <a:spLocks noGrp="1"/>
          </p:cNvSpPr>
          <p:nvPr>
            <p:ph type="body" idx="2"/>
          </p:nvPr>
        </p:nvSpPr>
        <p:spPr>
          <a:xfrm>
            <a:off x="22481416" y="9776904"/>
            <a:ext cx="18965399" cy="20296800"/>
          </a:xfrm>
          <a:prstGeom prst="rect">
            <a:avLst/>
          </a:prstGeom>
          <a:noFill/>
          <a:ln>
            <a:noFill/>
          </a:ln>
        </p:spPr>
        <p:txBody>
          <a:bodyPr spcFirstLastPara="1" wrap="square" lIns="456625" tIns="228300" rIns="456625" bIns="228300" anchor="t" anchorCtr="0">
            <a:noAutofit/>
          </a:bodyPr>
          <a:lstStyle>
            <a:lvl1pPr marL="457147" lvl="0" indent="-412703" algn="l" rtl="0">
              <a:spcBef>
                <a:spcPts val="581"/>
              </a:spcBef>
              <a:spcAft>
                <a:spcPts val="0"/>
              </a:spcAft>
              <a:buClr>
                <a:schemeClr val="dk1"/>
              </a:buClr>
              <a:buSzPts val="2900"/>
              <a:buFont typeface="Times New Roman"/>
              <a:buChar char="•"/>
              <a:defRPr sz="2898"/>
            </a:lvl1pPr>
            <a:lvl2pPr marL="914296" lvl="1" indent="-387306" algn="l" rtl="0">
              <a:spcBef>
                <a:spcPts val="501"/>
              </a:spcBef>
              <a:spcAft>
                <a:spcPts val="0"/>
              </a:spcAft>
              <a:buClr>
                <a:schemeClr val="dk1"/>
              </a:buClr>
              <a:buSzPts val="2500"/>
              <a:buFont typeface="Times New Roman"/>
              <a:buChar char="–"/>
              <a:defRPr sz="2501"/>
            </a:lvl2pPr>
            <a:lvl3pPr marL="1371443" lvl="2" indent="-355558" algn="l" rtl="0">
              <a:spcBef>
                <a:spcPts val="400"/>
              </a:spcBef>
              <a:spcAft>
                <a:spcPts val="0"/>
              </a:spcAft>
              <a:buClr>
                <a:schemeClr val="dk1"/>
              </a:buClr>
              <a:buSzPts val="2000"/>
              <a:buFont typeface="Times New Roman"/>
              <a:buChar char="•"/>
              <a:defRPr sz="2000"/>
            </a:lvl3pPr>
            <a:lvl4pPr marL="1828589" lvl="3" indent="-342859" algn="l" rtl="0">
              <a:spcBef>
                <a:spcPts val="359"/>
              </a:spcBef>
              <a:spcAft>
                <a:spcPts val="0"/>
              </a:spcAft>
              <a:buClr>
                <a:schemeClr val="dk1"/>
              </a:buClr>
              <a:buSzPts val="1800"/>
              <a:buFont typeface="Times New Roman"/>
              <a:buChar char="–"/>
              <a:defRPr sz="1799"/>
            </a:lvl4pPr>
            <a:lvl5pPr marL="2285736" lvl="4" indent="-342859" algn="l" rtl="0">
              <a:spcBef>
                <a:spcPts val="359"/>
              </a:spcBef>
              <a:spcAft>
                <a:spcPts val="0"/>
              </a:spcAft>
              <a:buClr>
                <a:schemeClr val="dk1"/>
              </a:buClr>
              <a:buSzPts val="1800"/>
              <a:buFont typeface="Times New Roman"/>
              <a:buChar char="»"/>
              <a:defRPr sz="1799"/>
            </a:lvl5pPr>
            <a:lvl6pPr marL="2742885" lvl="5" indent="-342859" algn="l" rtl="0">
              <a:spcBef>
                <a:spcPts val="359"/>
              </a:spcBef>
              <a:spcAft>
                <a:spcPts val="0"/>
              </a:spcAft>
              <a:buClr>
                <a:schemeClr val="dk1"/>
              </a:buClr>
              <a:buSzPts val="1800"/>
              <a:buFont typeface="Times New Roman"/>
              <a:buChar char="»"/>
              <a:defRPr sz="1799"/>
            </a:lvl6pPr>
            <a:lvl7pPr marL="3200032" lvl="6" indent="-342859" algn="l" rtl="0">
              <a:spcBef>
                <a:spcPts val="359"/>
              </a:spcBef>
              <a:spcAft>
                <a:spcPts val="0"/>
              </a:spcAft>
              <a:buClr>
                <a:schemeClr val="dk1"/>
              </a:buClr>
              <a:buSzPts val="1800"/>
              <a:buFont typeface="Times New Roman"/>
              <a:buChar char="»"/>
              <a:defRPr sz="1799"/>
            </a:lvl7pPr>
            <a:lvl8pPr marL="3657178" lvl="7" indent="-342859" algn="l" rtl="0">
              <a:spcBef>
                <a:spcPts val="359"/>
              </a:spcBef>
              <a:spcAft>
                <a:spcPts val="0"/>
              </a:spcAft>
              <a:buClr>
                <a:schemeClr val="dk1"/>
              </a:buClr>
              <a:buSzPts val="1800"/>
              <a:buFont typeface="Times New Roman"/>
              <a:buChar char="»"/>
              <a:defRPr sz="1799"/>
            </a:lvl8pPr>
            <a:lvl9pPr marL="4114328" lvl="8" indent="-342859" algn="l" rtl="0">
              <a:spcBef>
                <a:spcPts val="359"/>
              </a:spcBef>
              <a:spcAft>
                <a:spcPts val="0"/>
              </a:spcAft>
              <a:buClr>
                <a:schemeClr val="dk1"/>
              </a:buClr>
              <a:buSzPts val="1800"/>
              <a:buFont typeface="Times New Roman"/>
              <a:buChar char="»"/>
              <a:defRPr sz="1799"/>
            </a:lvl9pPr>
          </a:lstStyle>
          <a:p>
            <a:endParaRPr/>
          </a:p>
        </p:txBody>
      </p:sp>
      <p:sp>
        <p:nvSpPr>
          <p:cNvPr id="69" name="Google Shape;69;p9"/>
          <p:cNvSpPr txBox="1">
            <a:spLocks noGrp="1"/>
          </p:cNvSpPr>
          <p:nvPr>
            <p:ph type="dt" idx="10"/>
          </p:nvPr>
        </p:nvSpPr>
        <p:spPr>
          <a:xfrm>
            <a:off x="3359152" y="30826080"/>
            <a:ext cx="9334501"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15309859" y="30826080"/>
            <a:ext cx="14185799"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32111955" y="30826080"/>
            <a:ext cx="9334501" cy="2255700"/>
          </a:xfrm>
          <a:prstGeom prst="rect">
            <a:avLst/>
          </a:prstGeom>
          <a:noFill/>
          <a:ln>
            <a:noFill/>
          </a:ln>
        </p:spPr>
        <p:txBody>
          <a:bodyPr spcFirstLastPara="1" wrap="square" lIns="456625" tIns="228300" rIns="456625" bIns="228300" anchor="t" anchorCtr="0">
            <a:noAutofit/>
          </a:bodyPr>
          <a:lstStyle>
            <a:lvl1pPr marL="0" marR="0" lvl="0"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538925" y="21741154"/>
            <a:ext cx="38084699" cy="6719101"/>
          </a:xfrm>
          <a:prstGeom prst="rect">
            <a:avLst/>
          </a:prstGeom>
          <a:noFill/>
          <a:ln>
            <a:noFill/>
          </a:ln>
        </p:spPr>
        <p:txBody>
          <a:bodyPr spcFirstLastPara="1" wrap="square" lIns="456625" tIns="228300" rIns="456625" bIns="228300" anchor="t" anchorCtr="0">
            <a:noAutofit/>
          </a:bodyPr>
          <a:lstStyle>
            <a:lvl1pPr lvl="0" algn="l" rtl="0">
              <a:spcBef>
                <a:spcPts val="0"/>
              </a:spcBef>
              <a:spcAft>
                <a:spcPts val="0"/>
              </a:spcAft>
              <a:buSzPts val="1400"/>
              <a:buNone/>
              <a:defRPr sz="4099"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4" name="Google Shape;74;p10"/>
          <p:cNvSpPr txBox="1">
            <a:spLocks noGrp="1"/>
          </p:cNvSpPr>
          <p:nvPr>
            <p:ph type="body" idx="1"/>
          </p:nvPr>
        </p:nvSpPr>
        <p:spPr>
          <a:xfrm>
            <a:off x="3538925" y="14340232"/>
            <a:ext cx="38084699" cy="7400999"/>
          </a:xfrm>
          <a:prstGeom prst="rect">
            <a:avLst/>
          </a:prstGeom>
          <a:noFill/>
          <a:ln>
            <a:noFill/>
          </a:ln>
        </p:spPr>
        <p:txBody>
          <a:bodyPr spcFirstLastPara="1" wrap="square" lIns="456625" tIns="228300" rIns="456625" bIns="228300" anchor="b" anchorCtr="0">
            <a:noAutofit/>
          </a:bodyPr>
          <a:lstStyle>
            <a:lvl1pPr marL="457147" lvl="0" indent="-228575" algn="l" rtl="0">
              <a:spcBef>
                <a:spcPts val="400"/>
              </a:spcBef>
              <a:spcAft>
                <a:spcPts val="0"/>
              </a:spcAft>
              <a:buClr>
                <a:schemeClr val="dk1"/>
              </a:buClr>
              <a:buSzPts val="2000"/>
              <a:buFont typeface="Times New Roman"/>
              <a:buNone/>
              <a:defRPr sz="2000"/>
            </a:lvl1pPr>
            <a:lvl2pPr marL="914296" lvl="1" indent="-228575" algn="l" rtl="0">
              <a:spcBef>
                <a:spcPts val="359"/>
              </a:spcBef>
              <a:spcAft>
                <a:spcPts val="0"/>
              </a:spcAft>
              <a:buClr>
                <a:schemeClr val="dk1"/>
              </a:buClr>
              <a:buSzPts val="1800"/>
              <a:buFont typeface="Times New Roman"/>
              <a:buNone/>
              <a:defRPr sz="1799"/>
            </a:lvl2pPr>
            <a:lvl3pPr marL="1371443" lvl="2" indent="-228575" algn="l" rtl="0">
              <a:spcBef>
                <a:spcPts val="320"/>
              </a:spcBef>
              <a:spcAft>
                <a:spcPts val="0"/>
              </a:spcAft>
              <a:buClr>
                <a:schemeClr val="dk1"/>
              </a:buClr>
              <a:buSzPts val="1600"/>
              <a:buFont typeface="Times New Roman"/>
              <a:buNone/>
              <a:defRPr sz="1600"/>
            </a:lvl3pPr>
            <a:lvl4pPr marL="1828589" lvl="3" indent="-228575" algn="l" rtl="0">
              <a:spcBef>
                <a:spcPts val="279"/>
              </a:spcBef>
              <a:spcAft>
                <a:spcPts val="0"/>
              </a:spcAft>
              <a:buClr>
                <a:schemeClr val="dk1"/>
              </a:buClr>
              <a:buSzPts val="1400"/>
              <a:buFont typeface="Times New Roman"/>
              <a:buNone/>
              <a:defRPr sz="1399"/>
            </a:lvl4pPr>
            <a:lvl5pPr marL="2285736" lvl="4" indent="-228575" algn="l" rtl="0">
              <a:spcBef>
                <a:spcPts val="279"/>
              </a:spcBef>
              <a:spcAft>
                <a:spcPts val="0"/>
              </a:spcAft>
              <a:buClr>
                <a:schemeClr val="dk1"/>
              </a:buClr>
              <a:buSzPts val="1400"/>
              <a:buFont typeface="Times New Roman"/>
              <a:buNone/>
              <a:defRPr sz="1399"/>
            </a:lvl5pPr>
            <a:lvl6pPr marL="2742885" lvl="5" indent="-228575" algn="l" rtl="0">
              <a:spcBef>
                <a:spcPts val="279"/>
              </a:spcBef>
              <a:spcAft>
                <a:spcPts val="0"/>
              </a:spcAft>
              <a:buClr>
                <a:schemeClr val="dk1"/>
              </a:buClr>
              <a:buSzPts val="1400"/>
              <a:buFont typeface="Times New Roman"/>
              <a:buNone/>
              <a:defRPr sz="1399"/>
            </a:lvl6pPr>
            <a:lvl7pPr marL="3200032" lvl="6" indent="-228575" algn="l" rtl="0">
              <a:spcBef>
                <a:spcPts val="279"/>
              </a:spcBef>
              <a:spcAft>
                <a:spcPts val="0"/>
              </a:spcAft>
              <a:buClr>
                <a:schemeClr val="dk1"/>
              </a:buClr>
              <a:buSzPts val="1400"/>
              <a:buFont typeface="Times New Roman"/>
              <a:buNone/>
              <a:defRPr sz="1399"/>
            </a:lvl7pPr>
            <a:lvl8pPr marL="3657178" lvl="7" indent="-228575" algn="l" rtl="0">
              <a:spcBef>
                <a:spcPts val="279"/>
              </a:spcBef>
              <a:spcAft>
                <a:spcPts val="0"/>
              </a:spcAft>
              <a:buClr>
                <a:schemeClr val="dk1"/>
              </a:buClr>
              <a:buSzPts val="1400"/>
              <a:buFont typeface="Times New Roman"/>
              <a:buNone/>
              <a:defRPr sz="1399"/>
            </a:lvl8pPr>
            <a:lvl9pPr marL="4114328" lvl="8" indent="-228575" algn="l" rtl="0">
              <a:spcBef>
                <a:spcPts val="279"/>
              </a:spcBef>
              <a:spcAft>
                <a:spcPts val="0"/>
              </a:spcAft>
              <a:buClr>
                <a:schemeClr val="dk1"/>
              </a:buClr>
              <a:buSzPts val="1400"/>
              <a:buFont typeface="Times New Roman"/>
              <a:buNone/>
              <a:defRPr sz="1399"/>
            </a:lvl9pPr>
          </a:lstStyle>
          <a:p>
            <a:endParaRPr/>
          </a:p>
        </p:txBody>
      </p:sp>
      <p:sp>
        <p:nvSpPr>
          <p:cNvPr id="75" name="Google Shape;75;p10"/>
          <p:cNvSpPr txBox="1">
            <a:spLocks noGrp="1"/>
          </p:cNvSpPr>
          <p:nvPr>
            <p:ph type="dt" idx="10"/>
          </p:nvPr>
        </p:nvSpPr>
        <p:spPr>
          <a:xfrm>
            <a:off x="3359152" y="30826080"/>
            <a:ext cx="9334501"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15309859" y="30826080"/>
            <a:ext cx="14185799"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32111955" y="30826080"/>
            <a:ext cx="9334501" cy="2255700"/>
          </a:xfrm>
          <a:prstGeom prst="rect">
            <a:avLst/>
          </a:prstGeom>
          <a:noFill/>
          <a:ln>
            <a:noFill/>
          </a:ln>
        </p:spPr>
        <p:txBody>
          <a:bodyPr spcFirstLastPara="1" wrap="square" lIns="456625" tIns="228300" rIns="456625" bIns="228300" anchor="t" anchorCtr="0">
            <a:noAutofit/>
          </a:bodyPr>
          <a:lstStyle>
            <a:lvl1pPr marL="0" marR="0" lvl="0"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3359151" y="3008310"/>
            <a:ext cx="38087399" cy="5638801"/>
          </a:xfrm>
          <a:prstGeom prst="rect">
            <a:avLst/>
          </a:prstGeom>
          <a:noFill/>
          <a:ln>
            <a:noFill/>
          </a:ln>
        </p:spPr>
        <p:txBody>
          <a:bodyPr spcFirstLastPara="1" wrap="square" lIns="456625" tIns="228300" rIns="456625" bIns="2283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1"/>
          <p:cNvSpPr txBox="1">
            <a:spLocks noGrp="1"/>
          </p:cNvSpPr>
          <p:nvPr>
            <p:ph type="body" idx="1"/>
          </p:nvPr>
        </p:nvSpPr>
        <p:spPr>
          <a:xfrm>
            <a:off x="3359151" y="9777411"/>
            <a:ext cx="38087399" cy="20296201"/>
          </a:xfrm>
          <a:prstGeom prst="rect">
            <a:avLst/>
          </a:prstGeom>
          <a:noFill/>
          <a:ln>
            <a:noFill/>
          </a:ln>
        </p:spPr>
        <p:txBody>
          <a:bodyPr spcFirstLastPara="1" wrap="square" lIns="456625" tIns="228300" rIns="456625" bIns="228300" anchor="t" anchorCtr="0">
            <a:noAutofit/>
          </a:bodyPr>
          <a:lstStyle>
            <a:lvl1pPr marL="457147" lvl="0" indent="-342859" algn="l" rtl="0">
              <a:spcBef>
                <a:spcPts val="359"/>
              </a:spcBef>
              <a:spcAft>
                <a:spcPts val="0"/>
              </a:spcAft>
              <a:buClr>
                <a:schemeClr val="dk1"/>
              </a:buClr>
              <a:buSzPts val="1800"/>
              <a:buChar char="•"/>
              <a:defRPr/>
            </a:lvl1pPr>
            <a:lvl2pPr marL="914296" lvl="1" indent="-342859" algn="l" rtl="0">
              <a:spcBef>
                <a:spcPts val="359"/>
              </a:spcBef>
              <a:spcAft>
                <a:spcPts val="0"/>
              </a:spcAft>
              <a:buClr>
                <a:schemeClr val="dk1"/>
              </a:buClr>
              <a:buSzPts val="1800"/>
              <a:buChar char="–"/>
              <a:defRPr/>
            </a:lvl2pPr>
            <a:lvl3pPr marL="1371443" lvl="2" indent="-342859" algn="l" rtl="0">
              <a:spcBef>
                <a:spcPts val="359"/>
              </a:spcBef>
              <a:spcAft>
                <a:spcPts val="0"/>
              </a:spcAft>
              <a:buClr>
                <a:schemeClr val="dk1"/>
              </a:buClr>
              <a:buSzPts val="1800"/>
              <a:buChar char="•"/>
              <a:defRPr/>
            </a:lvl3pPr>
            <a:lvl4pPr marL="1828589" lvl="3" indent="-342859" algn="l" rtl="0">
              <a:spcBef>
                <a:spcPts val="359"/>
              </a:spcBef>
              <a:spcAft>
                <a:spcPts val="0"/>
              </a:spcAft>
              <a:buClr>
                <a:schemeClr val="dk1"/>
              </a:buClr>
              <a:buSzPts val="1800"/>
              <a:buChar char="–"/>
              <a:defRPr/>
            </a:lvl4pPr>
            <a:lvl5pPr marL="2285736" lvl="4" indent="-342859" algn="l" rtl="0">
              <a:spcBef>
                <a:spcPts val="359"/>
              </a:spcBef>
              <a:spcAft>
                <a:spcPts val="0"/>
              </a:spcAft>
              <a:buClr>
                <a:schemeClr val="dk1"/>
              </a:buClr>
              <a:buSzPts val="1800"/>
              <a:buChar char="»"/>
              <a:defRPr/>
            </a:lvl5pPr>
            <a:lvl6pPr marL="2742885" lvl="5" indent="-342859" algn="l" rtl="0">
              <a:spcBef>
                <a:spcPts val="359"/>
              </a:spcBef>
              <a:spcAft>
                <a:spcPts val="0"/>
              </a:spcAft>
              <a:buClr>
                <a:schemeClr val="dk1"/>
              </a:buClr>
              <a:buSzPts val="1800"/>
              <a:buChar char="»"/>
              <a:defRPr/>
            </a:lvl6pPr>
            <a:lvl7pPr marL="3200032" lvl="6" indent="-342859" algn="l" rtl="0">
              <a:spcBef>
                <a:spcPts val="359"/>
              </a:spcBef>
              <a:spcAft>
                <a:spcPts val="0"/>
              </a:spcAft>
              <a:buClr>
                <a:schemeClr val="dk1"/>
              </a:buClr>
              <a:buSzPts val="1800"/>
              <a:buChar char="»"/>
              <a:defRPr/>
            </a:lvl7pPr>
            <a:lvl8pPr marL="3657178" lvl="7" indent="-342859" algn="l" rtl="0">
              <a:spcBef>
                <a:spcPts val="359"/>
              </a:spcBef>
              <a:spcAft>
                <a:spcPts val="0"/>
              </a:spcAft>
              <a:buClr>
                <a:schemeClr val="dk1"/>
              </a:buClr>
              <a:buSzPts val="1800"/>
              <a:buChar char="»"/>
              <a:defRPr/>
            </a:lvl8pPr>
            <a:lvl9pPr marL="4114328" lvl="8" indent="-342859" algn="l" rtl="0">
              <a:spcBef>
                <a:spcPts val="359"/>
              </a:spcBef>
              <a:spcAft>
                <a:spcPts val="0"/>
              </a:spcAft>
              <a:buClr>
                <a:schemeClr val="dk1"/>
              </a:buClr>
              <a:buSzPts val="1800"/>
              <a:buChar char="»"/>
              <a:defRPr/>
            </a:lvl9pPr>
          </a:lstStyle>
          <a:p>
            <a:endParaRPr/>
          </a:p>
        </p:txBody>
      </p:sp>
      <p:sp>
        <p:nvSpPr>
          <p:cNvPr id="81" name="Google Shape;81;p11"/>
          <p:cNvSpPr txBox="1">
            <a:spLocks noGrp="1"/>
          </p:cNvSpPr>
          <p:nvPr>
            <p:ph type="dt" idx="10"/>
          </p:nvPr>
        </p:nvSpPr>
        <p:spPr>
          <a:xfrm>
            <a:off x="3359152" y="30826080"/>
            <a:ext cx="9334501"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15309859" y="30826080"/>
            <a:ext cx="14185799" cy="2255700"/>
          </a:xfrm>
          <a:prstGeom prst="rect">
            <a:avLst/>
          </a:prstGeom>
          <a:noFill/>
          <a:ln>
            <a:noFill/>
          </a:ln>
        </p:spPr>
        <p:txBody>
          <a:bodyPr spcFirstLastPara="1" wrap="square" lIns="456625" tIns="228300" rIns="456625" bIns="2283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32111955" y="30826080"/>
            <a:ext cx="9334501" cy="2255700"/>
          </a:xfrm>
          <a:prstGeom prst="rect">
            <a:avLst/>
          </a:prstGeom>
          <a:noFill/>
          <a:ln>
            <a:noFill/>
          </a:ln>
        </p:spPr>
        <p:txBody>
          <a:bodyPr spcFirstLastPara="1" wrap="square" lIns="456625" tIns="228300" rIns="456625" bIns="228300" anchor="t" anchorCtr="0">
            <a:noAutofit/>
          </a:bodyPr>
          <a:lstStyle>
            <a:lvl1pPr marL="0" marR="0" lvl="0"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7200"/>
              <a:buFont typeface="Times New Roman"/>
              <a:buNone/>
              <a:defRPr sz="7198" b="0" i="0" u="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359151" y="3008310"/>
            <a:ext cx="38087399" cy="5638801"/>
          </a:xfrm>
          <a:prstGeom prst="rect">
            <a:avLst/>
          </a:prstGeom>
          <a:noFill/>
          <a:ln>
            <a:noFill/>
          </a:ln>
        </p:spPr>
        <p:txBody>
          <a:bodyPr spcFirstLastPara="1" wrap="square" lIns="456625" tIns="228300" rIns="456625" bIns="228300" anchor="ctr" anchorCtr="0">
            <a:noAutofit/>
          </a:bodyPr>
          <a:lstStyle>
            <a:lvl1pPr marR="0" lvl="0" algn="ctr" rtl="0">
              <a:spcBef>
                <a:spcPts val="0"/>
              </a:spcBef>
              <a:spcAft>
                <a:spcPts val="0"/>
              </a:spcAft>
              <a:buSzPts val="1400"/>
              <a:buNone/>
              <a:defRPr sz="217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217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217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217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217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217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217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217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217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
          <p:cNvSpPr txBox="1">
            <a:spLocks noGrp="1"/>
          </p:cNvSpPr>
          <p:nvPr>
            <p:ph type="body" idx="1"/>
          </p:nvPr>
        </p:nvSpPr>
        <p:spPr>
          <a:xfrm>
            <a:off x="3359151" y="9777411"/>
            <a:ext cx="38087399" cy="20296201"/>
          </a:xfrm>
          <a:prstGeom prst="rect">
            <a:avLst/>
          </a:prstGeom>
          <a:noFill/>
          <a:ln>
            <a:noFill/>
          </a:ln>
        </p:spPr>
        <p:txBody>
          <a:bodyPr spcFirstLastPara="1" wrap="square" lIns="456625" tIns="228300" rIns="456625" bIns="228300" anchor="t" anchorCtr="0">
            <a:noAutofit/>
          </a:bodyPr>
          <a:lstStyle>
            <a:lvl1pPr marL="457200" marR="0" lvl="0" indent="-1244600" algn="l" rtl="0">
              <a:spcBef>
                <a:spcPts val="3200"/>
              </a:spcBef>
              <a:spcAft>
                <a:spcPts val="0"/>
              </a:spcAft>
              <a:buClr>
                <a:schemeClr val="dk1"/>
              </a:buClr>
              <a:buSzPts val="16000"/>
              <a:buFont typeface="Times New Roman"/>
              <a:buChar char="•"/>
              <a:defRPr sz="16000" b="0" i="0" u="none" strike="noStrike" cap="none">
                <a:solidFill>
                  <a:schemeClr val="dk1"/>
                </a:solidFill>
                <a:latin typeface="Times New Roman"/>
                <a:ea typeface="Times New Roman"/>
                <a:cs typeface="Times New Roman"/>
                <a:sym typeface="Times New Roman"/>
              </a:defRPr>
            </a:lvl1pPr>
            <a:lvl2pPr marL="914400" marR="0" lvl="1" indent="-1098550" algn="l" rtl="0">
              <a:spcBef>
                <a:spcPts val="2740"/>
              </a:spcBef>
              <a:spcAft>
                <a:spcPts val="0"/>
              </a:spcAft>
              <a:buClr>
                <a:schemeClr val="dk1"/>
              </a:buClr>
              <a:buSzPts val="13700"/>
              <a:buFont typeface="Times New Roman"/>
              <a:buChar char="–"/>
              <a:defRPr sz="13700" b="0" i="0" u="none" strike="noStrike" cap="none">
                <a:solidFill>
                  <a:schemeClr val="dk1"/>
                </a:solidFill>
                <a:latin typeface="Times New Roman"/>
                <a:ea typeface="Times New Roman"/>
                <a:cs typeface="Times New Roman"/>
                <a:sym typeface="Times New Roman"/>
              </a:defRPr>
            </a:lvl2pPr>
            <a:lvl3pPr marL="1371600" marR="0" lvl="2" indent="-990600" algn="l" rtl="0">
              <a:spcBef>
                <a:spcPts val="2400"/>
              </a:spcBef>
              <a:spcAft>
                <a:spcPts val="0"/>
              </a:spcAft>
              <a:buClr>
                <a:schemeClr val="dk1"/>
              </a:buClr>
              <a:buSzPts val="12000"/>
              <a:buFont typeface="Times New Roman"/>
              <a:buChar char="•"/>
              <a:defRPr sz="12000" b="0" i="0" u="none" strike="noStrike" cap="none">
                <a:solidFill>
                  <a:schemeClr val="dk1"/>
                </a:solidFill>
                <a:latin typeface="Times New Roman"/>
                <a:ea typeface="Times New Roman"/>
                <a:cs typeface="Times New Roman"/>
                <a:sym typeface="Times New Roman"/>
              </a:defRPr>
            </a:lvl3pPr>
            <a:lvl4pPr marL="1828800" marR="0" lvl="3" indent="-863600" algn="l" rtl="0">
              <a:spcBef>
                <a:spcPts val="2000"/>
              </a:spcBef>
              <a:spcAft>
                <a:spcPts val="0"/>
              </a:spcAft>
              <a:buClr>
                <a:schemeClr val="dk1"/>
              </a:buClr>
              <a:buSzPts val="10000"/>
              <a:buFont typeface="Times New Roman"/>
              <a:buChar char="–"/>
              <a:defRPr sz="10000" b="0" i="0" u="none" strike="noStrike" cap="none">
                <a:solidFill>
                  <a:schemeClr val="dk1"/>
                </a:solidFill>
                <a:latin typeface="Times New Roman"/>
                <a:ea typeface="Times New Roman"/>
                <a:cs typeface="Times New Roman"/>
                <a:sym typeface="Times New Roman"/>
              </a:defRPr>
            </a:lvl4pPr>
            <a:lvl5pPr marL="2286000" marR="0" lvl="4" indent="-863600" algn="l" rtl="0">
              <a:spcBef>
                <a:spcPts val="2000"/>
              </a:spcBef>
              <a:spcAft>
                <a:spcPts val="0"/>
              </a:spcAft>
              <a:buClr>
                <a:schemeClr val="dk1"/>
              </a:buClr>
              <a:buSzPts val="10000"/>
              <a:buFont typeface="Times New Roman"/>
              <a:buChar char="»"/>
              <a:defRPr sz="10000" b="0" i="0" u="none" strike="noStrike" cap="none">
                <a:solidFill>
                  <a:schemeClr val="dk1"/>
                </a:solidFill>
                <a:latin typeface="Times New Roman"/>
                <a:ea typeface="Times New Roman"/>
                <a:cs typeface="Times New Roman"/>
                <a:sym typeface="Times New Roman"/>
              </a:defRPr>
            </a:lvl5pPr>
            <a:lvl6pPr marL="2743200" marR="0" lvl="5" indent="-863600" algn="l" rtl="0">
              <a:spcBef>
                <a:spcPts val="2000"/>
              </a:spcBef>
              <a:spcAft>
                <a:spcPts val="0"/>
              </a:spcAft>
              <a:buClr>
                <a:schemeClr val="dk1"/>
              </a:buClr>
              <a:buSzPts val="10000"/>
              <a:buFont typeface="Times New Roman"/>
              <a:buChar char="»"/>
              <a:defRPr sz="10000" b="0" i="0" u="none" strike="noStrike" cap="none">
                <a:solidFill>
                  <a:schemeClr val="dk1"/>
                </a:solidFill>
                <a:latin typeface="Times New Roman"/>
                <a:ea typeface="Times New Roman"/>
                <a:cs typeface="Times New Roman"/>
                <a:sym typeface="Times New Roman"/>
              </a:defRPr>
            </a:lvl6pPr>
            <a:lvl7pPr marL="3200400" marR="0" lvl="6" indent="-863600" algn="l" rtl="0">
              <a:spcBef>
                <a:spcPts val="2000"/>
              </a:spcBef>
              <a:spcAft>
                <a:spcPts val="0"/>
              </a:spcAft>
              <a:buClr>
                <a:schemeClr val="dk1"/>
              </a:buClr>
              <a:buSzPts val="10000"/>
              <a:buFont typeface="Times New Roman"/>
              <a:buChar char="»"/>
              <a:defRPr sz="10000" b="0" i="0" u="none" strike="noStrike" cap="none">
                <a:solidFill>
                  <a:schemeClr val="dk1"/>
                </a:solidFill>
                <a:latin typeface="Times New Roman"/>
                <a:ea typeface="Times New Roman"/>
                <a:cs typeface="Times New Roman"/>
                <a:sym typeface="Times New Roman"/>
              </a:defRPr>
            </a:lvl7pPr>
            <a:lvl8pPr marL="3657600" marR="0" lvl="7" indent="-863600" algn="l" rtl="0">
              <a:spcBef>
                <a:spcPts val="2000"/>
              </a:spcBef>
              <a:spcAft>
                <a:spcPts val="0"/>
              </a:spcAft>
              <a:buClr>
                <a:schemeClr val="dk1"/>
              </a:buClr>
              <a:buSzPts val="10000"/>
              <a:buFont typeface="Times New Roman"/>
              <a:buChar char="»"/>
              <a:defRPr sz="10000" b="0" i="0" u="none" strike="noStrike" cap="none">
                <a:solidFill>
                  <a:schemeClr val="dk1"/>
                </a:solidFill>
                <a:latin typeface="Times New Roman"/>
                <a:ea typeface="Times New Roman"/>
                <a:cs typeface="Times New Roman"/>
                <a:sym typeface="Times New Roman"/>
              </a:defRPr>
            </a:lvl8pPr>
            <a:lvl9pPr marL="4114800" marR="0" lvl="8" indent="-863600" algn="l" rtl="0">
              <a:spcBef>
                <a:spcPts val="2000"/>
              </a:spcBef>
              <a:spcAft>
                <a:spcPts val="0"/>
              </a:spcAft>
              <a:buClr>
                <a:schemeClr val="dk1"/>
              </a:buClr>
              <a:buSzPts val="10000"/>
              <a:buFont typeface="Times New Roman"/>
              <a:buChar char="»"/>
              <a:defRPr sz="10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3359152" y="30826080"/>
            <a:ext cx="9334501" cy="2255700"/>
          </a:xfrm>
          <a:prstGeom prst="rect">
            <a:avLst/>
          </a:prstGeom>
          <a:noFill/>
          <a:ln>
            <a:noFill/>
          </a:ln>
        </p:spPr>
        <p:txBody>
          <a:bodyPr spcFirstLastPara="1" wrap="square" lIns="456625" tIns="228300" rIns="456625" bIns="228300" anchor="t" anchorCtr="0">
            <a:noAutofit/>
          </a:bodyPr>
          <a:lstStyle>
            <a:lvl1pPr marR="0" lvl="0"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15309859" y="30826080"/>
            <a:ext cx="14185799" cy="2255700"/>
          </a:xfrm>
          <a:prstGeom prst="rect">
            <a:avLst/>
          </a:prstGeom>
          <a:noFill/>
          <a:ln>
            <a:noFill/>
          </a:ln>
        </p:spPr>
        <p:txBody>
          <a:bodyPr spcFirstLastPara="1" wrap="square" lIns="456625" tIns="228300" rIns="456625" bIns="228300" anchor="t" anchorCtr="0">
            <a:noAutofit/>
          </a:bodyPr>
          <a:lstStyle>
            <a:lvl1pPr marR="0" lvl="0"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999"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32111955" y="30826080"/>
            <a:ext cx="9334501" cy="2255700"/>
          </a:xfrm>
          <a:prstGeom prst="rect">
            <a:avLst/>
          </a:prstGeom>
          <a:noFill/>
          <a:ln>
            <a:noFill/>
          </a:ln>
        </p:spPr>
        <p:txBody>
          <a:bodyPr spcFirstLastPara="1" wrap="square" lIns="456625" tIns="228300" rIns="456625" bIns="228300" anchor="t" anchorCtr="0">
            <a:noAutofit/>
          </a:bodyPr>
          <a:lstStyle>
            <a:lvl1pPr marL="0" marR="0" lvl="0" indent="0" algn="r" rtl="0">
              <a:lnSpc>
                <a:spcPct val="100000"/>
              </a:lnSpc>
              <a:spcBef>
                <a:spcPts val="0"/>
              </a:spcBef>
              <a:spcAft>
                <a:spcPts val="0"/>
              </a:spcAft>
              <a:buClr>
                <a:schemeClr val="dk1"/>
              </a:buClr>
              <a:buSzPts val="7200"/>
              <a:buFont typeface="Times New Roman"/>
              <a:buNone/>
              <a:defRPr sz="7198"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7200"/>
              <a:buFont typeface="Times New Roman"/>
              <a:buNone/>
              <a:defRPr sz="7198"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7200"/>
              <a:buFont typeface="Times New Roman"/>
              <a:buNone/>
              <a:defRPr sz="7198"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7200"/>
              <a:buFont typeface="Times New Roman"/>
              <a:buNone/>
              <a:defRPr sz="7198"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7200"/>
              <a:buFont typeface="Times New Roman"/>
              <a:buNone/>
              <a:defRPr sz="7198"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7200"/>
              <a:buFont typeface="Times New Roman"/>
              <a:buNone/>
              <a:defRPr sz="7198"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7200"/>
              <a:buFont typeface="Times New Roman"/>
              <a:buNone/>
              <a:defRPr sz="7198"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7200"/>
              <a:buFont typeface="Times New Roman"/>
              <a:buNone/>
              <a:defRPr sz="7198"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7200"/>
              <a:buFont typeface="Times New Roman"/>
              <a:buNone/>
              <a:defRPr sz="7198"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sz="1399">
              <a:solidFill>
                <a:srgbClr val="000000"/>
              </a:solidFill>
              <a:latin typeface="Arial"/>
              <a:ea typeface="Arial"/>
              <a:cs typeface="Arial"/>
              <a:sym typeface="Arial"/>
            </a:endParaRPr>
          </a:p>
        </p:txBody>
      </p:sp>
      <p:sp>
        <p:nvSpPr>
          <p:cNvPr id="15" name="Google Shape;15;p1"/>
          <p:cNvSpPr txBox="1"/>
          <p:nvPr/>
        </p:nvSpPr>
        <p:spPr>
          <a:xfrm>
            <a:off x="457200" y="457206"/>
            <a:ext cx="43891200" cy="32918400"/>
          </a:xfrm>
          <a:prstGeom prst="rect">
            <a:avLst/>
          </a:prstGeom>
          <a:blipFill rotWithShape="1">
            <a:blip r:embed="rId12">
              <a:alphaModFix/>
            </a:blip>
            <a:tile tx="0" ty="0" sx="99997" sy="99997" flip="none" algn="tl"/>
          </a:blipFill>
          <a:ln>
            <a:noFill/>
          </a:ln>
        </p:spPr>
        <p:txBody>
          <a:bodyPr spcFirstLastPara="1" wrap="square" lIns="91426" tIns="45700" rIns="91426" bIns="45700" anchor="t" anchorCtr="0">
            <a:noAutofit/>
          </a:bodyPr>
          <a:lstStyle/>
          <a:p>
            <a:pPr marL="0" marR="0" lvl="0" indent="0" algn="l" rtl="0">
              <a:lnSpc>
                <a:spcPct val="100000"/>
              </a:lnSpc>
              <a:spcBef>
                <a:spcPts val="0"/>
              </a:spcBef>
              <a:spcAft>
                <a:spcPts val="0"/>
              </a:spcAft>
              <a:buNone/>
            </a:pPr>
            <a:endParaRPr sz="2999" b="0" i="0" u="none">
              <a:solidFill>
                <a:schemeClr val="dk1"/>
              </a:solidFill>
              <a:latin typeface="Times New Roman"/>
              <a:ea typeface="Times New Roman"/>
              <a:cs typeface="Times New Roman"/>
              <a:sym typeface="Times New Roman"/>
            </a:endParaRPr>
          </a:p>
        </p:txBody>
      </p:sp>
      <p:sp>
        <p:nvSpPr>
          <p:cNvPr id="16" name="Google Shape;16;p1"/>
          <p:cNvSpPr txBox="1"/>
          <p:nvPr/>
        </p:nvSpPr>
        <p:spPr>
          <a:xfrm>
            <a:off x="1116012" y="5499103"/>
            <a:ext cx="10058401" cy="2751600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6" tIns="45700" rIns="91426" bIns="45700" anchor="t" anchorCtr="0">
            <a:noAutofit/>
          </a:bodyPr>
          <a:lstStyle/>
          <a:p>
            <a:pPr marL="0" marR="0" lvl="0" indent="0" algn="l" rtl="0">
              <a:lnSpc>
                <a:spcPct val="100000"/>
              </a:lnSpc>
              <a:spcBef>
                <a:spcPts val="0"/>
              </a:spcBef>
              <a:spcAft>
                <a:spcPts val="0"/>
              </a:spcAft>
              <a:buNone/>
            </a:pPr>
            <a:endParaRPr sz="2999" b="0" i="0" u="none">
              <a:solidFill>
                <a:schemeClr val="dk1"/>
              </a:solidFill>
              <a:latin typeface="Times New Roman"/>
              <a:ea typeface="Times New Roman"/>
              <a:cs typeface="Times New Roman"/>
              <a:sym typeface="Times New Roman"/>
            </a:endParaRPr>
          </a:p>
        </p:txBody>
      </p:sp>
      <p:sp>
        <p:nvSpPr>
          <p:cNvPr id="17" name="Google Shape;17;p1"/>
          <p:cNvSpPr txBox="1"/>
          <p:nvPr/>
        </p:nvSpPr>
        <p:spPr>
          <a:xfrm>
            <a:off x="11953874" y="5499103"/>
            <a:ext cx="10058401" cy="2751600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6" tIns="45700" rIns="91426" bIns="45700" anchor="t" anchorCtr="0">
            <a:noAutofit/>
          </a:bodyPr>
          <a:lstStyle/>
          <a:p>
            <a:pPr marL="0" marR="0" lvl="0" indent="0" algn="l" rtl="0">
              <a:lnSpc>
                <a:spcPct val="100000"/>
              </a:lnSpc>
              <a:spcBef>
                <a:spcPts val="0"/>
              </a:spcBef>
              <a:spcAft>
                <a:spcPts val="0"/>
              </a:spcAft>
              <a:buNone/>
            </a:pPr>
            <a:endParaRPr sz="2999" b="0" i="0" u="none">
              <a:solidFill>
                <a:schemeClr val="dk1"/>
              </a:solidFill>
              <a:latin typeface="Times New Roman"/>
              <a:ea typeface="Times New Roman"/>
              <a:cs typeface="Times New Roman"/>
              <a:sym typeface="Times New Roman"/>
            </a:endParaRPr>
          </a:p>
        </p:txBody>
      </p:sp>
      <p:sp>
        <p:nvSpPr>
          <p:cNvPr id="18" name="Google Shape;18;p1"/>
          <p:cNvSpPr txBox="1"/>
          <p:nvPr/>
        </p:nvSpPr>
        <p:spPr>
          <a:xfrm>
            <a:off x="22793325" y="5499103"/>
            <a:ext cx="10058401" cy="2751600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6" tIns="45700" rIns="91426" bIns="45700" anchor="t" anchorCtr="0">
            <a:noAutofit/>
          </a:bodyPr>
          <a:lstStyle/>
          <a:p>
            <a:pPr marL="0" marR="0" lvl="0" indent="0" algn="l" rtl="0">
              <a:lnSpc>
                <a:spcPct val="100000"/>
              </a:lnSpc>
              <a:spcBef>
                <a:spcPts val="0"/>
              </a:spcBef>
              <a:spcAft>
                <a:spcPts val="0"/>
              </a:spcAft>
              <a:buNone/>
            </a:pPr>
            <a:endParaRPr sz="2999" b="0" i="0" u="none">
              <a:solidFill>
                <a:schemeClr val="dk1"/>
              </a:solidFill>
              <a:latin typeface="Times New Roman"/>
              <a:ea typeface="Times New Roman"/>
              <a:cs typeface="Times New Roman"/>
              <a:sym typeface="Times New Roman"/>
            </a:endParaRPr>
          </a:p>
        </p:txBody>
      </p:sp>
      <p:sp>
        <p:nvSpPr>
          <p:cNvPr id="19" name="Google Shape;19;p1"/>
          <p:cNvSpPr txBox="1"/>
          <p:nvPr/>
        </p:nvSpPr>
        <p:spPr>
          <a:xfrm>
            <a:off x="33631187" y="5499103"/>
            <a:ext cx="10058401" cy="27516001"/>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6" tIns="45700" rIns="91426" bIns="45700" anchor="t" anchorCtr="0">
            <a:noAutofit/>
          </a:bodyPr>
          <a:lstStyle/>
          <a:p>
            <a:pPr marL="0" marR="0" lvl="0" indent="0" algn="l" rtl="0">
              <a:lnSpc>
                <a:spcPct val="100000"/>
              </a:lnSpc>
              <a:spcBef>
                <a:spcPts val="0"/>
              </a:spcBef>
              <a:spcAft>
                <a:spcPts val="0"/>
              </a:spcAft>
              <a:buNone/>
            </a:pPr>
            <a:endParaRPr sz="2999" b="0" i="0" u="none">
              <a:solidFill>
                <a:schemeClr val="dk1"/>
              </a:solidFill>
              <a:latin typeface="Times New Roman"/>
              <a:ea typeface="Times New Roman"/>
              <a:cs typeface="Times New Roman"/>
              <a:sym typeface="Times New Roman"/>
            </a:endParaRPr>
          </a:p>
        </p:txBody>
      </p:sp>
      <p:sp>
        <p:nvSpPr>
          <p:cNvPr id="20" name="Google Shape;20;p1"/>
          <p:cNvSpPr txBox="1"/>
          <p:nvPr/>
        </p:nvSpPr>
        <p:spPr>
          <a:xfrm>
            <a:off x="461962" y="500065"/>
            <a:ext cx="43833899" cy="4464000"/>
          </a:xfrm>
          <a:prstGeom prst="rect">
            <a:avLst/>
          </a:prstGeom>
          <a:solidFill>
            <a:srgbClr val="87212E"/>
          </a:solidFill>
          <a:ln>
            <a:noFill/>
          </a:ln>
        </p:spPr>
        <p:txBody>
          <a:bodyPr spcFirstLastPara="1" wrap="square" lIns="91426" tIns="45700" rIns="91426" bIns="45700" anchor="t" anchorCtr="0">
            <a:noAutofit/>
          </a:bodyPr>
          <a:lstStyle/>
          <a:p>
            <a:pPr marL="0" marR="0" lvl="0" indent="0" algn="l" rtl="0">
              <a:lnSpc>
                <a:spcPct val="100000"/>
              </a:lnSpc>
              <a:spcBef>
                <a:spcPts val="0"/>
              </a:spcBef>
              <a:spcAft>
                <a:spcPts val="0"/>
              </a:spcAft>
              <a:buNone/>
            </a:pPr>
            <a:endParaRPr sz="2999" b="0" i="0" u="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pic>
        <p:nvPicPr>
          <p:cNvPr id="94" name="Google Shape;94;p13" descr="Sinhgad Institutes Logo-01.jpg"/>
          <p:cNvPicPr preferRelativeResize="0"/>
          <p:nvPr/>
        </p:nvPicPr>
        <p:blipFill rotWithShape="1">
          <a:blip r:embed="rId3">
            <a:alphaModFix/>
          </a:blip>
          <a:srcRect/>
          <a:stretch/>
        </p:blipFill>
        <p:spPr>
          <a:xfrm>
            <a:off x="38401577" y="385040"/>
            <a:ext cx="6404036" cy="4519141"/>
          </a:xfrm>
          <a:prstGeom prst="rect">
            <a:avLst/>
          </a:prstGeom>
          <a:noFill/>
          <a:ln>
            <a:noFill/>
          </a:ln>
        </p:spPr>
      </p:pic>
      <p:sp>
        <p:nvSpPr>
          <p:cNvPr id="96" name="Google Shape;96;p13"/>
          <p:cNvSpPr txBox="1"/>
          <p:nvPr/>
        </p:nvSpPr>
        <p:spPr>
          <a:xfrm>
            <a:off x="1125551" y="6994196"/>
            <a:ext cx="10075799" cy="1703400"/>
          </a:xfrm>
          <a:prstGeom prst="rect">
            <a:avLst/>
          </a:prstGeom>
          <a:solidFill>
            <a:schemeClr val="accent6">
              <a:lumMod val="75000"/>
            </a:schemeClr>
          </a:solidFill>
          <a:ln>
            <a:noFill/>
          </a:ln>
          <a:effectLst>
            <a:outerShdw blurRad="63500" dist="23000" dir="5400000">
              <a:srgbClr val="000000">
                <a:alpha val="34900"/>
              </a:srgbClr>
            </a:outerShdw>
          </a:effectLst>
        </p:spPr>
        <p:txBody>
          <a:bodyPr spcFirstLastPara="1" wrap="square" lIns="274301" tIns="274301" rIns="274301" bIns="274301" anchor="ctr" anchorCtr="0">
            <a:normAutofit/>
          </a:bodyPr>
          <a:lstStyle/>
          <a:p>
            <a:pPr algn="ctr">
              <a:buClr>
                <a:srgbClr val="FFFFFF"/>
              </a:buClr>
              <a:buSzPts val="4800"/>
            </a:pPr>
            <a:r>
              <a:rPr lang="en-US" sz="4801" b="1" dirty="0">
                <a:solidFill>
                  <a:srgbClr val="FFFFFF"/>
                </a:solidFill>
              </a:rPr>
              <a:t>Introduction</a:t>
            </a:r>
            <a:endParaRPr sz="649" dirty="0"/>
          </a:p>
        </p:txBody>
      </p:sp>
      <p:sp>
        <p:nvSpPr>
          <p:cNvPr id="97" name="Google Shape;97;p13"/>
          <p:cNvSpPr txBox="1"/>
          <p:nvPr/>
        </p:nvSpPr>
        <p:spPr>
          <a:xfrm>
            <a:off x="1125551" y="17909380"/>
            <a:ext cx="10075799" cy="1703400"/>
          </a:xfrm>
          <a:prstGeom prst="rect">
            <a:avLst/>
          </a:prstGeom>
          <a:solidFill>
            <a:schemeClr val="accent6">
              <a:lumMod val="75000"/>
            </a:schemeClr>
          </a:solidFill>
          <a:ln>
            <a:noFill/>
          </a:ln>
          <a:effectLst>
            <a:outerShdw blurRad="63500" dist="23000" dir="5400000">
              <a:srgbClr val="000000">
                <a:alpha val="34900"/>
              </a:srgbClr>
            </a:outerShdw>
          </a:effectLst>
        </p:spPr>
        <p:txBody>
          <a:bodyPr spcFirstLastPara="1" wrap="square" lIns="274301" tIns="274301" rIns="274301" bIns="274301" anchor="ctr" anchorCtr="0">
            <a:normAutofit/>
          </a:bodyPr>
          <a:lstStyle/>
          <a:p>
            <a:pPr algn="ctr">
              <a:buClr>
                <a:srgbClr val="FFFFFF"/>
              </a:buClr>
              <a:buSzPts val="4800"/>
            </a:pPr>
            <a:r>
              <a:rPr lang="en-US" sz="4801" b="1" dirty="0">
                <a:solidFill>
                  <a:srgbClr val="FFFFFF"/>
                </a:solidFill>
              </a:rPr>
              <a:t>Aim &amp; Objective</a:t>
            </a:r>
            <a:endParaRPr sz="649" dirty="0"/>
          </a:p>
        </p:txBody>
      </p:sp>
      <p:sp>
        <p:nvSpPr>
          <p:cNvPr id="98" name="Google Shape;98;p13"/>
          <p:cNvSpPr txBox="1"/>
          <p:nvPr/>
        </p:nvSpPr>
        <p:spPr>
          <a:xfrm>
            <a:off x="11811991" y="6998611"/>
            <a:ext cx="10074300" cy="1703400"/>
          </a:xfrm>
          <a:prstGeom prst="rect">
            <a:avLst/>
          </a:prstGeom>
          <a:solidFill>
            <a:schemeClr val="accent6">
              <a:lumMod val="75000"/>
            </a:schemeClr>
          </a:solidFill>
          <a:ln>
            <a:noFill/>
          </a:ln>
          <a:effectLst>
            <a:outerShdw blurRad="63500" dist="23000" dir="5400000">
              <a:srgbClr val="000000">
                <a:alpha val="34900"/>
              </a:srgbClr>
            </a:outerShdw>
          </a:effectLst>
        </p:spPr>
        <p:txBody>
          <a:bodyPr spcFirstLastPara="1" wrap="square" lIns="274301" tIns="274301" rIns="274301" bIns="274301" anchor="ctr" anchorCtr="0">
            <a:normAutofit/>
          </a:bodyPr>
          <a:lstStyle/>
          <a:p>
            <a:pPr algn="ctr">
              <a:buClr>
                <a:srgbClr val="FFFFFF"/>
              </a:buClr>
              <a:buSzPts val="4800"/>
            </a:pPr>
            <a:r>
              <a:rPr lang="en-US" sz="4801" b="1" dirty="0">
                <a:solidFill>
                  <a:srgbClr val="FFFFFF"/>
                </a:solidFill>
              </a:rPr>
              <a:t>Block Diagram</a:t>
            </a:r>
            <a:endParaRPr sz="649" dirty="0"/>
          </a:p>
        </p:txBody>
      </p:sp>
      <p:sp>
        <p:nvSpPr>
          <p:cNvPr id="99" name="Google Shape;99;p13"/>
          <p:cNvSpPr txBox="1"/>
          <p:nvPr/>
        </p:nvSpPr>
        <p:spPr>
          <a:xfrm>
            <a:off x="33292845" y="6994053"/>
            <a:ext cx="10058401" cy="1703400"/>
          </a:xfrm>
          <a:prstGeom prst="rect">
            <a:avLst/>
          </a:prstGeom>
          <a:solidFill>
            <a:schemeClr val="accent6">
              <a:lumMod val="75000"/>
            </a:schemeClr>
          </a:solidFill>
          <a:ln>
            <a:noFill/>
          </a:ln>
          <a:effectLst>
            <a:outerShdw blurRad="63500" dist="23000" dir="5400000">
              <a:srgbClr val="000000">
                <a:alpha val="34900"/>
              </a:srgbClr>
            </a:outerShdw>
          </a:effectLst>
        </p:spPr>
        <p:txBody>
          <a:bodyPr spcFirstLastPara="1" wrap="square" lIns="274301" tIns="274301" rIns="274301" bIns="274301" anchor="ctr" anchorCtr="0">
            <a:normAutofit/>
          </a:bodyPr>
          <a:lstStyle/>
          <a:p>
            <a:pPr algn="ctr">
              <a:buClr>
                <a:srgbClr val="FFFFFF"/>
              </a:buClr>
              <a:buSzPts val="4800"/>
            </a:pPr>
            <a:r>
              <a:rPr lang="en-US" sz="4801" b="1" dirty="0">
                <a:solidFill>
                  <a:srgbClr val="FFFFFF"/>
                </a:solidFill>
              </a:rPr>
              <a:t>Conclusion</a:t>
            </a:r>
            <a:endParaRPr sz="649" dirty="0"/>
          </a:p>
        </p:txBody>
      </p:sp>
      <p:sp>
        <p:nvSpPr>
          <p:cNvPr id="100" name="Google Shape;100;p13"/>
          <p:cNvSpPr txBox="1"/>
          <p:nvPr/>
        </p:nvSpPr>
        <p:spPr>
          <a:xfrm>
            <a:off x="33578582" y="18761080"/>
            <a:ext cx="10075799" cy="1703400"/>
          </a:xfrm>
          <a:prstGeom prst="rect">
            <a:avLst/>
          </a:prstGeom>
          <a:solidFill>
            <a:schemeClr val="accent6">
              <a:lumMod val="75000"/>
            </a:schemeClr>
          </a:solidFill>
          <a:ln>
            <a:noFill/>
          </a:ln>
          <a:effectLst>
            <a:outerShdw blurRad="63500" dist="23000" dir="5400000">
              <a:srgbClr val="000000">
                <a:alpha val="34900"/>
              </a:srgbClr>
            </a:outerShdw>
          </a:effectLst>
        </p:spPr>
        <p:txBody>
          <a:bodyPr spcFirstLastPara="1" wrap="square" lIns="274301" tIns="274301" rIns="274301" bIns="274301" anchor="ctr" anchorCtr="0">
            <a:normAutofit/>
          </a:bodyPr>
          <a:lstStyle/>
          <a:p>
            <a:pPr algn="ctr">
              <a:buClr>
                <a:srgbClr val="FFFFFF"/>
              </a:buClr>
              <a:buSzPts val="4800"/>
            </a:pPr>
            <a:r>
              <a:rPr lang="en-US" sz="4801" b="1" dirty="0">
                <a:solidFill>
                  <a:srgbClr val="FFFFFF"/>
                </a:solidFill>
              </a:rPr>
              <a:t>References</a:t>
            </a:r>
            <a:endParaRPr sz="649" dirty="0"/>
          </a:p>
        </p:txBody>
      </p:sp>
      <p:sp>
        <p:nvSpPr>
          <p:cNvPr id="101" name="Google Shape;101;p13"/>
          <p:cNvSpPr txBox="1"/>
          <p:nvPr/>
        </p:nvSpPr>
        <p:spPr>
          <a:xfrm>
            <a:off x="798734" y="20021658"/>
            <a:ext cx="10075799" cy="11938614"/>
          </a:xfrm>
          <a:prstGeom prst="rect">
            <a:avLst/>
          </a:prstGeom>
          <a:noFill/>
          <a:ln>
            <a:noFill/>
          </a:ln>
        </p:spPr>
        <p:txBody>
          <a:bodyPr spcFirstLastPara="1" wrap="square" lIns="274301" tIns="274301" rIns="274301" bIns="274301" anchor="t" anchorCtr="0">
            <a:spAutoFit/>
          </a:bodyPr>
          <a:lstStyle/>
          <a:p>
            <a:pPr lvl="0" algn="just">
              <a:lnSpc>
                <a:spcPct val="150000"/>
              </a:lnSpc>
              <a:buClr>
                <a:schemeClr val="dk1"/>
              </a:buClr>
              <a:buSzPts val="3600"/>
              <a:buFont typeface="Arial" pitchFamily="34" charset="0"/>
              <a:buChar char="•"/>
            </a:pPr>
            <a:r>
              <a:rPr lang="en-US" sz="3600" b="1" dirty="0">
                <a:latin typeface="Times New Roman" panose="02020603050405020304" pitchFamily="18" charset="0"/>
                <a:cs typeface="Times New Roman" panose="02020603050405020304" pitchFamily="18" charset="0"/>
              </a:rPr>
              <a:t> </a:t>
            </a:r>
            <a:r>
              <a:rPr lang="en-IN" sz="3600" dirty="0">
                <a:solidFill>
                  <a:srgbClr val="000000"/>
                </a:solidFill>
                <a:effectLst/>
                <a:latin typeface="Times New Roman" panose="02020603050405020304" pitchFamily="18" charset="0"/>
                <a:ea typeface="SimSun" panose="02010600030101010101" pitchFamily="2" charset="-122"/>
              </a:rPr>
              <a:t>The aim of this project is to design and develop an LPG gas leakage detection system using Arduino Uno, which can automatically detect gas leaks, activate safety measures, and shut off the gas supply using a servo motor-controlled regulator. The system ensures safety in residential, commercial, and industrial environments by preventing fire hazards, explosions, and health risks.</a:t>
            </a:r>
          </a:p>
          <a:p>
            <a:pPr lvl="0" algn="just">
              <a:lnSpc>
                <a:spcPct val="150000"/>
              </a:lnSpc>
              <a:buClr>
                <a:schemeClr val="dk1"/>
              </a:buClr>
              <a:buSzPts val="3600"/>
            </a:pPr>
            <a:endParaRPr lang="en-IN" sz="3600" dirty="0">
              <a:solidFill>
                <a:srgbClr val="000000"/>
              </a:solidFill>
              <a:effectLst/>
              <a:latin typeface="Times New Roman" panose="02020603050405020304" pitchFamily="18" charset="0"/>
              <a:ea typeface="SimSun" panose="02010600030101010101" pitchFamily="2" charset="-122"/>
            </a:endParaRPr>
          </a:p>
          <a:p>
            <a:pPr>
              <a:lnSpc>
                <a:spcPct val="115000"/>
              </a:lnSpc>
              <a:spcAft>
                <a:spcPts val="1000"/>
              </a:spcAft>
              <a:buNone/>
            </a:pPr>
            <a:r>
              <a:rPr lang="en-IN" sz="36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Objectives:</a:t>
            </a:r>
            <a:endParaRPr lang="en-IN" sz="3600" dirty="0">
              <a:effectLst/>
              <a:latin typeface="Times New Roman" panose="02020603050405020304" pitchFamily="18" charset="0"/>
              <a:ea typeface="SimSun" panose="02010600030101010101" pitchFamily="2" charset="-122"/>
              <a:cs typeface="Times New Roman" panose="02020603050405020304" pitchFamily="18" charset="0"/>
            </a:endParaRPr>
          </a:p>
          <a:p>
            <a:pPr marL="742950" indent="-742950">
              <a:lnSpc>
                <a:spcPct val="115000"/>
              </a:lnSpc>
              <a:spcAft>
                <a:spcPts val="1000"/>
              </a:spcAft>
              <a:buAutoNum type="arabicPeriod"/>
            </a:pPr>
            <a:r>
              <a:rPr lang="en-IN" sz="3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Real-Time </a:t>
            </a:r>
            <a:r>
              <a:rPr lang="en-IN" sz="3600" dirty="0">
                <a:latin typeface="Times New Roman" panose="02020603050405020304" pitchFamily="18" charset="0"/>
                <a:ea typeface="SimSun" panose="02010600030101010101" pitchFamily="2" charset="-122"/>
                <a:cs typeface="Times New Roman" panose="02020603050405020304" pitchFamily="18" charset="0"/>
              </a:rPr>
              <a:t>Health Monitoring</a:t>
            </a:r>
            <a:endParaRPr lang="en-IN" sz="3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marL="742950" indent="-742950">
              <a:lnSpc>
                <a:spcPct val="115000"/>
              </a:lnSpc>
              <a:spcAft>
                <a:spcPts val="1000"/>
              </a:spcAft>
              <a:buAutoNum type="arabicPeriod"/>
            </a:pPr>
            <a:r>
              <a:rPr lang="en-IN" sz="3600" dirty="0">
                <a:solidFill>
                  <a:schemeClr val="tx1"/>
                </a:solidFill>
                <a:latin typeface="Rockwell Nova Cond Light" panose="020F0502020204030204" pitchFamily="18" charset="0"/>
                <a:ea typeface="SimSun" panose="02010600030101010101" pitchFamily="2" charset="-122"/>
                <a:cs typeface="Times New Roman" panose="02020603050405020304" pitchFamily="18" charset="0"/>
              </a:rPr>
              <a:t> </a:t>
            </a:r>
            <a:r>
              <a:rPr lang="en-US" sz="4400" b="0" i="0" dirty="0">
                <a:solidFill>
                  <a:schemeClr val="tx1"/>
                </a:solidFill>
                <a:effectLst/>
                <a:latin typeface="Rockwell Nova Cond Light" panose="020F0502020204030204" pitchFamily="18" charset="0"/>
              </a:rPr>
              <a:t> </a:t>
            </a:r>
            <a:r>
              <a:rPr lang="en-US" sz="3600" b="0" i="0" dirty="0">
                <a:solidFill>
                  <a:schemeClr val="tx1"/>
                </a:solidFill>
                <a:effectLst/>
                <a:latin typeface="Times New Roman" panose="02020603050405020304" pitchFamily="18" charset="0"/>
                <a:cs typeface="Times New Roman" panose="02020603050405020304" pitchFamily="18" charset="0"/>
              </a:rPr>
              <a:t>Use GPS to monitor soldiers' locations for tactical planning and rescue missions</a:t>
            </a:r>
            <a:endParaRPr sz="3600" dirty="0">
              <a:solidFill>
                <a:schemeClr val="tx1"/>
              </a:solidFill>
              <a:latin typeface="Times New Roman" panose="02020603050405020304" pitchFamily="18" charset="0"/>
              <a:cs typeface="Times New Roman" panose="02020603050405020304" pitchFamily="18" charset="0"/>
            </a:endParaRPr>
          </a:p>
        </p:txBody>
      </p:sp>
      <p:sp>
        <p:nvSpPr>
          <p:cNvPr id="105" name="Google Shape;105;p13"/>
          <p:cNvSpPr txBox="1"/>
          <p:nvPr/>
        </p:nvSpPr>
        <p:spPr>
          <a:xfrm>
            <a:off x="660414" y="8846389"/>
            <a:ext cx="10337799" cy="8404183"/>
          </a:xfrm>
          <a:prstGeom prst="rect">
            <a:avLst/>
          </a:prstGeom>
          <a:noFill/>
          <a:ln>
            <a:noFill/>
          </a:ln>
        </p:spPr>
        <p:txBody>
          <a:bodyPr spcFirstLastPara="1" wrap="square" lIns="91426" tIns="45700" rIns="91426" bIns="45700" anchor="t" anchorCtr="0">
            <a:spAutoFit/>
          </a:bodyPr>
          <a:lstStyle/>
          <a:p>
            <a:pPr marL="514292" indent="-514292" algn="just">
              <a:lnSpc>
                <a:spcPct val="150000"/>
              </a:lnSpc>
              <a:buClr>
                <a:schemeClr val="dk1"/>
              </a:buClr>
              <a:buSzPts val="3600"/>
              <a:buFont typeface="Arial"/>
              <a:buChar char="•"/>
            </a:pPr>
            <a:r>
              <a:rPr lang="en-US" sz="3601" dirty="0">
                <a:latin typeface="Times New Roman" panose="02020603050405020304" pitchFamily="18" charset="0"/>
                <a:cs typeface="Times New Roman" panose="02020603050405020304" pitchFamily="18" charset="0"/>
              </a:rPr>
              <a:t>Modern military operations require real-time monitoring of soldiers health and location to ensure mission success and personal safety.</a:t>
            </a:r>
          </a:p>
          <a:p>
            <a:pPr marL="514292" indent="-514292" algn="just">
              <a:lnSpc>
                <a:spcPct val="150000"/>
              </a:lnSpc>
              <a:buClr>
                <a:schemeClr val="dk1"/>
              </a:buClr>
              <a:buSzPts val="3600"/>
              <a:buFont typeface="Arial"/>
              <a:buChar char="•"/>
            </a:pPr>
            <a:r>
              <a:rPr lang="en-US" sz="3601" dirty="0">
                <a:latin typeface="Times New Roman" panose="02020603050405020304" pitchFamily="18" charset="0"/>
                <a:cs typeface="Times New Roman" panose="02020603050405020304" pitchFamily="18" charset="0"/>
              </a:rPr>
              <a:t>This project aims to build a smart, Soldier Health and Position Tracking System is a technology-driven solution designed to track soldiers heart rate , body temperature and GPS coordinates in real time it will reduce fatalities due to delayed rescue operations By integrating IoT sensors, GPS modules.</a:t>
            </a:r>
            <a:endParaRPr lang="en-US" sz="360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20" name="Google Shape;120;p13"/>
          <p:cNvSpPr txBox="1"/>
          <p:nvPr/>
        </p:nvSpPr>
        <p:spPr>
          <a:xfrm>
            <a:off x="33766589" y="22222142"/>
            <a:ext cx="10240307" cy="923482"/>
          </a:xfrm>
          <a:prstGeom prst="rect">
            <a:avLst/>
          </a:prstGeom>
          <a:noFill/>
          <a:ln>
            <a:noFill/>
          </a:ln>
        </p:spPr>
        <p:txBody>
          <a:bodyPr spcFirstLastPara="1" wrap="square" lIns="91426" tIns="45700" rIns="91426" bIns="45700" anchor="t" anchorCtr="0">
            <a:spAutoFit/>
          </a:bodyPr>
          <a:lstStyle/>
          <a:p>
            <a:pPr algn="just">
              <a:lnSpc>
                <a:spcPct val="150000"/>
              </a:lnSpc>
            </a:pPr>
            <a:r>
              <a:rPr lang="en-US" sz="3601" dirty="0">
                <a:latin typeface="Times New Roman" panose="02020603050405020304" pitchFamily="18" charset="0"/>
                <a:cs typeface="Times New Roman" panose="02020603050405020304" pitchFamily="18" charset="0"/>
              </a:rPr>
              <a:t>.</a:t>
            </a:r>
            <a:endParaRPr sz="360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Rectangle 2"/>
          <p:cNvSpPr/>
          <p:nvPr/>
        </p:nvSpPr>
        <p:spPr>
          <a:xfrm>
            <a:off x="8807128" y="1060464"/>
            <a:ext cx="30740686" cy="1160959"/>
          </a:xfrm>
          <a:prstGeom prst="rect">
            <a:avLst/>
          </a:prstGeom>
        </p:spPr>
        <p:txBody>
          <a:bodyPr wrap="square">
            <a:spAutoFit/>
          </a:bodyPr>
          <a:lstStyle/>
          <a:p>
            <a:pPr algn="ctr">
              <a:lnSpc>
                <a:spcPct val="115000"/>
              </a:lnSpc>
              <a:spcAft>
                <a:spcPts val="999"/>
              </a:spcAft>
            </a:pPr>
            <a:r>
              <a:rPr lang="en-US" sz="6600" b="1" dirty="0">
                <a:solidFill>
                  <a:schemeClr val="lt1"/>
                </a:solidFill>
              </a:rPr>
              <a:t>TITLE</a:t>
            </a:r>
            <a:endParaRPr lang="en-IN" sz="6600" b="1" dirty="0">
              <a:solidFill>
                <a:schemeClr val="lt1"/>
              </a:solidFill>
            </a:endParaRPr>
          </a:p>
        </p:txBody>
      </p:sp>
      <p:sp>
        <p:nvSpPr>
          <p:cNvPr id="36" name="Google Shape;99;p13"/>
          <p:cNvSpPr txBox="1"/>
          <p:nvPr/>
        </p:nvSpPr>
        <p:spPr>
          <a:xfrm>
            <a:off x="22496916" y="6994053"/>
            <a:ext cx="10058401" cy="1703400"/>
          </a:xfrm>
          <a:prstGeom prst="rect">
            <a:avLst/>
          </a:prstGeom>
          <a:solidFill>
            <a:schemeClr val="accent6">
              <a:lumMod val="75000"/>
            </a:schemeClr>
          </a:solidFill>
          <a:ln>
            <a:noFill/>
          </a:ln>
          <a:effectLst>
            <a:outerShdw blurRad="63500" dist="23000" dir="5400000">
              <a:srgbClr val="000000">
                <a:alpha val="34900"/>
              </a:srgbClr>
            </a:outerShdw>
          </a:effectLst>
        </p:spPr>
        <p:txBody>
          <a:bodyPr spcFirstLastPara="1" wrap="square" lIns="274301" tIns="274301" rIns="274301" bIns="274301" anchor="ctr" anchorCtr="0">
            <a:normAutofit/>
          </a:bodyPr>
          <a:lstStyle/>
          <a:p>
            <a:pPr algn="ctr">
              <a:buClr>
                <a:srgbClr val="FFFFFF"/>
              </a:buClr>
              <a:buSzPts val="4800"/>
            </a:pPr>
            <a:r>
              <a:rPr lang="en-US" sz="4801" b="1" dirty="0">
                <a:solidFill>
                  <a:srgbClr val="FFFFFF"/>
                </a:solidFill>
              </a:rPr>
              <a:t>Advantages</a:t>
            </a:r>
            <a:endParaRPr sz="649" dirty="0"/>
          </a:p>
        </p:txBody>
      </p:sp>
      <p:sp>
        <p:nvSpPr>
          <p:cNvPr id="40" name="Google Shape;99;p13"/>
          <p:cNvSpPr txBox="1"/>
          <p:nvPr/>
        </p:nvSpPr>
        <p:spPr>
          <a:xfrm>
            <a:off x="22402800" y="18536468"/>
            <a:ext cx="10058401" cy="1703400"/>
          </a:xfrm>
          <a:prstGeom prst="rect">
            <a:avLst/>
          </a:prstGeom>
          <a:solidFill>
            <a:schemeClr val="accent6">
              <a:lumMod val="75000"/>
            </a:schemeClr>
          </a:solidFill>
          <a:ln>
            <a:noFill/>
          </a:ln>
          <a:effectLst>
            <a:outerShdw blurRad="63500" dist="23000" dir="5400000">
              <a:srgbClr val="000000">
                <a:alpha val="34900"/>
              </a:srgbClr>
            </a:outerShdw>
          </a:effectLst>
        </p:spPr>
        <p:txBody>
          <a:bodyPr spcFirstLastPara="1" wrap="square" lIns="274301" tIns="274301" rIns="274301" bIns="274301" anchor="ctr" anchorCtr="0">
            <a:normAutofit/>
          </a:bodyPr>
          <a:lstStyle/>
          <a:p>
            <a:pPr algn="ctr">
              <a:buClr>
                <a:srgbClr val="FFFFFF"/>
              </a:buClr>
              <a:buSzPts val="4800"/>
            </a:pPr>
            <a:r>
              <a:rPr lang="en-US" sz="4801" b="1" dirty="0">
                <a:solidFill>
                  <a:srgbClr val="FFFFFF"/>
                </a:solidFill>
              </a:rPr>
              <a:t>Application</a:t>
            </a:r>
            <a:endParaRPr sz="649" dirty="0"/>
          </a:p>
        </p:txBody>
      </p:sp>
      <p:sp>
        <p:nvSpPr>
          <p:cNvPr id="41" name="Google Shape;99;p13"/>
          <p:cNvSpPr txBox="1"/>
          <p:nvPr/>
        </p:nvSpPr>
        <p:spPr>
          <a:xfrm>
            <a:off x="11863240" y="15703706"/>
            <a:ext cx="10058401" cy="1703400"/>
          </a:xfrm>
          <a:prstGeom prst="rect">
            <a:avLst/>
          </a:prstGeom>
          <a:solidFill>
            <a:schemeClr val="accent6">
              <a:lumMod val="75000"/>
            </a:schemeClr>
          </a:solidFill>
          <a:ln>
            <a:noFill/>
          </a:ln>
          <a:effectLst>
            <a:outerShdw blurRad="63500" dist="23000" dir="5400000">
              <a:srgbClr val="000000">
                <a:alpha val="34900"/>
              </a:srgbClr>
            </a:outerShdw>
          </a:effectLst>
        </p:spPr>
        <p:txBody>
          <a:bodyPr spcFirstLastPara="1" wrap="square" lIns="274301" tIns="274301" rIns="274301" bIns="274301" anchor="ctr" anchorCtr="0">
            <a:normAutofit/>
          </a:bodyPr>
          <a:lstStyle/>
          <a:p>
            <a:pPr algn="ctr">
              <a:buClr>
                <a:srgbClr val="FFFFFF"/>
              </a:buClr>
              <a:buSzPts val="4800"/>
            </a:pPr>
            <a:r>
              <a:rPr lang="en-US" sz="4801" b="1" dirty="0">
                <a:solidFill>
                  <a:srgbClr val="FFFFFF"/>
                </a:solidFill>
              </a:rPr>
              <a:t>Working </a:t>
            </a:r>
            <a:endParaRPr sz="649" dirty="0"/>
          </a:p>
        </p:txBody>
      </p:sp>
      <p:sp>
        <p:nvSpPr>
          <p:cNvPr id="46" name="Google Shape;120;p13"/>
          <p:cNvSpPr txBox="1"/>
          <p:nvPr/>
        </p:nvSpPr>
        <p:spPr>
          <a:xfrm>
            <a:off x="22291638" y="8697453"/>
            <a:ext cx="10503000" cy="10065216"/>
          </a:xfrm>
          <a:prstGeom prst="rect">
            <a:avLst/>
          </a:prstGeom>
          <a:noFill/>
          <a:ln>
            <a:noFill/>
          </a:ln>
        </p:spPr>
        <p:txBody>
          <a:bodyPr spcFirstLastPara="1" wrap="square" lIns="91426" tIns="45700" rIns="91426" bIns="45700" anchor="t" anchorCtr="0">
            <a:spAutoFit/>
          </a:bodyPr>
          <a:lstStyle/>
          <a:p>
            <a:pPr marL="800100" lvl="1" indent="-342900" algn="l">
              <a:lnSpc>
                <a:spcPct val="150000"/>
              </a:lnSpc>
              <a:buClr>
                <a:schemeClr val="dk1"/>
              </a:buClr>
              <a:buSzPts val="3600"/>
              <a:buFont typeface="Arial" panose="020B0604020202020204" pitchFamily="34" charset="0"/>
              <a:buChar char="•"/>
            </a:pPr>
            <a:r>
              <a:rPr lang="en-US" sz="3600" i="0" dirty="0">
                <a:solidFill>
                  <a:schemeClr val="tx1"/>
                </a:solidFill>
                <a:effectLst/>
                <a:latin typeface="Times New Roman" panose="02020603050405020304" pitchFamily="18" charset="0"/>
                <a:cs typeface="Times New Roman" panose="02020603050405020304" pitchFamily="18" charset="0"/>
              </a:rPr>
              <a:t>Co</a:t>
            </a:r>
            <a:r>
              <a:rPr lang="en-US" sz="3600" dirty="0">
                <a:solidFill>
                  <a:schemeClr val="tx1"/>
                </a:solidFill>
                <a:latin typeface="Times New Roman" panose="02020603050405020304" pitchFamily="18" charset="0"/>
                <a:cs typeface="Times New Roman" panose="02020603050405020304" pitchFamily="18" charset="0"/>
              </a:rPr>
              <a:t>st-Effective</a:t>
            </a:r>
            <a:r>
              <a:rPr lang="en-US" sz="3600" b="1" dirty="0">
                <a:solidFill>
                  <a:schemeClr val="tx1"/>
                </a:solidFill>
                <a:latin typeface="Times New Roman" panose="02020603050405020304" pitchFamily="18" charset="0"/>
                <a:cs typeface="Times New Roman" panose="02020603050405020304" pitchFamily="18" charset="0"/>
              </a:rPr>
              <a:t>:</a:t>
            </a:r>
            <a:r>
              <a:rPr lang="en-US" sz="3600" dirty="0">
                <a:solidFill>
                  <a:schemeClr val="tx1"/>
                </a:solidFill>
                <a:latin typeface="Times New Roman" panose="02020603050405020304" pitchFamily="18" charset="0"/>
                <a:cs typeface="Times New Roman" panose="02020603050405020304" pitchFamily="18" charset="0"/>
              </a:rPr>
              <a:t> reduces long-term costs by minimizing </a:t>
            </a:r>
            <a:r>
              <a:rPr lang="en-US" sz="3600" dirty="0" err="1">
                <a:solidFill>
                  <a:schemeClr val="tx1"/>
                </a:solidFill>
                <a:latin typeface="Times New Roman" panose="02020603050405020304" pitchFamily="18" charset="0"/>
                <a:cs typeface="Times New Roman" panose="02020603050405020304" pitchFamily="18" charset="0"/>
              </a:rPr>
              <a:t>casualities</a:t>
            </a:r>
            <a:r>
              <a:rPr lang="en-US" sz="3600" dirty="0">
                <a:solidFill>
                  <a:schemeClr val="tx1"/>
                </a:solidFill>
                <a:latin typeface="Times New Roman" panose="02020603050405020304" pitchFamily="18" charset="0"/>
                <a:cs typeface="Times New Roman" panose="02020603050405020304" pitchFamily="18" charset="0"/>
              </a:rPr>
              <a:t>, improving mission success rate, and lowering medical expenses through preventive</a:t>
            </a:r>
            <a:endParaRPr lang="en-US" sz="3600" dirty="0">
              <a:solidFill>
                <a:srgbClr val="F8FAFF"/>
              </a:solidFill>
              <a:latin typeface="Times New Roman" panose="02020603050405020304" pitchFamily="18" charset="0"/>
              <a:cs typeface="Times New Roman" panose="02020603050405020304" pitchFamily="18" charset="0"/>
            </a:endParaRPr>
          </a:p>
          <a:p>
            <a:pPr marL="800100" lvl="1" indent="-342900" algn="l">
              <a:lnSpc>
                <a:spcPct val="150000"/>
              </a:lnSpc>
              <a:buClr>
                <a:schemeClr val="dk1"/>
              </a:buClr>
              <a:buSzPts val="3600"/>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Rapid Emergency Response: </a:t>
            </a:r>
            <a:r>
              <a:rPr lang="en-US" sz="3600" dirty="0">
                <a:latin typeface="Times New Roman" panose="02020603050405020304" pitchFamily="18" charset="0"/>
                <a:cs typeface="Times New Roman" panose="02020603050405020304" pitchFamily="18" charset="0"/>
              </a:rPr>
              <a:t>Real-time monitoring of health vitals for example heart rate, body temperature enables early detection of injuries or medical emergencies 24/7 Monitoring</a:t>
            </a:r>
            <a:r>
              <a:rPr lang="en-US" sz="3601" dirty="0">
                <a:latin typeface="Times New Roman" panose="02020603050405020304" pitchFamily="18" charset="0"/>
                <a:cs typeface="Times New Roman" panose="02020603050405020304" pitchFamily="18" charset="0"/>
              </a:rPr>
              <a:t>: Constantly monitors for leaks.</a:t>
            </a:r>
          </a:p>
          <a:p>
            <a:pPr marL="800100" lvl="1" indent="-342900" algn="l">
              <a:lnSpc>
                <a:spcPct val="150000"/>
              </a:lnSpc>
              <a:buClr>
                <a:schemeClr val="dk1"/>
              </a:buClr>
              <a:buSzPts val="3600"/>
              <a:buFont typeface="Arial" panose="020B0604020202020204" pitchFamily="34" charset="0"/>
              <a:buChar char="•"/>
            </a:pPr>
            <a:r>
              <a:rPr lang="en-US" sz="3601" dirty="0">
                <a:latin typeface="Times New Roman" panose="02020603050405020304" pitchFamily="18" charset="0"/>
                <a:cs typeface="Times New Roman" panose="02020603050405020304" pitchFamily="18" charset="0"/>
              </a:rPr>
              <a:t>Scalability: The System can be adapted for use in search-and-rescue operations beyond military operations.</a:t>
            </a:r>
            <a:endParaRPr sz="360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7" name="Google Shape;120;p13"/>
          <p:cNvSpPr txBox="1"/>
          <p:nvPr/>
        </p:nvSpPr>
        <p:spPr>
          <a:xfrm>
            <a:off x="21974249" y="20437590"/>
            <a:ext cx="10638445" cy="12743063"/>
          </a:xfrm>
          <a:prstGeom prst="rect">
            <a:avLst/>
          </a:prstGeom>
          <a:noFill/>
          <a:ln>
            <a:noFill/>
          </a:ln>
        </p:spPr>
        <p:txBody>
          <a:bodyPr spcFirstLastPara="1" wrap="square" lIns="91426" tIns="45700" rIns="91426" bIns="45700" anchor="t" anchorCtr="0">
            <a:spAutoFit/>
          </a:bodyPr>
          <a:lstStyle/>
          <a:p>
            <a:pPr marL="971438" lvl="1" indent="-514292" algn="just">
              <a:lnSpc>
                <a:spcPct val="150000"/>
              </a:lnSpc>
              <a:buClr>
                <a:schemeClr val="dk1"/>
              </a:buClr>
              <a:buSzPts val="3600"/>
              <a:buFont typeface="Times New Roman"/>
              <a:buAutoNum type="arabicPeriod"/>
            </a:pPr>
            <a:r>
              <a:rPr lang="en-US" sz="3601" b="1" dirty="0">
                <a:latin typeface="Times New Roman" panose="02020603050405020304" pitchFamily="18" charset="0"/>
                <a:cs typeface="Times New Roman" panose="02020603050405020304" pitchFamily="18" charset="0"/>
              </a:rPr>
              <a:t>Military Operations:</a:t>
            </a:r>
            <a:r>
              <a:rPr lang="en-US" sz="3601" dirty="0">
                <a:latin typeface="Times New Roman" panose="02020603050405020304" pitchFamily="18" charset="0"/>
                <a:cs typeface="Times New Roman" panose="02020603050405020304" pitchFamily="18" charset="0"/>
              </a:rPr>
              <a:t> Monitor soldiers in combat zones.</a:t>
            </a:r>
          </a:p>
          <a:p>
            <a:pPr marL="971438" lvl="1" indent="-514292" algn="just">
              <a:lnSpc>
                <a:spcPct val="150000"/>
              </a:lnSpc>
              <a:buClr>
                <a:schemeClr val="dk1"/>
              </a:buClr>
              <a:buSzPts val="3600"/>
              <a:buFont typeface="Times New Roman"/>
              <a:buAutoNum type="arabicPeriod"/>
            </a:pPr>
            <a:r>
              <a:rPr lang="en-US" sz="3601" b="1" dirty="0">
                <a:latin typeface="Times New Roman" panose="02020603050405020304" pitchFamily="18" charset="0"/>
                <a:cs typeface="Times New Roman" panose="02020603050405020304" pitchFamily="18" charset="0"/>
              </a:rPr>
              <a:t>Training Exercises: </a:t>
            </a:r>
            <a:r>
              <a:rPr lang="en-US" sz="3601" dirty="0">
                <a:latin typeface="Times New Roman" panose="02020603050405020304" pitchFamily="18" charset="0"/>
                <a:cs typeface="Times New Roman" panose="02020603050405020304" pitchFamily="18" charset="0"/>
              </a:rPr>
              <a:t>Track trainees physical exertion and location</a:t>
            </a:r>
            <a:r>
              <a:rPr lang="en-US" sz="3601" b="1" dirty="0">
                <a:latin typeface="Times New Roman" panose="02020603050405020304" pitchFamily="18" charset="0"/>
                <a:cs typeface="Times New Roman" panose="02020603050405020304" pitchFamily="18" charset="0"/>
              </a:rPr>
              <a:t>.</a:t>
            </a:r>
            <a:endParaRPr lang="en-US" sz="3601" dirty="0">
              <a:latin typeface="Times New Roman" panose="02020603050405020304" pitchFamily="18" charset="0"/>
              <a:cs typeface="Times New Roman" panose="02020603050405020304" pitchFamily="18" charset="0"/>
            </a:endParaRPr>
          </a:p>
          <a:p>
            <a:pPr marL="971438" lvl="1" indent="-514292" algn="just">
              <a:lnSpc>
                <a:spcPct val="150000"/>
              </a:lnSpc>
              <a:buClr>
                <a:schemeClr val="dk1"/>
              </a:buClr>
              <a:buSzPts val="3600"/>
              <a:buFont typeface="Times New Roman"/>
              <a:buAutoNum type="arabicPeriod"/>
            </a:pPr>
            <a:r>
              <a:rPr lang="en-US" sz="3601" b="1" dirty="0">
                <a:latin typeface="Times New Roman" panose="02020603050405020304" pitchFamily="18" charset="0"/>
                <a:cs typeface="Times New Roman" panose="02020603050405020304" pitchFamily="18" charset="0"/>
              </a:rPr>
              <a:t>Disaster Response:</a:t>
            </a:r>
            <a:r>
              <a:rPr lang="en-US" sz="3601" dirty="0">
                <a:latin typeface="Times New Roman" panose="02020603050405020304" pitchFamily="18" charset="0"/>
                <a:cs typeface="Times New Roman" panose="02020603050405020304" pitchFamily="18" charset="0"/>
              </a:rPr>
              <a:t> coordinates rescue teams in hazardous environments</a:t>
            </a:r>
            <a:r>
              <a:rPr lang="en-US" sz="3601" dirty="0">
                <a:solidFill>
                  <a:schemeClr val="tx1"/>
                </a:solidFill>
                <a:latin typeface="Times New Roman" panose="02020603050405020304" pitchFamily="18" charset="0"/>
                <a:cs typeface="Times New Roman" panose="02020603050405020304" pitchFamily="18" charset="0"/>
              </a:rPr>
              <a:t> </a:t>
            </a:r>
            <a:r>
              <a:rPr lang="en-IN" sz="3600" b="0" i="0" dirty="0">
                <a:solidFill>
                  <a:schemeClr val="tx1"/>
                </a:solidFill>
                <a:effectLst/>
                <a:latin typeface="Times New Roman" panose="02020603050405020304" pitchFamily="18" charset="0"/>
                <a:cs typeface="Times New Roman" panose="02020603050405020304" pitchFamily="18" charset="0"/>
              </a:rPr>
              <a:t>like earthquakes or floods</a:t>
            </a:r>
            <a:r>
              <a:rPr lang="en-US" sz="3601" dirty="0">
                <a:latin typeface="Times New Roman" panose="02020603050405020304" pitchFamily="18" charset="0"/>
                <a:cs typeface="Times New Roman" panose="02020603050405020304" pitchFamily="18" charset="0"/>
              </a:rPr>
              <a:t>.</a:t>
            </a:r>
            <a:r>
              <a:rPr lang="en-US" sz="4400" b="1" i="0" dirty="0">
                <a:solidFill>
                  <a:srgbClr val="F8FAFF"/>
                </a:solidFill>
                <a:effectLst/>
                <a:latin typeface="DeepSeek-CJK-patch"/>
              </a:rPr>
              <a:t> </a:t>
            </a:r>
            <a:r>
              <a:rPr lang="en-US" sz="3600" i="0" dirty="0">
                <a:solidFill>
                  <a:schemeClr val="tx1"/>
                </a:solidFill>
                <a:effectLst/>
                <a:latin typeface="Times New Roman" panose="02020603050405020304" pitchFamily="18" charset="0"/>
                <a:cs typeface="Times New Roman" panose="02020603050405020304" pitchFamily="18" charset="0"/>
              </a:rPr>
              <a:t>Example</a:t>
            </a:r>
            <a:r>
              <a:rPr lang="en-US" sz="3600" b="0" i="0" dirty="0">
                <a:solidFill>
                  <a:schemeClr val="tx1"/>
                </a:solidFill>
                <a:effectLst/>
                <a:latin typeface="Times New Roman" panose="02020603050405020304" pitchFamily="18" charset="0"/>
                <a:cs typeface="Times New Roman" panose="02020603050405020304" pitchFamily="18" charset="0"/>
              </a:rPr>
              <a:t>: Firefighters in a collapsed building can be tracked to ensure no one gets left behind</a:t>
            </a:r>
            <a:endParaRPr lang="en-US" sz="3600" dirty="0">
              <a:solidFill>
                <a:schemeClr val="tx1"/>
              </a:solidFill>
              <a:latin typeface="Times New Roman" panose="02020603050405020304" pitchFamily="18" charset="0"/>
              <a:cs typeface="Times New Roman" panose="02020603050405020304" pitchFamily="18" charset="0"/>
            </a:endParaRPr>
          </a:p>
          <a:p>
            <a:pPr marL="971438" lvl="1" indent="-514292" algn="just">
              <a:lnSpc>
                <a:spcPct val="150000"/>
              </a:lnSpc>
              <a:buClr>
                <a:schemeClr val="dk1"/>
              </a:buClr>
              <a:buSzPts val="3600"/>
              <a:buFont typeface="Times New Roman"/>
              <a:buAutoNum type="arabicPeriod"/>
            </a:pPr>
            <a:r>
              <a:rPr lang="en-US" sz="3601" b="1" dirty="0">
                <a:solidFill>
                  <a:schemeClr val="dk1"/>
                </a:solidFill>
                <a:latin typeface="Times New Roman" panose="02020603050405020304" pitchFamily="18" charset="0"/>
                <a:ea typeface="Times New Roman"/>
                <a:cs typeface="Times New Roman" panose="02020603050405020304" pitchFamily="18" charset="0"/>
                <a:sym typeface="Times New Roman"/>
              </a:rPr>
              <a:t>Post-Mission Analysis:</a:t>
            </a:r>
            <a:r>
              <a:rPr lang="en-US" sz="360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3600" dirty="0">
                <a:solidFill>
                  <a:schemeClr val="dk1"/>
                </a:solidFill>
                <a:latin typeface="Times New Roman" panose="02020603050405020304" pitchFamily="18" charset="0"/>
                <a:ea typeface="Times New Roman"/>
                <a:cs typeface="Times New Roman" panose="02020603050405020304" pitchFamily="18" charset="0"/>
                <a:sym typeface="Times New Roman"/>
              </a:rPr>
              <a:t>review health/location data to improve protocols</a:t>
            </a:r>
            <a:r>
              <a:rPr lang="en-US" sz="3600" b="0" i="0" dirty="0">
                <a:solidFill>
                  <a:srgbClr val="F8FAFF"/>
                </a:solidFill>
                <a:effectLst/>
                <a:latin typeface="Times New Roman" panose="02020603050405020304" pitchFamily="18" charset="0"/>
                <a:cs typeface="Times New Roman" panose="02020603050405020304" pitchFamily="18" charset="0"/>
              </a:rPr>
              <a:t> </a:t>
            </a:r>
            <a:r>
              <a:rPr lang="en-US" sz="3600" b="0" i="0" dirty="0">
                <a:solidFill>
                  <a:schemeClr val="tx1"/>
                </a:solidFill>
                <a:effectLst/>
                <a:latin typeface="Times New Roman" panose="02020603050405020304" pitchFamily="18" charset="0"/>
                <a:cs typeface="Times New Roman" panose="02020603050405020304" pitchFamily="18" charset="0"/>
              </a:rPr>
              <a:t>Doctors review data to check if soldiers need rest or medical care after returning.</a:t>
            </a:r>
          </a:p>
          <a:p>
            <a:pPr marL="971438" lvl="1" indent="-514292" algn="just">
              <a:lnSpc>
                <a:spcPct val="150000"/>
              </a:lnSpc>
              <a:buClr>
                <a:schemeClr val="dk1"/>
              </a:buClr>
              <a:buSzPts val="3600"/>
              <a:buFont typeface="Times New Roman"/>
              <a:buAutoNum type="arabicPeriod"/>
            </a:pPr>
            <a:r>
              <a:rPr lang="en-US" sz="3600" b="1" dirty="0">
                <a:solidFill>
                  <a:schemeClr val="tx1"/>
                </a:solidFill>
                <a:latin typeface="Times New Roman" panose="02020603050405020304" pitchFamily="18" charset="0"/>
                <a:ea typeface="Times New Roman"/>
                <a:cs typeface="Times New Roman" panose="02020603050405020304" pitchFamily="18" charset="0"/>
                <a:sym typeface="Times New Roman"/>
              </a:rPr>
              <a:t>Heatstroke Prevention:</a:t>
            </a:r>
            <a:r>
              <a:rPr lang="en-US" sz="3600" dirty="0">
                <a:solidFill>
                  <a:schemeClr val="tx1"/>
                </a:solidFill>
                <a:latin typeface="Times New Roman" panose="02020603050405020304" pitchFamily="18" charset="0"/>
                <a:ea typeface="Times New Roman"/>
                <a:cs typeface="Times New Roman" panose="02020603050405020304" pitchFamily="18" charset="0"/>
                <a:sym typeface="Times New Roman"/>
              </a:rPr>
              <a:t> Alerts when body temperature rises dangerously in hot environments.</a:t>
            </a:r>
          </a:p>
          <a:p>
            <a:pPr marL="457146" lvl="1" algn="just">
              <a:lnSpc>
                <a:spcPct val="150000"/>
              </a:lnSpc>
              <a:buClr>
                <a:schemeClr val="dk1"/>
              </a:buClr>
              <a:buSzPts val="3600"/>
            </a:pPr>
            <a:endParaRPr lang="en-US" sz="36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50" name="Google Shape;95;p13"/>
          <p:cNvSpPr txBox="1"/>
          <p:nvPr/>
        </p:nvSpPr>
        <p:spPr>
          <a:xfrm>
            <a:off x="7624226" y="92063"/>
            <a:ext cx="30697820" cy="3268727"/>
          </a:xfrm>
          <a:prstGeom prst="rect">
            <a:avLst/>
          </a:prstGeom>
          <a:solidFill>
            <a:srgbClr val="00B050"/>
          </a:solidFill>
          <a:ln>
            <a:noFill/>
          </a:ln>
        </p:spPr>
        <p:txBody>
          <a:bodyPr spcFirstLastPara="1" wrap="square" lIns="91426" tIns="45700" rIns="91426" bIns="45700" anchor="ctr" anchorCtr="0">
            <a:noAutofit/>
          </a:bodyPr>
          <a:lstStyle/>
          <a:p>
            <a:pPr algn="ctr">
              <a:spcBef>
                <a:spcPts val="501"/>
              </a:spcBef>
              <a:buClr>
                <a:schemeClr val="lt1"/>
              </a:buClr>
              <a:buSzPts val="4800"/>
            </a:pPr>
            <a:r>
              <a:rPr lang="en-US" sz="3601" b="1" dirty="0">
                <a:solidFill>
                  <a:schemeClr val="lt1"/>
                </a:solidFill>
              </a:rPr>
              <a:t>STES’s</a:t>
            </a:r>
          </a:p>
          <a:p>
            <a:pPr algn="ctr">
              <a:spcBef>
                <a:spcPts val="501"/>
              </a:spcBef>
              <a:buClr>
                <a:schemeClr val="lt1"/>
              </a:buClr>
              <a:buSzPts val="4800"/>
            </a:pPr>
            <a:r>
              <a:rPr lang="en-US" sz="3601" b="1" dirty="0">
                <a:solidFill>
                  <a:schemeClr val="lt1"/>
                </a:solidFill>
              </a:rPr>
              <a:t>Sinhgad College of Engineering</a:t>
            </a:r>
          </a:p>
          <a:p>
            <a:pPr algn="ctr">
              <a:spcBef>
                <a:spcPts val="501"/>
              </a:spcBef>
              <a:buClr>
                <a:schemeClr val="lt1"/>
              </a:buClr>
              <a:buSzPts val="4800"/>
            </a:pPr>
            <a:r>
              <a:rPr lang="en-US" sz="3201" b="1" dirty="0">
                <a:solidFill>
                  <a:schemeClr val="lt1"/>
                </a:solidFill>
              </a:rPr>
              <a:t>Department of E&amp;TC Engineering</a:t>
            </a:r>
          </a:p>
          <a:p>
            <a:pPr algn="ctr">
              <a:spcBef>
                <a:spcPts val="501"/>
              </a:spcBef>
              <a:buClr>
                <a:schemeClr val="lt1"/>
              </a:buClr>
              <a:buSzPts val="4800"/>
            </a:pPr>
            <a:r>
              <a:rPr lang="en-US" sz="4801" b="1" dirty="0">
                <a:solidFill>
                  <a:schemeClr val="lt1"/>
                </a:solidFill>
              </a:rPr>
              <a:t> </a:t>
            </a:r>
          </a:p>
          <a:p>
            <a:pPr algn="ctr">
              <a:spcBef>
                <a:spcPts val="501"/>
              </a:spcBef>
              <a:buClr>
                <a:schemeClr val="lt1"/>
              </a:buClr>
              <a:buSzPts val="4800"/>
            </a:pPr>
            <a:r>
              <a:rPr lang="en-US" sz="4801" b="1" dirty="0">
                <a:solidFill>
                  <a:schemeClr val="lt1"/>
                </a:solidFill>
              </a:rPr>
              <a:t> </a:t>
            </a:r>
            <a:endParaRPr sz="4801" dirty="0"/>
          </a:p>
        </p:txBody>
      </p:sp>
      <p:sp>
        <p:nvSpPr>
          <p:cNvPr id="48" name="Google Shape;120;p13"/>
          <p:cNvSpPr txBox="1"/>
          <p:nvPr/>
        </p:nvSpPr>
        <p:spPr>
          <a:xfrm>
            <a:off x="33569453" y="8939395"/>
            <a:ext cx="10503000" cy="7571263"/>
          </a:xfrm>
          <a:prstGeom prst="rect">
            <a:avLst/>
          </a:prstGeom>
          <a:noFill/>
          <a:ln>
            <a:noFill/>
          </a:ln>
        </p:spPr>
        <p:txBody>
          <a:bodyPr spcFirstLastPara="1" wrap="square" lIns="91426" tIns="45700" rIns="91426" bIns="45700" anchor="t" anchorCtr="0">
            <a:spAutoFit/>
          </a:bodyPr>
          <a:lstStyle/>
          <a:p>
            <a:pPr>
              <a:lnSpc>
                <a:spcPct val="150000"/>
              </a:lnSpc>
            </a:pPr>
            <a:r>
              <a:rPr lang="en-US" sz="3600" b="0" i="0" dirty="0">
                <a:solidFill>
                  <a:schemeClr val="tx1"/>
                </a:solidFill>
                <a:effectLst/>
                <a:latin typeface="Times New Roman" panose="02020603050405020304" pitchFamily="18" charset="0"/>
                <a:cs typeface="Times New Roman" panose="02020603050405020304" pitchFamily="18" charset="0"/>
              </a:rPr>
              <a:t>The Soldier Health and Position Tracking System enhances operational efficiency and safety by merging IoT, GPS. It ensures timely medical aid, reduces mission risks, and improves situational awareness for commanders. Future enhancements could include AI-based injury prediction, drone integration for supply delivery, and extended battery life for wearable devices. This project highlights the transformative potential of technology in modern defense systems.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21665261" y="16762513"/>
            <a:ext cx="1475084" cy="192232"/>
          </a:xfrm>
          <a:prstGeom prst="rect">
            <a:avLst/>
          </a:prstGeom>
        </p:spPr>
        <p:txBody>
          <a:bodyPr wrap="none">
            <a:spAutoFit/>
          </a:bodyPr>
          <a:lstStyle/>
          <a:p>
            <a:pPr algn="ctr">
              <a:spcBef>
                <a:spcPts val="501"/>
              </a:spcBef>
              <a:buClr>
                <a:schemeClr val="lt1"/>
              </a:buClr>
              <a:buSzPts val="4800"/>
            </a:pPr>
            <a:r>
              <a:rPr lang="pt-BR" sz="649" b="1" dirty="0">
                <a:solidFill>
                  <a:schemeClr val="lt1"/>
                </a:solidFill>
              </a:rPr>
              <a:t>Team No        Email ID :xydc.com</a:t>
            </a:r>
            <a:endParaRPr lang="pt-BR" sz="649" dirty="0"/>
          </a:p>
        </p:txBody>
      </p:sp>
      <p:sp>
        <p:nvSpPr>
          <p:cNvPr id="51" name="Google Shape;95;p13"/>
          <p:cNvSpPr txBox="1"/>
          <p:nvPr/>
        </p:nvSpPr>
        <p:spPr>
          <a:xfrm>
            <a:off x="11178026" y="4118485"/>
            <a:ext cx="27144020" cy="2662592"/>
          </a:xfrm>
          <a:prstGeom prst="rect">
            <a:avLst/>
          </a:prstGeom>
          <a:solidFill>
            <a:srgbClr val="00B050"/>
          </a:solidFill>
          <a:ln>
            <a:noFill/>
          </a:ln>
        </p:spPr>
        <p:txBody>
          <a:bodyPr spcFirstLastPara="1" wrap="square" lIns="91426" tIns="45700" rIns="91426" bIns="45700" anchor="ctr" anchorCtr="0">
            <a:noAutofit/>
          </a:bodyPr>
          <a:lstStyle/>
          <a:p>
            <a:pPr>
              <a:spcBef>
                <a:spcPts val="501"/>
              </a:spcBef>
              <a:buClr>
                <a:schemeClr val="lt1"/>
              </a:buClr>
              <a:buSzPts val="4800"/>
            </a:pPr>
            <a:r>
              <a:rPr lang="en-US" sz="4801" b="1" dirty="0">
                <a:solidFill>
                  <a:schemeClr val="bg1"/>
                </a:solidFill>
                <a:latin typeface="Times New Roman" panose="02020603050405020304" pitchFamily="18" charset="0"/>
                <a:cs typeface="Times New Roman" panose="02020603050405020304" pitchFamily="18" charset="0"/>
              </a:rPr>
              <a:t>Team Members: </a:t>
            </a:r>
            <a:r>
              <a:rPr lang="en-US" sz="4801" dirty="0">
                <a:solidFill>
                  <a:schemeClr val="bg1"/>
                </a:solidFill>
                <a:latin typeface="Times New Roman" panose="02020603050405020304" pitchFamily="18" charset="0"/>
                <a:cs typeface="Times New Roman" panose="02020603050405020304" pitchFamily="18" charset="0"/>
              </a:rPr>
              <a:t>1.</a:t>
            </a:r>
            <a:r>
              <a:rPr lang="en-US" sz="4801" spc="-24" dirty="0">
                <a:solidFill>
                  <a:schemeClr val="bg1"/>
                </a:solidFill>
                <a:latin typeface="Times New Roman" panose="02020603050405020304" pitchFamily="18" charset="0"/>
                <a:cs typeface="Times New Roman" panose="02020603050405020304" pitchFamily="18" charset="0"/>
              </a:rPr>
              <a:t> Chetan</a:t>
            </a:r>
            <a:r>
              <a:rPr lang="en-US" sz="4801" dirty="0">
                <a:solidFill>
                  <a:schemeClr val="bg1"/>
                </a:solidFill>
                <a:latin typeface="Times New Roman" panose="02020603050405020304" pitchFamily="18" charset="0"/>
                <a:cs typeface="Times New Roman" panose="02020603050405020304" pitchFamily="18" charset="0"/>
              </a:rPr>
              <a:t> </a:t>
            </a:r>
            <a:r>
              <a:rPr lang="en-US" sz="4801" spc="-24" dirty="0" err="1">
                <a:solidFill>
                  <a:schemeClr val="bg1"/>
                </a:solidFill>
                <a:latin typeface="Times New Roman" panose="02020603050405020304" pitchFamily="18" charset="0"/>
                <a:cs typeface="Times New Roman" panose="02020603050405020304" pitchFamily="18" charset="0"/>
              </a:rPr>
              <a:t>Sawadatkar</a:t>
            </a:r>
            <a:r>
              <a:rPr lang="en-US" sz="4801" spc="-24" dirty="0">
                <a:solidFill>
                  <a:schemeClr val="bg1"/>
                </a:solidFill>
                <a:latin typeface="Times New Roman" panose="02020603050405020304" pitchFamily="18" charset="0"/>
                <a:cs typeface="Times New Roman" panose="02020603050405020304" pitchFamily="18" charset="0"/>
              </a:rPr>
              <a:t> </a:t>
            </a:r>
            <a:r>
              <a:rPr lang="en-US" sz="4801" spc="-9" dirty="0">
                <a:solidFill>
                  <a:schemeClr val="bg1"/>
                </a:solidFill>
                <a:latin typeface="Times New Roman" panose="02020603050405020304" pitchFamily="18" charset="0"/>
                <a:cs typeface="Times New Roman" panose="02020603050405020304" pitchFamily="18" charset="0"/>
              </a:rPr>
              <a:t>2. </a:t>
            </a:r>
            <a:r>
              <a:rPr lang="en-US" sz="4801" spc="-24" dirty="0">
                <a:solidFill>
                  <a:schemeClr val="bg1"/>
                </a:solidFill>
                <a:latin typeface="Times New Roman" panose="02020603050405020304" pitchFamily="18" charset="0"/>
                <a:cs typeface="Times New Roman" panose="02020603050405020304" pitchFamily="18" charset="0"/>
              </a:rPr>
              <a:t>Ayan Shaikh</a:t>
            </a:r>
            <a:r>
              <a:rPr lang="en-US" sz="4801" spc="-9" dirty="0">
                <a:solidFill>
                  <a:schemeClr val="bg1"/>
                </a:solidFill>
                <a:latin typeface="Times New Roman" panose="02020603050405020304" pitchFamily="18" charset="0"/>
                <a:cs typeface="Times New Roman" panose="02020603050405020304" pitchFamily="18" charset="0"/>
              </a:rPr>
              <a:t> 3. Atharv Shelke</a:t>
            </a:r>
            <a:r>
              <a:rPr lang="en-US" sz="4801" spc="-24" dirty="0">
                <a:solidFill>
                  <a:schemeClr val="bg1"/>
                </a:solidFill>
                <a:latin typeface="Times New Roman" panose="02020603050405020304" pitchFamily="18" charset="0"/>
                <a:cs typeface="Times New Roman" panose="02020603050405020304" pitchFamily="18" charset="0"/>
              </a:rPr>
              <a:t> 4. Chetan </a:t>
            </a:r>
            <a:r>
              <a:rPr lang="en-US" sz="4801" spc="-24" dirty="0" err="1">
                <a:solidFill>
                  <a:schemeClr val="bg1"/>
                </a:solidFill>
                <a:latin typeface="Times New Roman" panose="02020603050405020304" pitchFamily="18" charset="0"/>
                <a:cs typeface="Times New Roman" panose="02020603050405020304" pitchFamily="18" charset="0"/>
              </a:rPr>
              <a:t>Shewale</a:t>
            </a:r>
            <a:r>
              <a:rPr lang="en-US" sz="4801" spc="-24" dirty="0">
                <a:solidFill>
                  <a:schemeClr val="bg1"/>
                </a:solidFill>
                <a:latin typeface="Times New Roman" panose="02020603050405020304" pitchFamily="18" charset="0"/>
                <a:cs typeface="Times New Roman" panose="02020603050405020304" pitchFamily="18" charset="0"/>
              </a:rPr>
              <a:t> </a:t>
            </a:r>
          </a:p>
          <a:p>
            <a:pPr>
              <a:spcBef>
                <a:spcPts val="501"/>
              </a:spcBef>
              <a:buClr>
                <a:schemeClr val="lt1"/>
              </a:buClr>
              <a:buSzPts val="4800"/>
            </a:pPr>
            <a:r>
              <a:rPr lang="en-US" sz="4801" spc="-24" dirty="0">
                <a:solidFill>
                  <a:schemeClr val="bg1"/>
                </a:solidFill>
                <a:latin typeface="Times New Roman" panose="02020603050405020304" pitchFamily="18" charset="0"/>
                <a:cs typeface="Times New Roman" panose="02020603050405020304" pitchFamily="18" charset="0"/>
              </a:rPr>
              <a:t> 5. Lavanya Sawarkar   </a:t>
            </a:r>
          </a:p>
          <a:p>
            <a:pPr>
              <a:spcBef>
                <a:spcPts val="501"/>
              </a:spcBef>
              <a:buClr>
                <a:schemeClr val="lt1"/>
              </a:buClr>
              <a:buSzPts val="4800"/>
            </a:pPr>
            <a:r>
              <a:rPr lang="en-US" sz="4801" b="1" spc="-24" dirty="0">
                <a:solidFill>
                  <a:schemeClr val="bg1"/>
                </a:solidFill>
                <a:latin typeface="Times New Roman" panose="02020603050405020304" pitchFamily="18" charset="0"/>
                <a:cs typeface="Times New Roman" panose="02020603050405020304" pitchFamily="18" charset="0"/>
              </a:rPr>
              <a:t>Guide Name: Prof. M.V. Jadhav</a:t>
            </a:r>
            <a:endParaRPr lang="en-US" sz="4801" b="1" dirty="0">
              <a:solidFill>
                <a:schemeClr val="bg1"/>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FD4AEA1F-DF0B-5D29-ECD6-D0E525585C5C}"/>
              </a:ext>
            </a:extLst>
          </p:cNvPr>
          <p:cNvSpPr>
            <a:spLocks noChangeArrowheads="1"/>
          </p:cNvSpPr>
          <p:nvPr/>
        </p:nvSpPr>
        <p:spPr bwMode="auto">
          <a:xfrm>
            <a:off x="0" y="43998"/>
            <a:ext cx="351380" cy="36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1" tIns="45720" rIns="91441" bIns="45720" numCol="1" anchor="ctr" anchorCtr="0" compatLnSpc="1">
            <a:prstTxWarp prst="textNoShape">
              <a:avLst/>
            </a:prstTxWarp>
            <a:spAutoFit/>
          </a:bodyPr>
          <a:lstStyle/>
          <a:p>
            <a:pPr defTabSz="914296" eaLnBrk="0" fontAlgn="base" hangingPunct="0">
              <a:spcBef>
                <a:spcPct val="0"/>
              </a:spcBef>
              <a:spcAft>
                <a:spcPct val="0"/>
              </a:spcAft>
              <a:buClrTx/>
            </a:pPr>
            <a:r>
              <a:rPr lang="en-US" altLang="en-US" sz="1799" dirty="0">
                <a:solidFill>
                  <a:schemeClr val="tx1"/>
                </a:solidFill>
                <a:latin typeface="Arial" panose="020B0604020202020204" pitchFamily="34" charset="0"/>
              </a:rPr>
              <a:t>H</a:t>
            </a:r>
          </a:p>
        </p:txBody>
      </p:sp>
      <p:sp>
        <p:nvSpPr>
          <p:cNvPr id="8" name="Rectangle 4">
            <a:extLst>
              <a:ext uri="{FF2B5EF4-FFF2-40B4-BE49-F238E27FC236}">
                <a16:creationId xmlns:a16="http://schemas.microsoft.com/office/drawing/2014/main" id="{C0B7BCFC-0227-43F4-5B82-AB880686532F}"/>
              </a:ext>
            </a:extLst>
          </p:cNvPr>
          <p:cNvSpPr>
            <a:spLocks noChangeArrowheads="1"/>
          </p:cNvSpPr>
          <p:nvPr/>
        </p:nvSpPr>
        <p:spPr bwMode="auto">
          <a:xfrm>
            <a:off x="2" y="-184588"/>
            <a:ext cx="264818" cy="36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1" tIns="45720" rIns="91441" bIns="45720" numCol="1" anchor="ctr" anchorCtr="0" compatLnSpc="1">
            <a:prstTxWarp prst="textNoShape">
              <a:avLst/>
            </a:prstTxWarp>
            <a:spAutoFit/>
          </a:bodyPr>
          <a:lstStyle/>
          <a:p>
            <a:pPr defTabSz="914296" eaLnBrk="0" fontAlgn="base" hangingPunct="0">
              <a:spcBef>
                <a:spcPct val="0"/>
              </a:spcBef>
              <a:spcAft>
                <a:spcPct val="0"/>
              </a:spcAft>
              <a:buClrTx/>
              <a:buFontTx/>
              <a:buChar char="•"/>
            </a:pPr>
            <a:endParaRPr lang="en-US" altLang="en-US" sz="1799" dirty="0">
              <a:solidFill>
                <a:schemeClr val="tx1"/>
              </a:solidFill>
              <a:latin typeface="Arial" panose="020B0604020202020204" pitchFamily="34" charset="0"/>
            </a:endParaRPr>
          </a:p>
        </p:txBody>
      </p:sp>
      <p:sp>
        <p:nvSpPr>
          <p:cNvPr id="9" name="Rectangle 5">
            <a:extLst>
              <a:ext uri="{FF2B5EF4-FFF2-40B4-BE49-F238E27FC236}">
                <a16:creationId xmlns:a16="http://schemas.microsoft.com/office/drawing/2014/main" id="{49C12FA9-27B1-C934-6C4A-4A7E6AF25FD9}"/>
              </a:ext>
            </a:extLst>
          </p:cNvPr>
          <p:cNvSpPr>
            <a:spLocks noChangeArrowheads="1"/>
          </p:cNvSpPr>
          <p:nvPr/>
        </p:nvSpPr>
        <p:spPr bwMode="auto">
          <a:xfrm>
            <a:off x="152404" y="-32189"/>
            <a:ext cx="264818" cy="36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1" tIns="45720" rIns="91441" bIns="45720" numCol="1" anchor="ctr" anchorCtr="0" compatLnSpc="1">
            <a:prstTxWarp prst="textNoShape">
              <a:avLst/>
            </a:prstTxWarp>
            <a:spAutoFit/>
          </a:bodyPr>
          <a:lstStyle/>
          <a:p>
            <a:pPr defTabSz="914296" eaLnBrk="0" fontAlgn="base" hangingPunct="0">
              <a:spcBef>
                <a:spcPct val="0"/>
              </a:spcBef>
              <a:spcAft>
                <a:spcPct val="0"/>
              </a:spcAft>
              <a:buClrTx/>
              <a:buFontTx/>
              <a:buChar char="•"/>
            </a:pPr>
            <a:endParaRPr lang="en-US" altLang="en-US" sz="1799" dirty="0">
              <a:solidFill>
                <a:schemeClr val="tx1"/>
              </a:solidFill>
              <a:latin typeface="Arial" panose="020B0604020202020204" pitchFamily="34" charset="0"/>
            </a:endParaRPr>
          </a:p>
        </p:txBody>
      </p:sp>
      <p:sp>
        <p:nvSpPr>
          <p:cNvPr id="10" name="Rectangle 6">
            <a:extLst>
              <a:ext uri="{FF2B5EF4-FFF2-40B4-BE49-F238E27FC236}">
                <a16:creationId xmlns:a16="http://schemas.microsoft.com/office/drawing/2014/main" id="{165DD1CA-1FCB-0567-1815-6FAFF2796324}"/>
              </a:ext>
            </a:extLst>
          </p:cNvPr>
          <p:cNvSpPr>
            <a:spLocks noChangeArrowheads="1"/>
          </p:cNvSpPr>
          <p:nvPr/>
        </p:nvSpPr>
        <p:spPr bwMode="auto">
          <a:xfrm>
            <a:off x="304803" y="120213"/>
            <a:ext cx="264818" cy="36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1" tIns="45720" rIns="91441" bIns="45720" numCol="1" anchor="ctr" anchorCtr="0" compatLnSpc="1">
            <a:prstTxWarp prst="textNoShape">
              <a:avLst/>
            </a:prstTxWarp>
            <a:spAutoFit/>
          </a:bodyPr>
          <a:lstStyle/>
          <a:p>
            <a:pPr defTabSz="914296" eaLnBrk="0" fontAlgn="base" hangingPunct="0">
              <a:spcBef>
                <a:spcPct val="0"/>
              </a:spcBef>
              <a:spcAft>
                <a:spcPct val="0"/>
              </a:spcAft>
              <a:buClrTx/>
              <a:buFontTx/>
              <a:buChar char="•"/>
            </a:pPr>
            <a:endParaRPr lang="en-US" altLang="en-US" sz="1799" dirty="0">
              <a:solidFill>
                <a:schemeClr val="tx1"/>
              </a:solidFill>
              <a:latin typeface="Arial" panose="020B0604020202020204" pitchFamily="34" charset="0"/>
            </a:endParaRPr>
          </a:p>
        </p:txBody>
      </p:sp>
      <p:pic>
        <p:nvPicPr>
          <p:cNvPr id="35" name="Google Shape;94;p13" descr="Sinhgad Institutes Logo-01.jpg"/>
          <p:cNvPicPr preferRelativeResize="0"/>
          <p:nvPr/>
        </p:nvPicPr>
        <p:blipFill rotWithShape="1">
          <a:blip r:embed="rId3">
            <a:alphaModFix/>
          </a:blip>
          <a:srcRect/>
          <a:stretch/>
        </p:blipFill>
        <p:spPr>
          <a:xfrm>
            <a:off x="784177" y="410440"/>
            <a:ext cx="6404036" cy="4519141"/>
          </a:xfrm>
          <a:prstGeom prst="rect">
            <a:avLst/>
          </a:prstGeom>
          <a:noFill/>
          <a:ln>
            <a:noFill/>
          </a:ln>
        </p:spPr>
      </p:pic>
      <p:sp>
        <p:nvSpPr>
          <p:cNvPr id="20" name="TextBox 19">
            <a:extLst>
              <a:ext uri="{FF2B5EF4-FFF2-40B4-BE49-F238E27FC236}">
                <a16:creationId xmlns:a16="http://schemas.microsoft.com/office/drawing/2014/main" id="{50B46720-D413-0899-A6D5-A3E86FF4F50F}"/>
              </a:ext>
            </a:extLst>
          </p:cNvPr>
          <p:cNvSpPr txBox="1"/>
          <p:nvPr/>
        </p:nvSpPr>
        <p:spPr>
          <a:xfrm>
            <a:off x="11579899" y="17558387"/>
            <a:ext cx="10942446" cy="14301287"/>
          </a:xfrm>
          <a:prstGeom prst="rect">
            <a:avLst/>
          </a:prstGeom>
          <a:noFill/>
        </p:spPr>
        <p:txBody>
          <a:bodyPr wrap="square" rtlCol="0">
            <a:spAutoFit/>
          </a:bodyPr>
          <a:lstStyle/>
          <a:p>
            <a:pPr marL="800100" lvl="1" indent="-342900" algn="l">
              <a:lnSpc>
                <a:spcPct val="150000"/>
              </a:lnSpc>
              <a:buClr>
                <a:schemeClr val="dk1"/>
              </a:buClr>
              <a:buSzPts val="36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Enhanced Soldier Safety:</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Real-time monitoring of health vitals for example heart rate, body temperature enables early detection of injuries or medical emergencies.</a:t>
            </a:r>
          </a:p>
          <a:p>
            <a:pPr marL="800100" lvl="1" indent="-342900" algn="l">
              <a:lnSpc>
                <a:spcPct val="150000"/>
              </a:lnSpc>
              <a:buClr>
                <a:schemeClr val="dk1"/>
              </a:buClr>
              <a:buSzPts val="36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Improved Situational Awareness: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GPS tracking provides commanders with real-time data improving tactical decisions and coordination during missions .</a:t>
            </a:r>
          </a:p>
          <a:p>
            <a:pPr marL="800100" lvl="1" indent="-342900" algn="l">
              <a:lnSpc>
                <a:spcPct val="150000"/>
              </a:lnSpc>
              <a:buClr>
                <a:schemeClr val="dk1"/>
              </a:buClr>
              <a:buSzPts val="36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Data-Driven Decision making:</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Historical health and location data can be analyzed to optimize training, resources allocation and enemy interception.</a:t>
            </a:r>
            <a:r>
              <a:rPr lang="en-US" sz="4400" b="0" i="0" dirty="0">
                <a:solidFill>
                  <a:srgbClr val="F8FAFF"/>
                </a:solidFill>
                <a:effectLst/>
                <a:latin typeface="Times New Roman" panose="02020603050405020304" pitchFamily="18" charset="0"/>
                <a:cs typeface="Times New Roman" panose="02020603050405020304" pitchFamily="18" charset="0"/>
              </a:rPr>
              <a:t> Monitoring</a:t>
            </a:r>
          </a:p>
          <a:p>
            <a:pPr marL="800100" lvl="1" indent="-342900" algn="l">
              <a:lnSpc>
                <a:spcPct val="150000"/>
              </a:lnSpc>
              <a:buClr>
                <a:schemeClr val="dk1"/>
              </a:buClr>
              <a:buSzPts val="3600"/>
              <a:buFont typeface="Arial" panose="020B0604020202020204" pitchFamily="34" charset="0"/>
              <a:buChar char="•"/>
            </a:pPr>
            <a:r>
              <a:rPr lang="en-US" sz="3600" b="1" i="0" dirty="0">
                <a:solidFill>
                  <a:schemeClr val="tx1"/>
                </a:solidFill>
                <a:effectLst/>
                <a:latin typeface="Times New Roman" panose="02020603050405020304" pitchFamily="18" charset="0"/>
                <a:cs typeface="Times New Roman" panose="02020603050405020304" pitchFamily="18" charset="0"/>
              </a:rPr>
              <a:t>Co</a:t>
            </a:r>
            <a:r>
              <a:rPr lang="en-US" sz="3600" b="1" dirty="0">
                <a:solidFill>
                  <a:schemeClr val="tx1"/>
                </a:solidFill>
                <a:latin typeface="Times New Roman" panose="02020603050405020304" pitchFamily="18" charset="0"/>
                <a:cs typeface="Times New Roman" panose="02020603050405020304" pitchFamily="18" charset="0"/>
              </a:rPr>
              <a:t>st-Effective:</a:t>
            </a:r>
            <a:r>
              <a:rPr lang="en-US" sz="3600" dirty="0">
                <a:solidFill>
                  <a:schemeClr val="tx1"/>
                </a:solidFill>
                <a:latin typeface="Times New Roman" panose="02020603050405020304" pitchFamily="18" charset="0"/>
                <a:cs typeface="Times New Roman" panose="02020603050405020304" pitchFamily="18" charset="0"/>
              </a:rPr>
              <a:t> reduces long-term costs by minimizing </a:t>
            </a:r>
            <a:r>
              <a:rPr lang="en-US" sz="3600" dirty="0" err="1">
                <a:solidFill>
                  <a:schemeClr val="tx1"/>
                </a:solidFill>
                <a:latin typeface="Times New Roman" panose="02020603050405020304" pitchFamily="18" charset="0"/>
                <a:cs typeface="Times New Roman" panose="02020603050405020304" pitchFamily="18" charset="0"/>
              </a:rPr>
              <a:t>casualities</a:t>
            </a:r>
            <a:r>
              <a:rPr lang="en-US" sz="3600" dirty="0">
                <a:solidFill>
                  <a:schemeClr val="tx1"/>
                </a:solidFill>
                <a:latin typeface="Times New Roman" panose="02020603050405020304" pitchFamily="18" charset="0"/>
                <a:cs typeface="Times New Roman" panose="02020603050405020304" pitchFamily="18" charset="0"/>
              </a:rPr>
              <a:t>, improving mission success rate, and lowering medical expenses through preventive</a:t>
            </a:r>
            <a:endParaRPr lang="en-US" sz="3600" b="0" i="0" dirty="0">
              <a:solidFill>
                <a:srgbClr val="F8FAFF"/>
              </a:solidFill>
              <a:effectLst/>
              <a:latin typeface="Times New Roman" panose="02020603050405020304" pitchFamily="18" charset="0"/>
              <a:cs typeface="Times New Roman" panose="02020603050405020304" pitchFamily="18" charset="0"/>
            </a:endParaRPr>
          </a:p>
          <a:p>
            <a:pPr marL="800100" lvl="1" indent="-342900" algn="l">
              <a:lnSpc>
                <a:spcPct val="150000"/>
              </a:lnSpc>
              <a:buClr>
                <a:schemeClr val="dk1"/>
              </a:buClr>
              <a:buSzPts val="3600"/>
              <a:buFont typeface="Arial" panose="020B0604020202020204" pitchFamily="34" charset="0"/>
              <a:buChar char="•"/>
            </a:pPr>
            <a:endParaRPr lang="en-US" sz="3600" dirty="0"/>
          </a:p>
        </p:txBody>
      </p:sp>
      <p:sp>
        <p:nvSpPr>
          <p:cNvPr id="95" name="Google Shape;95;p13"/>
          <p:cNvSpPr txBox="1"/>
          <p:nvPr/>
        </p:nvSpPr>
        <p:spPr>
          <a:xfrm>
            <a:off x="7584475" y="2018911"/>
            <a:ext cx="30697820" cy="2099573"/>
          </a:xfrm>
          <a:prstGeom prst="rect">
            <a:avLst/>
          </a:prstGeom>
          <a:solidFill>
            <a:schemeClr val="accent6">
              <a:lumMod val="75000"/>
            </a:schemeClr>
          </a:solidFill>
          <a:ln>
            <a:noFill/>
          </a:ln>
        </p:spPr>
        <p:txBody>
          <a:bodyPr spcFirstLastPara="1" wrap="square" lIns="91426" tIns="45700" rIns="91426" bIns="45700" anchor="ctr" anchorCtr="0">
            <a:noAutofit/>
          </a:bodyPr>
          <a:lstStyle/>
          <a:p>
            <a:pPr algn="ctr"/>
            <a:r>
              <a:rPr lang="en-US" sz="4801" b="1" dirty="0">
                <a:solidFill>
                  <a:schemeClr val="bg1"/>
                </a:solidFill>
                <a:latin typeface="Times New Roman" panose="02020603050405020304" pitchFamily="18" charset="0"/>
                <a:cs typeface="Times New Roman" panose="02020603050405020304" pitchFamily="18" charset="0"/>
              </a:rPr>
              <a:t>Soldier Health And Position Tracking System</a:t>
            </a:r>
          </a:p>
        </p:txBody>
      </p:sp>
      <p:sp>
        <p:nvSpPr>
          <p:cNvPr id="52" name="Google Shape;95;p13"/>
          <p:cNvSpPr txBox="1"/>
          <p:nvPr/>
        </p:nvSpPr>
        <p:spPr>
          <a:xfrm>
            <a:off x="7584475" y="4118484"/>
            <a:ext cx="3553803" cy="2698237"/>
          </a:xfrm>
          <a:prstGeom prst="rect">
            <a:avLst/>
          </a:prstGeom>
          <a:solidFill>
            <a:srgbClr val="00B050"/>
          </a:solidFill>
          <a:ln>
            <a:noFill/>
          </a:ln>
        </p:spPr>
        <p:txBody>
          <a:bodyPr spcFirstLastPara="1" wrap="square" lIns="91426" tIns="45700" rIns="91426" bIns="45700" anchor="ctr" anchorCtr="0">
            <a:noAutofit/>
          </a:bodyPr>
          <a:lstStyle/>
          <a:p>
            <a:pPr algn="ctr">
              <a:spcBef>
                <a:spcPts val="501"/>
              </a:spcBef>
              <a:buClr>
                <a:schemeClr val="lt1"/>
              </a:buClr>
              <a:buSzPts val="4800"/>
            </a:pPr>
            <a:r>
              <a:rPr lang="en-US" sz="4801" b="1" dirty="0">
                <a:solidFill>
                  <a:schemeClr val="lt1"/>
                </a:solidFill>
              </a:rPr>
              <a:t>Group No: 35</a:t>
            </a:r>
          </a:p>
        </p:txBody>
      </p:sp>
      <p:sp>
        <p:nvSpPr>
          <p:cNvPr id="6" name="TextBox 5">
            <a:extLst>
              <a:ext uri="{FF2B5EF4-FFF2-40B4-BE49-F238E27FC236}">
                <a16:creationId xmlns:a16="http://schemas.microsoft.com/office/drawing/2014/main" id="{31023DC8-BDF9-56F3-46E5-6348E9623C6F}"/>
              </a:ext>
            </a:extLst>
          </p:cNvPr>
          <p:cNvSpPr txBox="1"/>
          <p:nvPr/>
        </p:nvSpPr>
        <p:spPr>
          <a:xfrm>
            <a:off x="33578582" y="21050792"/>
            <a:ext cx="9428462" cy="11726287"/>
          </a:xfrm>
          <a:prstGeom prst="rect">
            <a:avLst/>
          </a:prstGeom>
          <a:noFill/>
        </p:spPr>
        <p:txBody>
          <a:bodyPr wrap="square" rtlCol="0">
            <a:spAutoFit/>
          </a:bodyPr>
          <a:lstStyle/>
          <a:p>
            <a:pPr marL="571500" indent="-571500">
              <a:buFontTx/>
              <a:buChar char="-"/>
            </a:pPr>
            <a:r>
              <a:rPr lang="en-IN" sz="3600" dirty="0">
                <a:solidFill>
                  <a:schemeClr val="tx1"/>
                </a:solidFill>
                <a:latin typeface="Times New Roman" panose="02020603050405020304" pitchFamily="18" charset="0"/>
                <a:cs typeface="Times New Roman" panose="02020603050405020304" pitchFamily="18" charset="0"/>
              </a:rPr>
              <a:t> </a:t>
            </a:r>
            <a:r>
              <a:rPr lang="en-US" sz="3600" b="0" i="0" dirty="0">
                <a:solidFill>
                  <a:schemeClr val="tx1"/>
                </a:solidFill>
                <a:effectLst/>
                <a:latin typeface="Times New Roman" panose="02020603050405020304" pitchFamily="18" charset="0"/>
                <a:cs typeface="Times New Roman" panose="02020603050405020304" pitchFamily="18" charset="0"/>
              </a:rPr>
              <a:t>Kumar, S., &amp; Patel, D. (2021). </a:t>
            </a:r>
            <a:r>
              <a:rPr lang="en-US" sz="3600" b="0" i="1" dirty="0">
                <a:solidFill>
                  <a:schemeClr val="tx1"/>
                </a:solidFill>
                <a:effectLst/>
                <a:latin typeface="Times New Roman" panose="02020603050405020304" pitchFamily="18" charset="0"/>
                <a:cs typeface="Times New Roman" panose="02020603050405020304" pitchFamily="18" charset="0"/>
              </a:rPr>
              <a:t>IoT-Based Health Monitoring Systems</a:t>
            </a:r>
            <a:r>
              <a:rPr lang="en-US" sz="3600" b="0" i="0" dirty="0">
                <a:solidFill>
                  <a:schemeClr val="tx1"/>
                </a:solidFill>
                <a:effectLst/>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 </a:t>
            </a:r>
          </a:p>
          <a:p>
            <a:pPr marL="571500" indent="-571500">
              <a:buFontTx/>
              <a:buChar char="-"/>
            </a:pPr>
            <a:endParaRPr lang="en-IN" sz="3600" dirty="0">
              <a:latin typeface="Times New Roman" panose="02020603050405020304" pitchFamily="18" charset="0"/>
              <a:cs typeface="Times New Roman" panose="02020603050405020304" pitchFamily="18" charset="0"/>
            </a:endParaRPr>
          </a:p>
          <a:p>
            <a:pPr marL="571500" indent="-571500">
              <a:buFontTx/>
              <a:buChar char="-"/>
            </a:pPr>
            <a:r>
              <a:rPr lang="en-IN" sz="3600" dirty="0">
                <a:latin typeface="Times New Roman" panose="02020603050405020304" pitchFamily="18" charset="0"/>
                <a:cs typeface="Times New Roman" panose="02020603050405020304" pitchFamily="18" charset="0"/>
              </a:rPr>
              <a:t> </a:t>
            </a:r>
            <a:r>
              <a:rPr lang="en-US" sz="3600" b="0" i="0" dirty="0">
                <a:solidFill>
                  <a:schemeClr val="tx1"/>
                </a:solidFill>
                <a:effectLst/>
                <a:latin typeface="Times New Roman" panose="02020603050405020304" pitchFamily="18" charset="0"/>
                <a:cs typeface="Times New Roman" panose="02020603050405020304" pitchFamily="18" charset="0"/>
              </a:rPr>
              <a:t>Smith, J. (2020). "Wearable Sensors for Military Applications." </a:t>
            </a:r>
            <a:r>
              <a:rPr lang="en-US" sz="3600" b="0" i="1" dirty="0">
                <a:solidFill>
                  <a:schemeClr val="tx1"/>
                </a:solidFill>
                <a:effectLst/>
                <a:latin typeface="Times New Roman" panose="02020603050405020304" pitchFamily="18" charset="0"/>
                <a:cs typeface="Times New Roman" panose="02020603050405020304" pitchFamily="18" charset="0"/>
              </a:rPr>
              <a:t>IEEE Sensors Journal</a:t>
            </a:r>
          </a:p>
          <a:p>
            <a:pPr marL="571500" indent="-571500">
              <a:buFontTx/>
              <a:buChar char="-"/>
            </a:pPr>
            <a:endParaRPr lang="en-IN" sz="3600" dirty="0">
              <a:solidFill>
                <a:schemeClr val="tx1"/>
              </a:solidFill>
              <a:latin typeface="Times New Roman" panose="02020603050405020304" pitchFamily="18" charset="0"/>
              <a:cs typeface="Times New Roman" panose="02020603050405020304" pitchFamily="18" charset="0"/>
            </a:endParaRPr>
          </a:p>
          <a:p>
            <a:pPr marL="571500" indent="-571500">
              <a:buFontTx/>
              <a:buChar char="-"/>
            </a:pPr>
            <a:r>
              <a:rPr lang="en-US" sz="3600" b="0" i="0" dirty="0">
                <a:solidFill>
                  <a:schemeClr val="tx1"/>
                </a:solidFill>
                <a:effectLst/>
                <a:latin typeface="Times New Roman" panose="02020603050405020304" pitchFamily="18" charset="0"/>
                <a:cs typeface="Times New Roman" panose="02020603050405020304" pitchFamily="18" charset="0"/>
              </a:rPr>
              <a:t>National Institute of Standards and Technology (NIST). (2021). </a:t>
            </a:r>
            <a:r>
              <a:rPr lang="en-US" sz="3600" b="0" i="1" dirty="0">
                <a:solidFill>
                  <a:schemeClr val="tx1"/>
                </a:solidFill>
                <a:effectLst/>
                <a:latin typeface="Times New Roman" panose="02020603050405020304" pitchFamily="18" charset="0"/>
                <a:cs typeface="Times New Roman" panose="02020603050405020304" pitchFamily="18" charset="0"/>
              </a:rPr>
              <a:t>Cybersecurity Guidelines for Military IoT Devices</a:t>
            </a:r>
            <a:r>
              <a:rPr lang="en-US" sz="3600" b="0" i="0" dirty="0">
                <a:solidFill>
                  <a:schemeClr val="tx1"/>
                </a:solidFill>
                <a:effectLst/>
                <a:latin typeface="Times New Roman" panose="02020603050405020304" pitchFamily="18" charset="0"/>
                <a:cs typeface="Times New Roman" panose="02020603050405020304" pitchFamily="18" charset="0"/>
              </a:rPr>
              <a:t>.</a:t>
            </a:r>
            <a:endParaRPr lang="en-US" sz="3600" dirty="0">
              <a:solidFill>
                <a:schemeClr val="tx1"/>
              </a:solidFill>
              <a:latin typeface="Times New Roman" panose="02020603050405020304" pitchFamily="18" charset="0"/>
              <a:cs typeface="Times New Roman" panose="02020603050405020304" pitchFamily="18" charset="0"/>
            </a:endParaRPr>
          </a:p>
          <a:p>
            <a:pPr marL="571500" indent="-571500">
              <a:buFontTx/>
              <a:buChar char="-"/>
            </a:pPr>
            <a:r>
              <a:rPr lang="en-US" sz="3600" b="1" dirty="0">
                <a:latin typeface="Times New Roman" panose="02020603050405020304" pitchFamily="18" charset="0"/>
                <a:cs typeface="Times New Roman" panose="02020603050405020304" pitchFamily="18" charset="0"/>
              </a:rPr>
              <a:t>V. H. Patil, et al.</a:t>
            </a:r>
            <a:r>
              <a:rPr lang="en-US" sz="3600" dirty="0">
                <a:latin typeface="Times New Roman" panose="02020603050405020304" pitchFamily="18" charset="0"/>
                <a:cs typeface="Times New Roman" panose="02020603050405020304" pitchFamily="18" charset="0"/>
              </a:rPr>
              <a:t>,</a:t>
            </a:r>
            <a:br>
              <a:rPr lang="en-US" sz="3600" dirty="0">
                <a:latin typeface="Times New Roman" panose="02020603050405020304" pitchFamily="18" charset="0"/>
                <a:cs typeface="Times New Roman" panose="02020603050405020304" pitchFamily="18" charset="0"/>
              </a:rPr>
            </a:br>
            <a:r>
              <a:rPr lang="en-US" sz="3600" i="1" dirty="0">
                <a:latin typeface="Times New Roman" panose="02020603050405020304" pitchFamily="18" charset="0"/>
                <a:cs typeface="Times New Roman" panose="02020603050405020304" pitchFamily="18" charset="0"/>
              </a:rPr>
              <a:t>"IoT Based Soldier Health and Position Tracking System,"</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International Journal of Scientific &amp; Engineering Research, Vol. 9, Issue 2, February 2018.</a:t>
            </a:r>
            <a:endParaRPr lang="en-IN" sz="3600" dirty="0">
              <a:solidFill>
                <a:schemeClr val="tx1"/>
              </a:solidFill>
              <a:latin typeface="Times New Roman" panose="02020603050405020304" pitchFamily="18" charset="0"/>
              <a:cs typeface="Times New Roman" panose="02020603050405020304" pitchFamily="18" charset="0"/>
            </a:endParaRPr>
          </a:p>
          <a:p>
            <a:pPr marL="571500" indent="-571500">
              <a:buFontTx/>
              <a:buChar char="-"/>
            </a:pPr>
            <a:r>
              <a:rPr lang="en-US" sz="3600" b="1" dirty="0">
                <a:latin typeface="Times New Roman" panose="02020603050405020304" pitchFamily="18" charset="0"/>
                <a:cs typeface="Times New Roman" panose="02020603050405020304" pitchFamily="18" charset="0"/>
              </a:rPr>
              <a:t>S. K. Sharma &amp; R. K. Sharma</a:t>
            </a:r>
            <a:r>
              <a:rPr lang="en-US" sz="3600" dirty="0">
                <a:latin typeface="Times New Roman" panose="02020603050405020304" pitchFamily="18" charset="0"/>
                <a:cs typeface="Times New Roman" panose="02020603050405020304" pitchFamily="18" charset="0"/>
              </a:rPr>
              <a:t>,</a:t>
            </a:r>
            <a:br>
              <a:rPr lang="en-US" sz="3600" dirty="0">
                <a:latin typeface="Times New Roman" panose="02020603050405020304" pitchFamily="18" charset="0"/>
                <a:cs typeface="Times New Roman" panose="02020603050405020304" pitchFamily="18" charset="0"/>
              </a:rPr>
            </a:br>
            <a:r>
              <a:rPr lang="en-US" sz="3600" i="1" dirty="0">
                <a:latin typeface="Times New Roman" panose="02020603050405020304" pitchFamily="18" charset="0"/>
                <a:cs typeface="Times New Roman" panose="02020603050405020304" pitchFamily="18" charset="0"/>
              </a:rPr>
              <a:t>"GPS and GSM Based Soldier Tracking and Health Monitoring System,"</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International Journal of Engineering Trends and Technology (IJETT), Vol. 36, No. 9, June 2016</a:t>
            </a:r>
          </a:p>
        </p:txBody>
      </p:sp>
      <p:pic>
        <p:nvPicPr>
          <p:cNvPr id="4" name="Picture 3" descr="A diagram of a computer program&#10;&#10;AI-generated content may be incorrect.">
            <a:extLst>
              <a:ext uri="{FF2B5EF4-FFF2-40B4-BE49-F238E27FC236}">
                <a16:creationId xmlns:a16="http://schemas.microsoft.com/office/drawing/2014/main" id="{3A2C2777-FDDA-2745-4F2B-9A594ECFE8BC}"/>
              </a:ext>
            </a:extLst>
          </p:cNvPr>
          <p:cNvPicPr>
            <a:picLocks noChangeAspect="1"/>
          </p:cNvPicPr>
          <p:nvPr/>
        </p:nvPicPr>
        <p:blipFill>
          <a:blip r:embed="rId4"/>
          <a:stretch>
            <a:fillRect/>
          </a:stretch>
        </p:blipFill>
        <p:spPr>
          <a:xfrm>
            <a:off x="11579899" y="8697454"/>
            <a:ext cx="10472417" cy="6854972"/>
          </a:xfrm>
          <a:prstGeom prst="rect">
            <a:avLst/>
          </a:prstGeom>
        </p:spPr>
      </p:pic>
    </p:spTree>
  </p:cSld>
  <p:clrMapOvr>
    <a:masterClrMapping/>
  </p:clrMapOvr>
</p:sld>
</file>

<file path=ppt/theme/theme1.xml><?xml version="1.0" encoding="utf-8"?>
<a:theme xmlns:a="http://schemas.openxmlformats.org/drawingml/2006/main" name="Blank">
  <a:themeElements>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2139</TotalTime>
  <Words>691</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DeepSeek-CJK-patch</vt:lpstr>
      <vt:lpstr>Rockwell Nova Cond Light</vt:lpstr>
      <vt:lpstr>Times New Roman</vt:lpstr>
      <vt:lpstr>Blank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 Bhusari</dc:creator>
  <cp:lastModifiedBy>Ayan Shaikh</cp:lastModifiedBy>
  <cp:revision>44</cp:revision>
  <dcterms:modified xsi:type="dcterms:W3CDTF">2025-04-16T08:43:08Z</dcterms:modified>
</cp:coreProperties>
</file>