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5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4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0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5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2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0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5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2468-507D-4D82-9370-0E143388C59E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AA37D-C443-4BDC-B4A5-D73CFF239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5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2" y="78182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err="1" smtClean="0"/>
              <a:t>Aya</a:t>
            </a:r>
            <a:r>
              <a:rPr lang="en-US" sz="4800" dirty="0" smtClean="0"/>
              <a:t> Mohamed Mahmoud </a:t>
            </a:r>
            <a:r>
              <a:rPr lang="en-US" sz="4800" dirty="0" err="1" smtClean="0"/>
              <a:t>Amer</a:t>
            </a:r>
            <a:r>
              <a:rPr lang="en-US" sz="4800" dirty="0" smtClean="0"/>
              <a:t/>
            </a:r>
            <a:br>
              <a:rPr lang="en-US" sz="4800" dirty="0" smtClean="0"/>
            </a:br>
            <a:endParaRPr lang="en-US" sz="4800" dirty="0" smtClean="0"/>
          </a:p>
          <a:p>
            <a:pPr marL="0" indent="0">
              <a:buNone/>
            </a:pPr>
            <a:r>
              <a:rPr lang="en-US" sz="4800" dirty="0"/>
              <a:t>Group N6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145147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609600"/>
            <a:ext cx="10555617" cy="6041365"/>
          </a:xfrm>
        </p:spPr>
        <p:txBody>
          <a:bodyPr/>
          <a:lstStyle/>
          <a:p>
            <a:r>
              <a:rPr lang="en-US" dirty="0">
                <a:latin typeface="Bahnschrift Condensed" panose="020B0502040204020203" pitchFamily="34" charset="0"/>
              </a:rPr>
              <a:t>The first microcontroller is master and the second microcontroller is slave</a:t>
            </a:r>
            <a:r>
              <a:rPr lang="en-US" dirty="0" smtClean="0">
                <a:latin typeface="Bahnschrift Condensed" panose="020B0502040204020203" pitchFamily="34" charset="0"/>
              </a:rPr>
              <a:t>.</a:t>
            </a:r>
          </a:p>
          <a:p>
            <a:r>
              <a:rPr lang="en-US" dirty="0">
                <a:latin typeface="Bahnschrift Condensed" panose="020B0502040204020203" pitchFamily="34" charset="0"/>
              </a:rPr>
              <a:t>In the second micro we use the data taken through the SPI to light a led. 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Use </a:t>
            </a:r>
            <a:r>
              <a:rPr lang="en-US" dirty="0" smtClean="0">
                <a:latin typeface="Bahnschrift Condensed" panose="020B0502040204020203" pitchFamily="34" charset="0"/>
              </a:rPr>
              <a:t>Bluetooth module to transmit data to the first microcontroller</a:t>
            </a:r>
          </a:p>
          <a:p>
            <a:pPr marL="0" indent="0">
              <a:buNone/>
            </a:pPr>
            <a:r>
              <a:rPr lang="en-US" dirty="0">
                <a:latin typeface="Bahnschrift Condensed" panose="020B0502040204020203" pitchFamily="34" charset="0"/>
              </a:rPr>
              <a:t>w</a:t>
            </a:r>
            <a:r>
              <a:rPr lang="en-US" dirty="0" smtClean="0">
                <a:latin typeface="Bahnschrift Condensed" panose="020B0502040204020203" pitchFamily="34" charset="0"/>
              </a:rPr>
              <a:t>ith communication protocol ( UART ).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Then send data from first microcontroller to second </a:t>
            </a:r>
            <a:r>
              <a:rPr lang="en-US" dirty="0" smtClean="0">
                <a:latin typeface="Bahnschrift Condensed" panose="020B0502040204020203" pitchFamily="34" charset="0"/>
              </a:rPr>
              <a:t>microcontroller</a:t>
            </a:r>
          </a:p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with communication protocol ( SPI ).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After I took the data from the master , I sent it UART to yourself 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Then received it, and then worked on it if and else if.</a:t>
            </a:r>
            <a:endParaRPr lang="en-US" dirty="0" smtClean="0">
              <a:latin typeface="Bahnschrift Condensed" panose="020B0502040204020203" pitchFamily="34" charset="0"/>
            </a:endParaRPr>
          </a:p>
          <a:p>
            <a:r>
              <a:rPr lang="en-US" dirty="0" smtClean="0">
                <a:latin typeface="Bahnschrift Condensed" panose="020B0502040204020203" pitchFamily="34" charset="0"/>
              </a:rPr>
              <a:t>Use </a:t>
            </a:r>
            <a:r>
              <a:rPr lang="en-US" dirty="0" err="1" smtClean="0">
                <a:latin typeface="Bahnschrift Condensed" panose="020B0502040204020203" pitchFamily="34" charset="0"/>
              </a:rPr>
              <a:t>proteus</a:t>
            </a:r>
            <a:r>
              <a:rPr lang="en-US" dirty="0" smtClean="0">
                <a:latin typeface="Bahnschrift Condensed" panose="020B0502040204020203" pitchFamily="34" charset="0"/>
              </a:rPr>
              <a:t> to simulation the code.</a:t>
            </a:r>
          </a:p>
          <a:p>
            <a:r>
              <a:rPr lang="en-US" dirty="0" smtClean="0">
                <a:latin typeface="Bahnschrift Condensed" panose="020B0502040204020203" pitchFamily="34" charset="0"/>
              </a:rPr>
              <a:t>Also use hardware circuits to test the code for a best results and we take a video for sure</a:t>
            </a:r>
            <a:r>
              <a:rPr lang="en-US" dirty="0" smtClean="0">
                <a:latin typeface="Bahnschrift Condensed" panose="020B0502040204020203" pitchFamily="34" charset="0"/>
              </a:rPr>
              <a:t>.</a:t>
            </a:r>
          </a:p>
          <a:p>
            <a:endParaRPr lang="en-US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0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034"/>
            <a:ext cx="10515600" cy="5969929"/>
          </a:xfrm>
        </p:spPr>
        <p:txBody>
          <a:bodyPr/>
          <a:lstStyle/>
          <a:p>
            <a:r>
              <a:rPr lang="en-US" dirty="0" smtClean="0">
                <a:latin typeface="Bahnschrift Condensed" panose="020B0502040204020203" pitchFamily="34" charset="0"/>
              </a:rPr>
              <a:t>What is the project content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ahnschrift Condensed" panose="020B0502040204020203" pitchFamily="34" charset="0"/>
              </a:rPr>
              <a:t>The project is divided into 3 sections: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latin typeface="Bahnschrift Condensed" panose="020B0502040204020203" pitchFamily="34" charset="0"/>
              </a:rPr>
              <a:t>MCAL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latin typeface="Bahnschrift Condensed" panose="020B0502040204020203" pitchFamily="34" charset="0"/>
              </a:rPr>
              <a:t>HAL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>
                <a:latin typeface="Bahnschrift Condensed" panose="020B0502040204020203" pitchFamily="34" charset="0"/>
              </a:rPr>
              <a:t>APP</a:t>
            </a:r>
          </a:p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MCAL: DIO, UART, SPI</a:t>
            </a:r>
          </a:p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HAL: LED</a:t>
            </a:r>
          </a:p>
          <a:p>
            <a:pPr marL="0" indent="0">
              <a:buNone/>
            </a:pPr>
            <a:r>
              <a:rPr lang="en-US" dirty="0" smtClean="0">
                <a:latin typeface="Bahnschrift Condensed" panose="020B0502040204020203" pitchFamily="34" charset="0"/>
              </a:rPr>
              <a:t>In APP: </a:t>
            </a:r>
            <a:r>
              <a:rPr lang="en-US" dirty="0" err="1" smtClean="0">
                <a:latin typeface="Bahnschrift Condensed" panose="020B0502040204020203" pitchFamily="34" charset="0"/>
              </a:rPr>
              <a:t>main.c</a:t>
            </a:r>
            <a:endParaRPr lang="en-US" dirty="0" smtClean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76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Documentation For Project</dc:title>
  <dc:creator>mohamed els</dc:creator>
  <cp:lastModifiedBy>Hend</cp:lastModifiedBy>
  <cp:revision>10</cp:revision>
  <dcterms:created xsi:type="dcterms:W3CDTF">2021-08-20T16:46:14Z</dcterms:created>
  <dcterms:modified xsi:type="dcterms:W3CDTF">2021-08-22T14:39:50Z</dcterms:modified>
</cp:coreProperties>
</file>