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62850" cx="10693400"/>
  <p:notesSz cx="10693400" cy="756285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FP+8S6ZguInkutbFPLrXFvfS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dfbbb1d7_1_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3cdfbbb1d7_1_1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" name="Google Shape;59;g13cdfbbb1d7_1_1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dfbbb1d7_2_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3cdfbbb1d7_2_30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g13cdfbbb1d7_2_30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dfbbb1d7_2_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3cdfbbb1d7_2_10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g13cdfbbb1d7_2_10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12"/>
          <p:cNvSpPr txBox="1"/>
          <p:nvPr/>
        </p:nvSpPr>
        <p:spPr>
          <a:xfrm>
            <a:off x="3366700" y="7319964"/>
            <a:ext cx="5436384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- JPQL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/>
        </p:nvSpPr>
        <p:spPr>
          <a:xfrm>
            <a:off x="3366700" y="7319964"/>
            <a:ext cx="5436384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- JPQL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9061476" y="7281886"/>
            <a:ext cx="114300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fld id="{00000000-1234-1234-1234-123412341234}" type="slidenum">
              <a:rPr b="1" i="0" lang="fr-F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JPQL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304800" y="1283400"/>
            <a:ext cx="76767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spring boot data jpa&quot;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75" y="2852731"/>
            <a:ext cx="63436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é Centrale – Honoris United Universities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d’insérer des projets dans la table T_Projet: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utilisons Spring Data JPA. Or INSERT ne fait pas partie des spécifications JPA. Donc, nous sommes obligés d’utiliser les Natives Query pour le INSERT.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 de JPQL pour les requêtes INSERT.</a:t>
            </a:r>
            <a:endParaRPr b="1" i="0" sz="2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8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= "INSERT INTO T_Projet(projet_sujet) VALUES (:projetsujet)",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lang="fr-FR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insertProjet(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projetsujet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projetsujet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Exercice</a:t>
            </a:r>
            <a:endParaRPr b="0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une requête permettant de sélectionner …………. </a:t>
            </a:r>
            <a:r>
              <a:rPr b="0" i="0" lang="fr-FR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selon l’étude de cas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SQL.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la même requête en JPQL.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requêtes JPQL seront appliquées lors du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</a:t>
            </a: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Kaddem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TP permettra de manipuler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Entities,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Associations,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CrudRepository,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REST,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Core (IoC : Injection de Dépendances).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JPQL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146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Requêtes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avec JPQL et Native Query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@Query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@Modifying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@Param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Java Persistence Query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peut être considéré comme une version orientée objet de 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JPQL, on sélectionne des objets d'une entité (une classe annotée par @Entity) en utilisant les noms des attributs et le nom de la classe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l’entité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question et non plus ceux de la table de base de données et ses colonnes.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méthodes permettent de récupérer les entreprises avec une adresse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rgbClr val="000000"/>
              </a:solidFill>
              <a:highlight>
                <a:srgbClr val="E8F2FE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 FROM Entreprise e WHERE e.adresse =: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530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b="0" i="0" lang="fr-FR" sz="153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 FROM Entreprise e WHERE e.adresse 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Supposons que nous avons mapper l’entité Entreprise avec </a:t>
            </a: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table associé T_Entreprise</a:t>
            </a:r>
            <a:endParaRPr b="1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 WHERE e.entreprise_adresse = :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629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b="0" i="0" lang="fr-FR" sz="1629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 WHERE e.entreprise_adresse 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dfbbb1d7_1_1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13cdfbbb1d7_1_1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méthodes permettent de récupérer les entreprises qui ont une équipe avec une spécialité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rgbClr val="000000"/>
              </a:solidFill>
              <a:highlight>
                <a:srgbClr val="E8F2FE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entreprise FROM Entreprise entreprise , Equipe equipe where entreprise.id = equipe.entreprise.id and equipe.specialite =:specialite"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retrieveEntreprisesBySpecialiteEquipe(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"specialite"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3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829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729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@Query(value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entreprise INNER JOIN T_EQUIPE equipe ON entreprise.ENTREPRISE_ID = equipe.ENTREPRISE_ENTREPRISE_ID where equipe.EQUIPE_SPECIALITE =:specialite"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, nativeQuery = true)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retrieveEntreprisesBySpecialiteEquipe(</a:t>
            </a:r>
            <a:r>
              <a:rPr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("specialite") String specialite);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g13cdfbbb1d7_1_1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4" name="Google Shape;64;g13cdfbbb1d7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536" y="5720025"/>
            <a:ext cx="4066325" cy="12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dfbbb1d7_2_30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g13cdfbbb1d7_2_30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d’afficher les projets qui ont un coût supérieur à  coût donné dt et une technologie donnée. 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projet FROM Projet projet, ProjetDetail detail where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"detail.idProjetDetail = projet.projetDetail.idProjetDetail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"and detail.technologie =:technologie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"and detail.cout_provisoire &gt;:cout_provisoire"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retrieveProjetsByCoutAndTechnologie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5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b="0" i="0" lang="fr-FR" sz="15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"cout_provisoire"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Long </a:t>
            </a:r>
            <a:r>
              <a:rPr b="0" i="0" lang="fr-FR" sz="15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29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sz="153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Query(value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T_PROJET projet INNER JOIN T_PROJET_DETAIL detail ON detail.PD_ID =   projet.PROJET_DETAIL_PD_ID WHERE detail.PD_TECHNOLOGIE = ?1 and detail.PD_COUT_PROVISOIRE &gt; ?2"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retrieveProjetsByCoutAndTechnologie(</a:t>
            </a:r>
            <a:r>
              <a:rPr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lang="fr-FR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"cout_provisoire"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Long </a:t>
            </a:r>
            <a:r>
              <a:rPr lang="fr-FR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13cdfbbb1d7_2_30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3" name="Google Shape;73;g13cdfbbb1d7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3175" y="3070800"/>
            <a:ext cx="3360224" cy="1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fbbb1d7_2_10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3cdfbbb1d7_2_10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d’afficher les équipes qui travaillent sur une technologie donnée </a:t>
            </a:r>
            <a:r>
              <a:rPr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dont le projet n’a pas encore commencé.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equipe FROM Equipe equipe"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INNER JOIN equipe.projets projet"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INNER JOIN ProjetDetail detail"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ON detail.idProjetDetail = projet.projetDetail.idProjetDetail"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where detail.dateDebut &gt; current_date"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and detail.technologie =:technologie"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List&lt;Equipe&gt; retrieveEquipesByProjetTechnologie(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fr-F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829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3cdfbbb1d7_2_10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2" name="Google Shape;82;g13cdfbbb1d7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989" y="5339622"/>
            <a:ext cx="8232459" cy="1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nous souhaitons faire un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UPDATE, DELETE et INSERT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nous devons ajouter l’annotaion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@Modifying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activer la modification de la base de données.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de mettre à jour l’adresse de l’entreprise.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"update Entreprise e set e.adresse = :adresse where e.idEntreprise = :idEntreprise"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updateEntrepriseByAdresse(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"idEntreprise"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idEntreprise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A compléter ensemble.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de supprimer les entreprises qui ont une adresse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"DELETE FROM </a:t>
            </a:r>
            <a:r>
              <a:rPr b="0" i="0" lang="fr-FR" sz="17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e WHERE e.adresse= :adresse"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deleteFournisseurByCategorieFournisseur(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"DELETE FROM Entreprise e WHERE e.adresse=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deleteFournisseurByCategorieFournisseur(String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A compléter ensemble.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