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3"/>
  </p:notesMasterIdLst>
  <p:sldIdLst>
    <p:sldId id="256" r:id="rId2"/>
    <p:sldId id="259" r:id="rId3"/>
    <p:sldId id="258" r:id="rId4"/>
    <p:sldId id="257" r:id="rId5"/>
    <p:sldId id="262" r:id="rId6"/>
    <p:sldId id="309" r:id="rId7"/>
    <p:sldId id="275" r:id="rId8"/>
    <p:sldId id="266" r:id="rId9"/>
    <p:sldId id="282" r:id="rId10"/>
    <p:sldId id="300" r:id="rId11"/>
    <p:sldId id="301" r:id="rId12"/>
    <p:sldId id="302" r:id="rId13"/>
    <p:sldId id="304" r:id="rId14"/>
    <p:sldId id="305" r:id="rId15"/>
    <p:sldId id="306" r:id="rId16"/>
    <p:sldId id="307" r:id="rId17"/>
    <p:sldId id="308" r:id="rId18"/>
    <p:sldId id="261" r:id="rId19"/>
    <p:sldId id="310" r:id="rId20"/>
    <p:sldId id="273" r:id="rId21"/>
    <p:sldId id="284" r:id="rId22"/>
  </p:sldIdLst>
  <p:sldSz cx="9144000" cy="5143500" type="screen16x9"/>
  <p:notesSz cx="6858000" cy="9144000"/>
  <p:embeddedFontLst>
    <p:embeddedFont>
      <p:font typeface="Chewy" panose="020B0604020202020204" charset="0"/>
      <p:regular r:id="rId24"/>
    </p:embeddedFont>
    <p:embeddedFont>
      <p:font typeface="Nunito" panose="00000500000000000000" pitchFamily="2" charset="0"/>
      <p:regular r:id="rId25"/>
      <p:bold r:id="rId26"/>
    </p:embeddedFont>
    <p:embeddedFont>
      <p:font typeface="Roboto Condensed Light" panose="02000000000000000000" pitchFamily="2" charset="0"/>
      <p:regular r:id="rId27"/>
      <p:italic r:id="rId28"/>
    </p:embeddedFont>
    <p:embeddedFont>
      <p:font typeface="Ubuntu"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01513F-07E4-4B0E-90B0-8AF646000819}">
  <a:tblStyle styleId="{8201513F-07E4-4B0E-90B0-8AF6460008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65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7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02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51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49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23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22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35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31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dfc0182d06_0_21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dfc0182d06_0_2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91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gdfc0182d06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2" name="Google Shape;1812;gdfc0182d06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0">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68" name="Google Shape;268;p19"/>
          <p:cNvSpPr txBox="1">
            <a:spLocks noGrp="1"/>
          </p:cNvSpPr>
          <p:nvPr>
            <p:ph type="subTitle" idx="1"/>
          </p:nvPr>
        </p:nvSpPr>
        <p:spPr>
          <a:xfrm>
            <a:off x="713225" y="2086050"/>
            <a:ext cx="2951100" cy="1246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19"/>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9"/>
          <p:cNvGrpSpPr/>
          <p:nvPr/>
        </p:nvGrpSpPr>
        <p:grpSpPr>
          <a:xfrm>
            <a:off x="318425" y="445013"/>
            <a:ext cx="1297450" cy="477875"/>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19"/>
          <p:cNvGrpSpPr/>
          <p:nvPr/>
        </p:nvGrpSpPr>
        <p:grpSpPr>
          <a:xfrm rot="-5547522">
            <a:off x="320091" y="4360485"/>
            <a:ext cx="495385" cy="477885"/>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308"/>
        <p:cNvGrpSpPr/>
        <p:nvPr/>
      </p:nvGrpSpPr>
      <p:grpSpPr>
        <a:xfrm>
          <a:off x="0" y="0"/>
          <a:ext cx="0" cy="0"/>
          <a:chOff x="0" y="0"/>
          <a:chExt cx="0" cy="0"/>
        </a:xfrm>
      </p:grpSpPr>
      <p:sp>
        <p:nvSpPr>
          <p:cNvPr id="309" name="Google Shape;309;p2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7545300" y="445025"/>
            <a:ext cx="1297450" cy="477875"/>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22"/>
          <p:cNvGrpSpPr/>
          <p:nvPr/>
        </p:nvGrpSpPr>
        <p:grpSpPr>
          <a:xfrm rot="5400000" flipH="1">
            <a:off x="8237827" y="4360472"/>
            <a:ext cx="495375" cy="477875"/>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385"/>
        <p:cNvGrpSpPr/>
        <p:nvPr/>
      </p:nvGrpSpPr>
      <p:grpSpPr>
        <a:xfrm>
          <a:off x="0" y="0"/>
          <a:ext cx="0" cy="0"/>
          <a:chOff x="0" y="0"/>
          <a:chExt cx="0" cy="0"/>
        </a:xfrm>
      </p:grpSpPr>
      <p:sp>
        <p:nvSpPr>
          <p:cNvPr id="386" name="Google Shape;386;p2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7"/>
          <p:cNvGrpSpPr/>
          <p:nvPr/>
        </p:nvGrpSpPr>
        <p:grpSpPr>
          <a:xfrm rot="8100000" flipH="1">
            <a:off x="414832" y="4360489"/>
            <a:ext cx="495370" cy="47787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27"/>
          <p:cNvSpPr txBox="1">
            <a:spLocks noGrp="1"/>
          </p:cNvSpPr>
          <p:nvPr>
            <p:ph type="subTitle" idx="1"/>
          </p:nvPr>
        </p:nvSpPr>
        <p:spPr>
          <a:xfrm>
            <a:off x="2209750" y="1600963"/>
            <a:ext cx="4484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9" name="Google Shape;409;p27"/>
          <p:cNvSpPr txBox="1">
            <a:spLocks noGrp="1"/>
          </p:cNvSpPr>
          <p:nvPr>
            <p:ph type="subTitle" idx="2"/>
          </p:nvPr>
        </p:nvSpPr>
        <p:spPr>
          <a:xfrm>
            <a:off x="2394600" y="3042775"/>
            <a:ext cx="44841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27"/>
          <p:cNvSpPr txBox="1">
            <a:spLocks noGrp="1"/>
          </p:cNvSpPr>
          <p:nvPr>
            <p:ph type="subTitle" idx="3"/>
          </p:nvPr>
        </p:nvSpPr>
        <p:spPr>
          <a:xfrm>
            <a:off x="2209750" y="2019488"/>
            <a:ext cx="4484100" cy="71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7"/>
          <p:cNvSpPr txBox="1">
            <a:spLocks noGrp="1"/>
          </p:cNvSpPr>
          <p:nvPr>
            <p:ph type="subTitle" idx="4"/>
          </p:nvPr>
        </p:nvSpPr>
        <p:spPr>
          <a:xfrm>
            <a:off x="2394600" y="3457775"/>
            <a:ext cx="4484100" cy="71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4" r:id="rId10"/>
    <p:sldLayoutId id="2147483665" r:id="rId11"/>
    <p:sldLayoutId id="2147483668" r:id="rId12"/>
    <p:sldLayoutId id="2147483673"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journals.indexcopernicus.com/api/file/viewByFileId/594400.pdf" TargetMode="External"/><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hyperlink" Target="https://www.researchgate.net/publication/342742097_Smart_Contract_and_Blockchain_for_Crowdfunding_Platform" TargetMode="External"/><Relationship Id="rId4" Type="http://schemas.openxmlformats.org/officeDocument/2006/relationships/hyperlink" Target="https://github.com/akcgjc007/kick_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174353" y="2411093"/>
            <a:ext cx="6257700" cy="549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t>Blockchain Based </a:t>
            </a:r>
            <a:r>
              <a:rPr lang="en-GB" sz="6000" dirty="0">
                <a:solidFill>
                  <a:schemeClr val="dk2"/>
                </a:solidFill>
              </a:rPr>
              <a:t>Crowdfunding</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oding Dojo Reviews and Student Outcomes | Course | Course Report">
            <a:extLst>
              <a:ext uri="{FF2B5EF4-FFF2-40B4-BE49-F238E27FC236}">
                <a16:creationId xmlns:a16="http://schemas.microsoft.com/office/drawing/2014/main" id="{702D2B19-9D4F-46C7-A87D-121BDAF04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517" y="54676"/>
            <a:ext cx="1333024" cy="13330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Saudi Digital Academy | تسجيل الدخول">
            <a:extLst>
              <a:ext uri="{FF2B5EF4-FFF2-40B4-BE49-F238E27FC236}">
                <a16:creationId xmlns:a16="http://schemas.microsoft.com/office/drawing/2014/main" id="{D1ABA7E0-1C0B-45C7-9720-519FF15B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265" y="372004"/>
            <a:ext cx="3399204" cy="549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20" y="1529326"/>
            <a:ext cx="433951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1. Create the main contract which is the crowdfunding Campaign</a:t>
            </a:r>
            <a:endParaRPr dirty="0">
              <a:solidFill>
                <a:srgbClr val="FBBF60"/>
              </a:solidFill>
              <a:latin typeface="Chewy"/>
              <a:cs typeface="Arial"/>
            </a:endParaRP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734E458-6078-46B8-856C-005FCC845DA2}"/>
              </a:ext>
            </a:extLst>
          </p:cNvPr>
          <p:cNvPicPr>
            <a:picLocks noChangeAspect="1"/>
          </p:cNvPicPr>
          <p:nvPr/>
        </p:nvPicPr>
        <p:blipFill>
          <a:blip r:embed="rId3"/>
          <a:stretch>
            <a:fillRect/>
          </a:stretch>
        </p:blipFill>
        <p:spPr>
          <a:xfrm>
            <a:off x="1862840" y="2623793"/>
            <a:ext cx="7081281" cy="2225391"/>
          </a:xfrm>
          <a:prstGeom prst="rect">
            <a:avLst/>
          </a:prstGeom>
        </p:spPr>
      </p:pic>
    </p:spTree>
    <p:extLst>
      <p:ext uri="{BB962C8B-B14F-4D97-AF65-F5344CB8AC3E}">
        <p14:creationId xmlns:p14="http://schemas.microsoft.com/office/powerpoint/2010/main" val="394509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2. create crowdfunding contract that allows anyone to get donations for calls.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8361173-F516-4FEA-A806-529A0409180F}"/>
              </a:ext>
            </a:extLst>
          </p:cNvPr>
          <p:cNvPicPr>
            <a:picLocks noChangeAspect="1"/>
          </p:cNvPicPr>
          <p:nvPr/>
        </p:nvPicPr>
        <p:blipFill>
          <a:blip r:embed="rId3"/>
          <a:stretch>
            <a:fillRect/>
          </a:stretch>
        </p:blipFill>
        <p:spPr>
          <a:xfrm>
            <a:off x="2057399" y="2546959"/>
            <a:ext cx="6930837" cy="1759898"/>
          </a:xfrm>
          <a:prstGeom prst="rect">
            <a:avLst/>
          </a:prstGeom>
        </p:spPr>
      </p:pic>
    </p:spTree>
    <p:extLst>
      <p:ext uri="{BB962C8B-B14F-4D97-AF65-F5344CB8AC3E}">
        <p14:creationId xmlns:p14="http://schemas.microsoft.com/office/powerpoint/2010/main" val="94422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3. Create a struct withdrawal that requests the raised amount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A08499D-31F5-4307-AD2A-C0298EFD830B}"/>
              </a:ext>
            </a:extLst>
          </p:cNvPr>
          <p:cNvPicPr>
            <a:picLocks noChangeAspect="1"/>
          </p:cNvPicPr>
          <p:nvPr/>
        </p:nvPicPr>
        <p:blipFill>
          <a:blip r:embed="rId3"/>
          <a:stretch>
            <a:fillRect/>
          </a:stretch>
        </p:blipFill>
        <p:spPr>
          <a:xfrm>
            <a:off x="1964260" y="2664964"/>
            <a:ext cx="7090264" cy="1944010"/>
          </a:xfrm>
          <a:prstGeom prst="rect">
            <a:avLst/>
          </a:prstGeom>
        </p:spPr>
      </p:pic>
    </p:spTree>
    <p:extLst>
      <p:ext uri="{BB962C8B-B14F-4D97-AF65-F5344CB8AC3E}">
        <p14:creationId xmlns:p14="http://schemas.microsoft.com/office/powerpoint/2010/main" val="292101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4. Create  constructor which has the minimum amount of the contribution and the address of the owner. </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96531AD-43FA-4A6A-A946-D8C472C9C961}"/>
              </a:ext>
            </a:extLst>
          </p:cNvPr>
          <p:cNvPicPr>
            <a:picLocks noChangeAspect="1"/>
          </p:cNvPicPr>
          <p:nvPr/>
        </p:nvPicPr>
        <p:blipFill>
          <a:blip r:embed="rId3"/>
          <a:stretch>
            <a:fillRect/>
          </a:stretch>
        </p:blipFill>
        <p:spPr>
          <a:xfrm>
            <a:off x="2133571" y="2695313"/>
            <a:ext cx="6805115" cy="1087739"/>
          </a:xfrm>
          <a:prstGeom prst="rect">
            <a:avLst/>
          </a:prstGeom>
        </p:spPr>
      </p:pic>
    </p:spTree>
    <p:extLst>
      <p:ext uri="{BB962C8B-B14F-4D97-AF65-F5344CB8AC3E}">
        <p14:creationId xmlns:p14="http://schemas.microsoft.com/office/powerpoint/2010/main" val="16522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5. Create contribute function which checks if the minimum contribution has been met.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16B6AD4-2994-4774-8D72-A3BF88BAC0C5}"/>
              </a:ext>
            </a:extLst>
          </p:cNvPr>
          <p:cNvPicPr>
            <a:picLocks noChangeAspect="1"/>
          </p:cNvPicPr>
          <p:nvPr/>
        </p:nvPicPr>
        <p:blipFill>
          <a:blip r:embed="rId3"/>
          <a:stretch>
            <a:fillRect/>
          </a:stretch>
        </p:blipFill>
        <p:spPr>
          <a:xfrm>
            <a:off x="2288163" y="2332167"/>
            <a:ext cx="6671725" cy="1585304"/>
          </a:xfrm>
          <a:prstGeom prst="rect">
            <a:avLst/>
          </a:prstGeom>
        </p:spPr>
      </p:pic>
    </p:spTree>
    <p:extLst>
      <p:ext uri="{BB962C8B-B14F-4D97-AF65-F5344CB8AC3E}">
        <p14:creationId xmlns:p14="http://schemas.microsoft.com/office/powerpoint/2010/main" val="97264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6. create withdrawal function which allows users to create requests.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C5C4A42-97C4-428A-BDFA-D54DE254C26F}"/>
              </a:ext>
            </a:extLst>
          </p:cNvPr>
          <p:cNvPicPr>
            <a:picLocks noChangeAspect="1"/>
          </p:cNvPicPr>
          <p:nvPr/>
        </p:nvPicPr>
        <p:blipFill>
          <a:blip r:embed="rId3"/>
          <a:stretch>
            <a:fillRect/>
          </a:stretch>
        </p:blipFill>
        <p:spPr>
          <a:xfrm>
            <a:off x="1513835" y="2618734"/>
            <a:ext cx="7467514" cy="1990239"/>
          </a:xfrm>
          <a:prstGeom prst="rect">
            <a:avLst/>
          </a:prstGeom>
        </p:spPr>
      </p:pic>
    </p:spTree>
    <p:extLst>
      <p:ext uri="{BB962C8B-B14F-4D97-AF65-F5344CB8AC3E}">
        <p14:creationId xmlns:p14="http://schemas.microsoft.com/office/powerpoint/2010/main" val="275129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7. create approval function that will grab the actual withdrawal request.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430684E-5A60-438C-B268-88C7E4069C4E}"/>
              </a:ext>
            </a:extLst>
          </p:cNvPr>
          <p:cNvPicPr>
            <a:picLocks noChangeAspect="1"/>
          </p:cNvPicPr>
          <p:nvPr/>
        </p:nvPicPr>
        <p:blipFill>
          <a:blip r:embed="rId3"/>
          <a:stretch>
            <a:fillRect/>
          </a:stretch>
        </p:blipFill>
        <p:spPr>
          <a:xfrm>
            <a:off x="1900495" y="2587779"/>
            <a:ext cx="7085217" cy="1762705"/>
          </a:xfrm>
          <a:prstGeom prst="rect">
            <a:avLst/>
          </a:prstGeom>
        </p:spPr>
      </p:pic>
    </p:spTree>
    <p:extLst>
      <p:ext uri="{BB962C8B-B14F-4D97-AF65-F5344CB8AC3E}">
        <p14:creationId xmlns:p14="http://schemas.microsoft.com/office/powerpoint/2010/main" val="15179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8. Finalizing function that transfers the funds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21A2F2C-81AB-4B7B-A84B-AF2BA15D93C3}"/>
              </a:ext>
            </a:extLst>
          </p:cNvPr>
          <p:cNvPicPr>
            <a:picLocks noChangeAspect="1"/>
          </p:cNvPicPr>
          <p:nvPr/>
        </p:nvPicPr>
        <p:blipFill>
          <a:blip r:embed="rId3"/>
          <a:stretch>
            <a:fillRect/>
          </a:stretch>
        </p:blipFill>
        <p:spPr>
          <a:xfrm>
            <a:off x="1570823" y="2647939"/>
            <a:ext cx="7548859" cy="1941245"/>
          </a:xfrm>
          <a:prstGeom prst="rect">
            <a:avLst/>
          </a:prstGeom>
        </p:spPr>
      </p:pic>
    </p:spTree>
    <p:extLst>
      <p:ext uri="{BB962C8B-B14F-4D97-AF65-F5344CB8AC3E}">
        <p14:creationId xmlns:p14="http://schemas.microsoft.com/office/powerpoint/2010/main" val="350990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58" name="Google Shape;2128;p67">
            <a:extLst>
              <a:ext uri="{FF2B5EF4-FFF2-40B4-BE49-F238E27FC236}">
                <a16:creationId xmlns:a16="http://schemas.microsoft.com/office/drawing/2014/main" id="{CBEEAC26-9A5F-406E-A32E-935D899B8AC8}"/>
              </a:ext>
            </a:extLst>
          </p:cNvPr>
          <p:cNvGrpSpPr/>
          <p:nvPr/>
        </p:nvGrpSpPr>
        <p:grpSpPr>
          <a:xfrm>
            <a:off x="594336" y="1067049"/>
            <a:ext cx="3409502" cy="3073536"/>
            <a:chOff x="594350" y="1170375"/>
            <a:chExt cx="3210454" cy="2894102"/>
          </a:xfrm>
        </p:grpSpPr>
        <p:sp>
          <p:nvSpPr>
            <p:cNvPr id="59" name="Google Shape;2129;p67">
              <a:extLst>
                <a:ext uri="{FF2B5EF4-FFF2-40B4-BE49-F238E27FC236}">
                  <a16:creationId xmlns:a16="http://schemas.microsoft.com/office/drawing/2014/main" id="{133CD258-9470-48B2-BDB2-AF4FBABB5CA3}"/>
                </a:ext>
              </a:extLst>
            </p:cNvPr>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30;p67">
              <a:extLst>
                <a:ext uri="{FF2B5EF4-FFF2-40B4-BE49-F238E27FC236}">
                  <a16:creationId xmlns:a16="http://schemas.microsoft.com/office/drawing/2014/main" id="{6AEEA01D-98A6-45F7-8696-8C93D20DC0F4}"/>
                </a:ext>
              </a:extLst>
            </p:cNvPr>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31;p67">
              <a:extLst>
                <a:ext uri="{FF2B5EF4-FFF2-40B4-BE49-F238E27FC236}">
                  <a16:creationId xmlns:a16="http://schemas.microsoft.com/office/drawing/2014/main" id="{3EA93D8A-6B33-4EA8-9260-558012F1311F}"/>
                </a:ext>
              </a:extLst>
            </p:cNvPr>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2;p67">
              <a:extLst>
                <a:ext uri="{FF2B5EF4-FFF2-40B4-BE49-F238E27FC236}">
                  <a16:creationId xmlns:a16="http://schemas.microsoft.com/office/drawing/2014/main" id="{703D2AA0-CC30-4F93-B4E2-1C719F0963E2}"/>
                </a:ext>
              </a:extLst>
            </p:cNvPr>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33;p67">
              <a:extLst>
                <a:ext uri="{FF2B5EF4-FFF2-40B4-BE49-F238E27FC236}">
                  <a16:creationId xmlns:a16="http://schemas.microsoft.com/office/drawing/2014/main" id="{26C15F59-D76C-42BA-8D7C-5F776D8096B8}"/>
                </a:ext>
              </a:extLst>
            </p:cNvPr>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34;p67">
              <a:extLst>
                <a:ext uri="{FF2B5EF4-FFF2-40B4-BE49-F238E27FC236}">
                  <a16:creationId xmlns:a16="http://schemas.microsoft.com/office/drawing/2014/main" id="{404C2DC6-EB4C-4800-A783-7A8D21EC90AF}"/>
                </a:ext>
              </a:extLst>
            </p:cNvPr>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35;p67">
              <a:extLst>
                <a:ext uri="{FF2B5EF4-FFF2-40B4-BE49-F238E27FC236}">
                  <a16:creationId xmlns:a16="http://schemas.microsoft.com/office/drawing/2014/main" id="{8F7D8EB3-FE2A-4EAF-987F-727681749F4D}"/>
                </a:ext>
              </a:extLst>
            </p:cNvPr>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36;p67">
              <a:extLst>
                <a:ext uri="{FF2B5EF4-FFF2-40B4-BE49-F238E27FC236}">
                  <a16:creationId xmlns:a16="http://schemas.microsoft.com/office/drawing/2014/main" id="{C47539A2-FA6E-4AED-8A3B-062BCB82171D}"/>
                </a:ext>
              </a:extLst>
            </p:cNvPr>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37;p67">
              <a:extLst>
                <a:ext uri="{FF2B5EF4-FFF2-40B4-BE49-F238E27FC236}">
                  <a16:creationId xmlns:a16="http://schemas.microsoft.com/office/drawing/2014/main" id="{555DE4CC-DB8D-4D02-80FE-062C73101FB8}"/>
                </a:ext>
              </a:extLst>
            </p:cNvPr>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38;p67">
              <a:extLst>
                <a:ext uri="{FF2B5EF4-FFF2-40B4-BE49-F238E27FC236}">
                  <a16:creationId xmlns:a16="http://schemas.microsoft.com/office/drawing/2014/main" id="{E86986AF-EBBA-4973-A32A-749843CAA6CF}"/>
                </a:ext>
              </a:extLst>
            </p:cNvPr>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39;p67">
              <a:extLst>
                <a:ext uri="{FF2B5EF4-FFF2-40B4-BE49-F238E27FC236}">
                  <a16:creationId xmlns:a16="http://schemas.microsoft.com/office/drawing/2014/main" id="{79DB4327-E60C-4324-9E6E-3B3E2F889FFA}"/>
                </a:ext>
              </a:extLst>
            </p:cNvPr>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40;p67">
              <a:extLst>
                <a:ext uri="{FF2B5EF4-FFF2-40B4-BE49-F238E27FC236}">
                  <a16:creationId xmlns:a16="http://schemas.microsoft.com/office/drawing/2014/main" id="{3D500333-ACE8-443B-BE17-6CEB73357216}"/>
                </a:ext>
              </a:extLst>
            </p:cNvPr>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41;p67">
              <a:extLst>
                <a:ext uri="{FF2B5EF4-FFF2-40B4-BE49-F238E27FC236}">
                  <a16:creationId xmlns:a16="http://schemas.microsoft.com/office/drawing/2014/main" id="{772D885E-936C-4DEB-87B1-B86245BB9908}"/>
                </a:ext>
              </a:extLst>
            </p:cNvPr>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42;p67">
              <a:extLst>
                <a:ext uri="{FF2B5EF4-FFF2-40B4-BE49-F238E27FC236}">
                  <a16:creationId xmlns:a16="http://schemas.microsoft.com/office/drawing/2014/main" id="{57FC47F6-627C-45B0-8055-0A03E2A1B8F9}"/>
                </a:ext>
              </a:extLst>
            </p:cNvPr>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43;p67">
              <a:extLst>
                <a:ext uri="{FF2B5EF4-FFF2-40B4-BE49-F238E27FC236}">
                  <a16:creationId xmlns:a16="http://schemas.microsoft.com/office/drawing/2014/main" id="{22A0C2A5-6582-4466-9B12-2F06776FC4A1}"/>
                </a:ext>
              </a:extLst>
            </p:cNvPr>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44;p67">
              <a:extLst>
                <a:ext uri="{FF2B5EF4-FFF2-40B4-BE49-F238E27FC236}">
                  <a16:creationId xmlns:a16="http://schemas.microsoft.com/office/drawing/2014/main" id="{BF357129-12D4-4279-9D73-0105E5D3F2C4}"/>
                </a:ext>
              </a:extLst>
            </p:cNvPr>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45;p67">
              <a:extLst>
                <a:ext uri="{FF2B5EF4-FFF2-40B4-BE49-F238E27FC236}">
                  <a16:creationId xmlns:a16="http://schemas.microsoft.com/office/drawing/2014/main" id="{6DF90A61-342A-4A70-A814-63389A2FCF16}"/>
                </a:ext>
              </a:extLst>
            </p:cNvPr>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46;p67">
              <a:extLst>
                <a:ext uri="{FF2B5EF4-FFF2-40B4-BE49-F238E27FC236}">
                  <a16:creationId xmlns:a16="http://schemas.microsoft.com/office/drawing/2014/main" id="{7B81B7F8-91B5-4BE3-B8D8-77BC5C900490}"/>
                </a:ext>
              </a:extLst>
            </p:cNvPr>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47;p67">
              <a:extLst>
                <a:ext uri="{FF2B5EF4-FFF2-40B4-BE49-F238E27FC236}">
                  <a16:creationId xmlns:a16="http://schemas.microsoft.com/office/drawing/2014/main" id="{5B8D55CB-85C3-4FCF-927A-BCB737E6455A}"/>
                </a:ext>
              </a:extLst>
            </p:cNvPr>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48;p67">
              <a:extLst>
                <a:ext uri="{FF2B5EF4-FFF2-40B4-BE49-F238E27FC236}">
                  <a16:creationId xmlns:a16="http://schemas.microsoft.com/office/drawing/2014/main" id="{AC0B0E68-79A8-43EC-A440-72553D6FF937}"/>
                </a:ext>
              </a:extLst>
            </p:cNvPr>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49;p67">
              <a:extLst>
                <a:ext uri="{FF2B5EF4-FFF2-40B4-BE49-F238E27FC236}">
                  <a16:creationId xmlns:a16="http://schemas.microsoft.com/office/drawing/2014/main" id="{E95FCA52-DBD6-46CC-A6FA-88DA93B38F3C}"/>
                </a:ext>
              </a:extLst>
            </p:cNvPr>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50;p67">
              <a:extLst>
                <a:ext uri="{FF2B5EF4-FFF2-40B4-BE49-F238E27FC236}">
                  <a16:creationId xmlns:a16="http://schemas.microsoft.com/office/drawing/2014/main" id="{8E65F788-6F31-41C0-B0C8-E0BCA2B2F76A}"/>
                </a:ext>
              </a:extLst>
            </p:cNvPr>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51;p67">
              <a:extLst>
                <a:ext uri="{FF2B5EF4-FFF2-40B4-BE49-F238E27FC236}">
                  <a16:creationId xmlns:a16="http://schemas.microsoft.com/office/drawing/2014/main" id="{5331CAEE-10DC-44F1-82B5-5454A96D786E}"/>
                </a:ext>
              </a:extLst>
            </p:cNvPr>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52;p67">
              <a:extLst>
                <a:ext uri="{FF2B5EF4-FFF2-40B4-BE49-F238E27FC236}">
                  <a16:creationId xmlns:a16="http://schemas.microsoft.com/office/drawing/2014/main" id="{C0848B02-965A-4809-8C46-B34D43E65A80}"/>
                </a:ext>
              </a:extLst>
            </p:cNvPr>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53;p67">
              <a:extLst>
                <a:ext uri="{FF2B5EF4-FFF2-40B4-BE49-F238E27FC236}">
                  <a16:creationId xmlns:a16="http://schemas.microsoft.com/office/drawing/2014/main" id="{4AC864C5-D971-4076-B5D4-3A913A67288C}"/>
                </a:ext>
              </a:extLst>
            </p:cNvPr>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54;p67">
              <a:extLst>
                <a:ext uri="{FF2B5EF4-FFF2-40B4-BE49-F238E27FC236}">
                  <a16:creationId xmlns:a16="http://schemas.microsoft.com/office/drawing/2014/main" id="{F5141EF8-78A0-40DD-8774-DED61080E20C}"/>
                </a:ext>
              </a:extLst>
            </p:cNvPr>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5;p67">
              <a:extLst>
                <a:ext uri="{FF2B5EF4-FFF2-40B4-BE49-F238E27FC236}">
                  <a16:creationId xmlns:a16="http://schemas.microsoft.com/office/drawing/2014/main" id="{1C667127-9E2B-483F-8781-BE933F1A7684}"/>
                </a:ext>
              </a:extLst>
            </p:cNvPr>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56;p67">
              <a:extLst>
                <a:ext uri="{FF2B5EF4-FFF2-40B4-BE49-F238E27FC236}">
                  <a16:creationId xmlns:a16="http://schemas.microsoft.com/office/drawing/2014/main" id="{45F9AFAA-18EA-404B-9DE5-E517879B5639}"/>
                </a:ext>
              </a:extLst>
            </p:cNvPr>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57;p67">
              <a:extLst>
                <a:ext uri="{FF2B5EF4-FFF2-40B4-BE49-F238E27FC236}">
                  <a16:creationId xmlns:a16="http://schemas.microsoft.com/office/drawing/2014/main" id="{5C5A259E-F564-4968-9720-D6F33E3D5D4F}"/>
                </a:ext>
              </a:extLst>
            </p:cNvPr>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58;p67">
              <a:extLst>
                <a:ext uri="{FF2B5EF4-FFF2-40B4-BE49-F238E27FC236}">
                  <a16:creationId xmlns:a16="http://schemas.microsoft.com/office/drawing/2014/main" id="{51C2A2F2-7415-406B-B89D-54BDF9AABBA7}"/>
                </a:ext>
              </a:extLst>
            </p:cNvPr>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59;p67">
              <a:extLst>
                <a:ext uri="{FF2B5EF4-FFF2-40B4-BE49-F238E27FC236}">
                  <a16:creationId xmlns:a16="http://schemas.microsoft.com/office/drawing/2014/main" id="{5DBC13B2-4D69-4F42-B7D9-556C3A927526}"/>
                </a:ext>
              </a:extLst>
            </p:cNvPr>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60;p67">
              <a:extLst>
                <a:ext uri="{FF2B5EF4-FFF2-40B4-BE49-F238E27FC236}">
                  <a16:creationId xmlns:a16="http://schemas.microsoft.com/office/drawing/2014/main" id="{80E00956-AF42-4449-B0BC-A8584F792722}"/>
                </a:ext>
              </a:extLst>
            </p:cNvPr>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61;p67">
              <a:extLst>
                <a:ext uri="{FF2B5EF4-FFF2-40B4-BE49-F238E27FC236}">
                  <a16:creationId xmlns:a16="http://schemas.microsoft.com/office/drawing/2014/main" id="{417208B1-6EC4-4600-98A4-216370BF20FB}"/>
                </a:ext>
              </a:extLst>
            </p:cNvPr>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62;p67">
              <a:extLst>
                <a:ext uri="{FF2B5EF4-FFF2-40B4-BE49-F238E27FC236}">
                  <a16:creationId xmlns:a16="http://schemas.microsoft.com/office/drawing/2014/main" id="{DA0358B5-519D-4B3C-8FEE-CEC26D3E8476}"/>
                </a:ext>
              </a:extLst>
            </p:cNvPr>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63;p67">
              <a:extLst>
                <a:ext uri="{FF2B5EF4-FFF2-40B4-BE49-F238E27FC236}">
                  <a16:creationId xmlns:a16="http://schemas.microsoft.com/office/drawing/2014/main" id="{3AC27EE8-69F7-49EF-B809-2955568E8BDA}"/>
                </a:ext>
              </a:extLst>
            </p:cNvPr>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64;p67">
              <a:extLst>
                <a:ext uri="{FF2B5EF4-FFF2-40B4-BE49-F238E27FC236}">
                  <a16:creationId xmlns:a16="http://schemas.microsoft.com/office/drawing/2014/main" id="{9B3FF42B-22CF-4787-8559-1133FE0793FB}"/>
                </a:ext>
              </a:extLst>
            </p:cNvPr>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65;p67">
              <a:extLst>
                <a:ext uri="{FF2B5EF4-FFF2-40B4-BE49-F238E27FC236}">
                  <a16:creationId xmlns:a16="http://schemas.microsoft.com/office/drawing/2014/main" id="{FFE37701-3692-420B-8FB3-45BAA88212C4}"/>
                </a:ext>
              </a:extLst>
            </p:cNvPr>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66;p67">
              <a:extLst>
                <a:ext uri="{FF2B5EF4-FFF2-40B4-BE49-F238E27FC236}">
                  <a16:creationId xmlns:a16="http://schemas.microsoft.com/office/drawing/2014/main" id="{AB8F08B4-05EF-4FA1-ADB5-DA38405001B2}"/>
                </a:ext>
              </a:extLst>
            </p:cNvPr>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67;p67">
              <a:extLst>
                <a:ext uri="{FF2B5EF4-FFF2-40B4-BE49-F238E27FC236}">
                  <a16:creationId xmlns:a16="http://schemas.microsoft.com/office/drawing/2014/main" id="{E8D84477-1B0D-42D0-BFE8-342C15401389}"/>
                </a:ext>
              </a:extLst>
            </p:cNvPr>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68;p67">
              <a:extLst>
                <a:ext uri="{FF2B5EF4-FFF2-40B4-BE49-F238E27FC236}">
                  <a16:creationId xmlns:a16="http://schemas.microsoft.com/office/drawing/2014/main" id="{8B6588AA-BDC1-4EAB-9080-CFCD9005CAF4}"/>
                </a:ext>
              </a:extLst>
            </p:cNvPr>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69;p67">
              <a:extLst>
                <a:ext uri="{FF2B5EF4-FFF2-40B4-BE49-F238E27FC236}">
                  <a16:creationId xmlns:a16="http://schemas.microsoft.com/office/drawing/2014/main" id="{8BDF88AF-4133-4CC5-8876-65F4BB7D1E38}"/>
                </a:ext>
              </a:extLst>
            </p:cNvPr>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70;p67">
              <a:extLst>
                <a:ext uri="{FF2B5EF4-FFF2-40B4-BE49-F238E27FC236}">
                  <a16:creationId xmlns:a16="http://schemas.microsoft.com/office/drawing/2014/main" id="{39912C7E-39F4-4D16-A030-E3A3C65C4425}"/>
                </a:ext>
              </a:extLst>
            </p:cNvPr>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71;p67">
              <a:extLst>
                <a:ext uri="{FF2B5EF4-FFF2-40B4-BE49-F238E27FC236}">
                  <a16:creationId xmlns:a16="http://schemas.microsoft.com/office/drawing/2014/main" id="{4A656E26-4950-460A-8678-4C5A39C9A0BF}"/>
                </a:ext>
              </a:extLst>
            </p:cNvPr>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72;p67">
              <a:extLst>
                <a:ext uri="{FF2B5EF4-FFF2-40B4-BE49-F238E27FC236}">
                  <a16:creationId xmlns:a16="http://schemas.microsoft.com/office/drawing/2014/main" id="{6E509251-2C21-4911-8DFE-0D5CBB9A92B9}"/>
                </a:ext>
              </a:extLst>
            </p:cNvPr>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73;p67">
              <a:extLst>
                <a:ext uri="{FF2B5EF4-FFF2-40B4-BE49-F238E27FC236}">
                  <a16:creationId xmlns:a16="http://schemas.microsoft.com/office/drawing/2014/main" id="{F2E12341-689A-4531-B884-A1AEC4988D32}"/>
                </a:ext>
              </a:extLst>
            </p:cNvPr>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74;p67">
              <a:extLst>
                <a:ext uri="{FF2B5EF4-FFF2-40B4-BE49-F238E27FC236}">
                  <a16:creationId xmlns:a16="http://schemas.microsoft.com/office/drawing/2014/main" id="{CC7DF6C3-1D2A-4E1A-8CE0-C18C49D7B1A4}"/>
                </a:ext>
              </a:extLst>
            </p:cNvPr>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75;p67">
              <a:extLst>
                <a:ext uri="{FF2B5EF4-FFF2-40B4-BE49-F238E27FC236}">
                  <a16:creationId xmlns:a16="http://schemas.microsoft.com/office/drawing/2014/main" id="{49C40A01-A1F4-46F7-B1EE-6B72B3F977A9}"/>
                </a:ext>
              </a:extLst>
            </p:cNvPr>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76;p67">
              <a:extLst>
                <a:ext uri="{FF2B5EF4-FFF2-40B4-BE49-F238E27FC236}">
                  <a16:creationId xmlns:a16="http://schemas.microsoft.com/office/drawing/2014/main" id="{2DA23BF7-462F-438C-90EF-6A65543EA460}"/>
                </a:ext>
              </a:extLst>
            </p:cNvPr>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77;p67">
              <a:extLst>
                <a:ext uri="{FF2B5EF4-FFF2-40B4-BE49-F238E27FC236}">
                  <a16:creationId xmlns:a16="http://schemas.microsoft.com/office/drawing/2014/main" id="{7AF18D2B-7401-47CA-B3A5-384647E3AA37}"/>
                </a:ext>
              </a:extLst>
            </p:cNvPr>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78;p67">
              <a:extLst>
                <a:ext uri="{FF2B5EF4-FFF2-40B4-BE49-F238E27FC236}">
                  <a16:creationId xmlns:a16="http://schemas.microsoft.com/office/drawing/2014/main" id="{20FC8F35-92B7-4430-A438-6A4725B1DE81}"/>
                </a:ext>
              </a:extLst>
            </p:cNvPr>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79;p67">
              <a:extLst>
                <a:ext uri="{FF2B5EF4-FFF2-40B4-BE49-F238E27FC236}">
                  <a16:creationId xmlns:a16="http://schemas.microsoft.com/office/drawing/2014/main" id="{568379CA-E604-4548-8D30-B4E9C55041EC}"/>
                </a:ext>
              </a:extLst>
            </p:cNvPr>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80;p67">
              <a:extLst>
                <a:ext uri="{FF2B5EF4-FFF2-40B4-BE49-F238E27FC236}">
                  <a16:creationId xmlns:a16="http://schemas.microsoft.com/office/drawing/2014/main" id="{F2865C23-E7D6-4484-8A4B-5AA99855885D}"/>
                </a:ext>
              </a:extLst>
            </p:cNvPr>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81;p67">
              <a:extLst>
                <a:ext uri="{FF2B5EF4-FFF2-40B4-BE49-F238E27FC236}">
                  <a16:creationId xmlns:a16="http://schemas.microsoft.com/office/drawing/2014/main" id="{FFBC8439-A42F-44DE-BCD0-44D8B6FD4458}"/>
                </a:ext>
              </a:extLst>
            </p:cNvPr>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82;p67">
              <a:extLst>
                <a:ext uri="{FF2B5EF4-FFF2-40B4-BE49-F238E27FC236}">
                  <a16:creationId xmlns:a16="http://schemas.microsoft.com/office/drawing/2014/main" id="{5D39FCE4-5975-426E-8E6F-B06B10F47EA3}"/>
                </a:ext>
              </a:extLst>
            </p:cNvPr>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83;p67">
              <a:extLst>
                <a:ext uri="{FF2B5EF4-FFF2-40B4-BE49-F238E27FC236}">
                  <a16:creationId xmlns:a16="http://schemas.microsoft.com/office/drawing/2014/main" id="{FE6C401F-DF1D-4B4E-9932-B1E2240775EC}"/>
                </a:ext>
              </a:extLst>
            </p:cNvPr>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84;p67">
              <a:extLst>
                <a:ext uri="{FF2B5EF4-FFF2-40B4-BE49-F238E27FC236}">
                  <a16:creationId xmlns:a16="http://schemas.microsoft.com/office/drawing/2014/main" id="{4439010C-39D5-4CB8-84FC-8222E7869509}"/>
                </a:ext>
              </a:extLst>
            </p:cNvPr>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85;p67">
              <a:extLst>
                <a:ext uri="{FF2B5EF4-FFF2-40B4-BE49-F238E27FC236}">
                  <a16:creationId xmlns:a16="http://schemas.microsoft.com/office/drawing/2014/main" id="{AF813B9F-C962-4329-92B6-4F365B6F12A7}"/>
                </a:ext>
              </a:extLst>
            </p:cNvPr>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86;p67">
              <a:extLst>
                <a:ext uri="{FF2B5EF4-FFF2-40B4-BE49-F238E27FC236}">
                  <a16:creationId xmlns:a16="http://schemas.microsoft.com/office/drawing/2014/main" id="{FDD4B70C-730E-4015-818D-7A9485832216}"/>
                </a:ext>
              </a:extLst>
            </p:cNvPr>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87;p67">
              <a:extLst>
                <a:ext uri="{FF2B5EF4-FFF2-40B4-BE49-F238E27FC236}">
                  <a16:creationId xmlns:a16="http://schemas.microsoft.com/office/drawing/2014/main" id="{BE24C75D-E32F-438E-8BE7-79C86FC11D27}"/>
                </a:ext>
              </a:extLst>
            </p:cNvPr>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88;p67">
              <a:extLst>
                <a:ext uri="{FF2B5EF4-FFF2-40B4-BE49-F238E27FC236}">
                  <a16:creationId xmlns:a16="http://schemas.microsoft.com/office/drawing/2014/main" id="{FA6A85AE-A7EB-48F5-BA4F-A16E678E6D35}"/>
                </a:ext>
              </a:extLst>
            </p:cNvPr>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89;p67">
              <a:extLst>
                <a:ext uri="{FF2B5EF4-FFF2-40B4-BE49-F238E27FC236}">
                  <a16:creationId xmlns:a16="http://schemas.microsoft.com/office/drawing/2014/main" id="{23B1123E-F2E9-44B7-9F82-2D4F42F19564}"/>
                </a:ext>
              </a:extLst>
            </p:cNvPr>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90;p67">
              <a:extLst>
                <a:ext uri="{FF2B5EF4-FFF2-40B4-BE49-F238E27FC236}">
                  <a16:creationId xmlns:a16="http://schemas.microsoft.com/office/drawing/2014/main" id="{2F21968B-EBEB-4ABA-BCAD-F08DCEE660EC}"/>
                </a:ext>
              </a:extLst>
            </p:cNvPr>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91;p67">
              <a:extLst>
                <a:ext uri="{FF2B5EF4-FFF2-40B4-BE49-F238E27FC236}">
                  <a16:creationId xmlns:a16="http://schemas.microsoft.com/office/drawing/2014/main" id="{14C60B47-0FB7-4157-B03B-4FCB7084DE0C}"/>
                </a:ext>
              </a:extLst>
            </p:cNvPr>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92;p67">
              <a:extLst>
                <a:ext uri="{FF2B5EF4-FFF2-40B4-BE49-F238E27FC236}">
                  <a16:creationId xmlns:a16="http://schemas.microsoft.com/office/drawing/2014/main" id="{7B9BE6DD-6C7E-4EC4-BFF4-1FCAB29E928F}"/>
                </a:ext>
              </a:extLst>
            </p:cNvPr>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93;p67">
              <a:extLst>
                <a:ext uri="{FF2B5EF4-FFF2-40B4-BE49-F238E27FC236}">
                  <a16:creationId xmlns:a16="http://schemas.microsoft.com/office/drawing/2014/main" id="{35CF7497-D726-4A6B-9D73-4E1162E751D3}"/>
                </a:ext>
              </a:extLst>
            </p:cNvPr>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4;p67">
              <a:extLst>
                <a:ext uri="{FF2B5EF4-FFF2-40B4-BE49-F238E27FC236}">
                  <a16:creationId xmlns:a16="http://schemas.microsoft.com/office/drawing/2014/main" id="{1A447C10-ABDE-4C11-B422-F575E21076AA}"/>
                </a:ext>
              </a:extLst>
            </p:cNvPr>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5;p67">
              <a:extLst>
                <a:ext uri="{FF2B5EF4-FFF2-40B4-BE49-F238E27FC236}">
                  <a16:creationId xmlns:a16="http://schemas.microsoft.com/office/drawing/2014/main" id="{C8C35063-F894-44BB-8794-2D755F16781F}"/>
                </a:ext>
              </a:extLst>
            </p:cNvPr>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96;p67">
              <a:extLst>
                <a:ext uri="{FF2B5EF4-FFF2-40B4-BE49-F238E27FC236}">
                  <a16:creationId xmlns:a16="http://schemas.microsoft.com/office/drawing/2014/main" id="{04D94825-FFFD-4403-A65D-41B76B441974}"/>
                </a:ext>
              </a:extLst>
            </p:cNvPr>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97;p67">
              <a:extLst>
                <a:ext uri="{FF2B5EF4-FFF2-40B4-BE49-F238E27FC236}">
                  <a16:creationId xmlns:a16="http://schemas.microsoft.com/office/drawing/2014/main" id="{1F773B10-29D4-4244-AFC9-3B92C00C73EB}"/>
                </a:ext>
              </a:extLst>
            </p:cNvPr>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98;p67">
              <a:extLst>
                <a:ext uri="{FF2B5EF4-FFF2-40B4-BE49-F238E27FC236}">
                  <a16:creationId xmlns:a16="http://schemas.microsoft.com/office/drawing/2014/main" id="{253B01B7-92A9-4CE5-AC53-B50950DE9AFE}"/>
                </a:ext>
              </a:extLst>
            </p:cNvPr>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99;p67">
              <a:extLst>
                <a:ext uri="{FF2B5EF4-FFF2-40B4-BE49-F238E27FC236}">
                  <a16:creationId xmlns:a16="http://schemas.microsoft.com/office/drawing/2014/main" id="{88D9EB4B-282B-4F86-B6E5-847DD6259201}"/>
                </a:ext>
              </a:extLst>
            </p:cNvPr>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0;p67">
              <a:extLst>
                <a:ext uri="{FF2B5EF4-FFF2-40B4-BE49-F238E27FC236}">
                  <a16:creationId xmlns:a16="http://schemas.microsoft.com/office/drawing/2014/main" id="{688927D0-BBAA-4938-A2B3-6C1329D9D65C}"/>
                </a:ext>
              </a:extLst>
            </p:cNvPr>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1;p67">
              <a:extLst>
                <a:ext uri="{FF2B5EF4-FFF2-40B4-BE49-F238E27FC236}">
                  <a16:creationId xmlns:a16="http://schemas.microsoft.com/office/drawing/2014/main" id="{C8A78ACA-6EC7-4ABB-BEFA-39C12FC044AD}"/>
                </a:ext>
              </a:extLst>
            </p:cNvPr>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2;p67">
              <a:extLst>
                <a:ext uri="{FF2B5EF4-FFF2-40B4-BE49-F238E27FC236}">
                  <a16:creationId xmlns:a16="http://schemas.microsoft.com/office/drawing/2014/main" id="{A1E7D665-C6F8-4C51-9D4D-EBE0D02E8022}"/>
                </a:ext>
              </a:extLst>
            </p:cNvPr>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3;p67">
              <a:extLst>
                <a:ext uri="{FF2B5EF4-FFF2-40B4-BE49-F238E27FC236}">
                  <a16:creationId xmlns:a16="http://schemas.microsoft.com/office/drawing/2014/main" id="{167AC2F3-2DB4-47FB-8D3A-2114BB731074}"/>
                </a:ext>
              </a:extLst>
            </p:cNvPr>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04;p67">
              <a:extLst>
                <a:ext uri="{FF2B5EF4-FFF2-40B4-BE49-F238E27FC236}">
                  <a16:creationId xmlns:a16="http://schemas.microsoft.com/office/drawing/2014/main" id="{49CBE3CE-22ED-4C13-B7A2-6526A366C827}"/>
                </a:ext>
              </a:extLst>
            </p:cNvPr>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5;p67">
              <a:extLst>
                <a:ext uri="{FF2B5EF4-FFF2-40B4-BE49-F238E27FC236}">
                  <a16:creationId xmlns:a16="http://schemas.microsoft.com/office/drawing/2014/main" id="{37D2B67A-A4B0-4E29-BDA3-EAB5A1EFFDC6}"/>
                </a:ext>
              </a:extLst>
            </p:cNvPr>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06;p67">
              <a:extLst>
                <a:ext uri="{FF2B5EF4-FFF2-40B4-BE49-F238E27FC236}">
                  <a16:creationId xmlns:a16="http://schemas.microsoft.com/office/drawing/2014/main" id="{4A2AA4DB-DB4B-4218-9685-ADCCF136529C}"/>
                </a:ext>
              </a:extLst>
            </p:cNvPr>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07;p67">
              <a:extLst>
                <a:ext uri="{FF2B5EF4-FFF2-40B4-BE49-F238E27FC236}">
                  <a16:creationId xmlns:a16="http://schemas.microsoft.com/office/drawing/2014/main" id="{11A3C704-A179-4BE8-AD78-7F8E5A83383E}"/>
                </a:ext>
              </a:extLst>
            </p:cNvPr>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08;p67">
              <a:extLst>
                <a:ext uri="{FF2B5EF4-FFF2-40B4-BE49-F238E27FC236}">
                  <a16:creationId xmlns:a16="http://schemas.microsoft.com/office/drawing/2014/main" id="{DFC1B533-9757-4A8E-BC42-85CF6FA81E00}"/>
                </a:ext>
              </a:extLst>
            </p:cNvPr>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09;p67">
              <a:extLst>
                <a:ext uri="{FF2B5EF4-FFF2-40B4-BE49-F238E27FC236}">
                  <a16:creationId xmlns:a16="http://schemas.microsoft.com/office/drawing/2014/main" id="{96C350EA-ACB2-45AE-84C4-C9E44A769019}"/>
                </a:ext>
              </a:extLst>
            </p:cNvPr>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10;p67">
              <a:extLst>
                <a:ext uri="{FF2B5EF4-FFF2-40B4-BE49-F238E27FC236}">
                  <a16:creationId xmlns:a16="http://schemas.microsoft.com/office/drawing/2014/main" id="{039C14DF-2F03-4420-9D1F-D98846034565}"/>
                </a:ext>
              </a:extLst>
            </p:cNvPr>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11;p67">
              <a:extLst>
                <a:ext uri="{FF2B5EF4-FFF2-40B4-BE49-F238E27FC236}">
                  <a16:creationId xmlns:a16="http://schemas.microsoft.com/office/drawing/2014/main" id="{51B58653-B57B-435B-A191-C26D9537F028}"/>
                </a:ext>
              </a:extLst>
            </p:cNvPr>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12;p67">
              <a:extLst>
                <a:ext uri="{FF2B5EF4-FFF2-40B4-BE49-F238E27FC236}">
                  <a16:creationId xmlns:a16="http://schemas.microsoft.com/office/drawing/2014/main" id="{8217EDF7-93E6-4AF8-B53E-A97AD4244D18}"/>
                </a:ext>
              </a:extLst>
            </p:cNvPr>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13;p67">
              <a:extLst>
                <a:ext uri="{FF2B5EF4-FFF2-40B4-BE49-F238E27FC236}">
                  <a16:creationId xmlns:a16="http://schemas.microsoft.com/office/drawing/2014/main" id="{A9406313-88E5-4917-A892-654F2D1109C6}"/>
                </a:ext>
              </a:extLst>
            </p:cNvPr>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4;p67">
              <a:extLst>
                <a:ext uri="{FF2B5EF4-FFF2-40B4-BE49-F238E27FC236}">
                  <a16:creationId xmlns:a16="http://schemas.microsoft.com/office/drawing/2014/main" id="{F5E90E7C-B28A-4DD1-B0E3-1496144F08EF}"/>
                </a:ext>
              </a:extLst>
            </p:cNvPr>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15;p67">
              <a:extLst>
                <a:ext uri="{FF2B5EF4-FFF2-40B4-BE49-F238E27FC236}">
                  <a16:creationId xmlns:a16="http://schemas.microsoft.com/office/drawing/2014/main" id="{1C7B243B-6C5E-4934-9BC9-4CE02CC49D63}"/>
                </a:ext>
              </a:extLst>
            </p:cNvPr>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16;p67">
              <a:extLst>
                <a:ext uri="{FF2B5EF4-FFF2-40B4-BE49-F238E27FC236}">
                  <a16:creationId xmlns:a16="http://schemas.microsoft.com/office/drawing/2014/main" id="{8DD65D92-9DC1-4FAD-BDC1-20CC70C31905}"/>
                </a:ext>
              </a:extLst>
            </p:cNvPr>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17;p67">
              <a:extLst>
                <a:ext uri="{FF2B5EF4-FFF2-40B4-BE49-F238E27FC236}">
                  <a16:creationId xmlns:a16="http://schemas.microsoft.com/office/drawing/2014/main" id="{B032150E-D1DF-469F-899B-C0D1061B8E09}"/>
                </a:ext>
              </a:extLst>
            </p:cNvPr>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18;p67">
              <a:extLst>
                <a:ext uri="{FF2B5EF4-FFF2-40B4-BE49-F238E27FC236}">
                  <a16:creationId xmlns:a16="http://schemas.microsoft.com/office/drawing/2014/main" id="{6A2C4B3B-C13E-4809-86A3-C85A90AA13CE}"/>
                </a:ext>
              </a:extLst>
            </p:cNvPr>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19;p67">
              <a:extLst>
                <a:ext uri="{FF2B5EF4-FFF2-40B4-BE49-F238E27FC236}">
                  <a16:creationId xmlns:a16="http://schemas.microsoft.com/office/drawing/2014/main" id="{CDAB864E-E367-496C-A302-3939BC8DC68E}"/>
                </a:ext>
              </a:extLst>
            </p:cNvPr>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20;p67">
              <a:extLst>
                <a:ext uri="{FF2B5EF4-FFF2-40B4-BE49-F238E27FC236}">
                  <a16:creationId xmlns:a16="http://schemas.microsoft.com/office/drawing/2014/main" id="{5A6B16C9-26E1-4AD2-A215-5346A855482F}"/>
                </a:ext>
              </a:extLst>
            </p:cNvPr>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21;p67">
              <a:extLst>
                <a:ext uri="{FF2B5EF4-FFF2-40B4-BE49-F238E27FC236}">
                  <a16:creationId xmlns:a16="http://schemas.microsoft.com/office/drawing/2014/main" id="{3A95A8D7-C0C8-4367-AC36-29CE09C9AEDC}"/>
                </a:ext>
              </a:extLst>
            </p:cNvPr>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22;p67">
              <a:extLst>
                <a:ext uri="{FF2B5EF4-FFF2-40B4-BE49-F238E27FC236}">
                  <a16:creationId xmlns:a16="http://schemas.microsoft.com/office/drawing/2014/main" id="{AC18C090-1F49-42D1-9E39-B953634A4F89}"/>
                </a:ext>
              </a:extLst>
            </p:cNvPr>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23;p67">
              <a:extLst>
                <a:ext uri="{FF2B5EF4-FFF2-40B4-BE49-F238E27FC236}">
                  <a16:creationId xmlns:a16="http://schemas.microsoft.com/office/drawing/2014/main" id="{6D5DF88C-BE58-4AB2-851F-EF55D893B9F6}"/>
                </a:ext>
              </a:extLst>
            </p:cNvPr>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24;p67">
              <a:extLst>
                <a:ext uri="{FF2B5EF4-FFF2-40B4-BE49-F238E27FC236}">
                  <a16:creationId xmlns:a16="http://schemas.microsoft.com/office/drawing/2014/main" id="{35C97659-E46E-4844-AB7D-CAF38B6402F5}"/>
                </a:ext>
              </a:extLst>
            </p:cNvPr>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25;p67">
              <a:extLst>
                <a:ext uri="{FF2B5EF4-FFF2-40B4-BE49-F238E27FC236}">
                  <a16:creationId xmlns:a16="http://schemas.microsoft.com/office/drawing/2014/main" id="{D8AFBAD7-A37E-4C4A-85D2-A5E49FE035CA}"/>
                </a:ext>
              </a:extLst>
            </p:cNvPr>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26;p67">
              <a:extLst>
                <a:ext uri="{FF2B5EF4-FFF2-40B4-BE49-F238E27FC236}">
                  <a16:creationId xmlns:a16="http://schemas.microsoft.com/office/drawing/2014/main" id="{F0FE19DD-9D4F-4A02-AA34-FD1363117759}"/>
                </a:ext>
              </a:extLst>
            </p:cNvPr>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27;p67">
              <a:extLst>
                <a:ext uri="{FF2B5EF4-FFF2-40B4-BE49-F238E27FC236}">
                  <a16:creationId xmlns:a16="http://schemas.microsoft.com/office/drawing/2014/main" id="{396FEA60-FCD7-4096-8BD5-4EBDEC74AC4E}"/>
                </a:ext>
              </a:extLst>
            </p:cNvPr>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28;p67">
              <a:extLst>
                <a:ext uri="{FF2B5EF4-FFF2-40B4-BE49-F238E27FC236}">
                  <a16:creationId xmlns:a16="http://schemas.microsoft.com/office/drawing/2014/main" id="{E7710873-E5C3-443D-8205-482DD7FB747C}"/>
                </a:ext>
              </a:extLst>
            </p:cNvPr>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29;p67">
              <a:extLst>
                <a:ext uri="{FF2B5EF4-FFF2-40B4-BE49-F238E27FC236}">
                  <a16:creationId xmlns:a16="http://schemas.microsoft.com/office/drawing/2014/main" id="{93C14B9E-58FB-4ED6-8EF8-19806ACE1A0A}"/>
                </a:ext>
              </a:extLst>
            </p:cNvPr>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30;p67">
              <a:extLst>
                <a:ext uri="{FF2B5EF4-FFF2-40B4-BE49-F238E27FC236}">
                  <a16:creationId xmlns:a16="http://schemas.microsoft.com/office/drawing/2014/main" id="{09C71F9F-DBA8-4CF2-A6EA-720BABB631AF}"/>
                </a:ext>
              </a:extLst>
            </p:cNvPr>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31;p67">
              <a:extLst>
                <a:ext uri="{FF2B5EF4-FFF2-40B4-BE49-F238E27FC236}">
                  <a16:creationId xmlns:a16="http://schemas.microsoft.com/office/drawing/2014/main" id="{2DF97861-F8ED-4CB9-8A58-DA5435693237}"/>
                </a:ext>
              </a:extLst>
            </p:cNvPr>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2;p67">
              <a:extLst>
                <a:ext uri="{FF2B5EF4-FFF2-40B4-BE49-F238E27FC236}">
                  <a16:creationId xmlns:a16="http://schemas.microsoft.com/office/drawing/2014/main" id="{2DD41D26-8B82-417D-A371-0365F83EC728}"/>
                </a:ext>
              </a:extLst>
            </p:cNvPr>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33;p67">
              <a:extLst>
                <a:ext uri="{FF2B5EF4-FFF2-40B4-BE49-F238E27FC236}">
                  <a16:creationId xmlns:a16="http://schemas.microsoft.com/office/drawing/2014/main" id="{9EE22777-C88D-4C05-933B-618A4BC03C73}"/>
                </a:ext>
              </a:extLst>
            </p:cNvPr>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34;p67">
              <a:extLst>
                <a:ext uri="{FF2B5EF4-FFF2-40B4-BE49-F238E27FC236}">
                  <a16:creationId xmlns:a16="http://schemas.microsoft.com/office/drawing/2014/main" id="{28022EAB-D11F-47F2-AD15-A3C7D1234859}"/>
                </a:ext>
              </a:extLst>
            </p:cNvPr>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35;p67">
              <a:extLst>
                <a:ext uri="{FF2B5EF4-FFF2-40B4-BE49-F238E27FC236}">
                  <a16:creationId xmlns:a16="http://schemas.microsoft.com/office/drawing/2014/main" id="{F8C016C2-A42B-4BF0-BCBC-1D7EED67723C}"/>
                </a:ext>
              </a:extLst>
            </p:cNvPr>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36;p67">
              <a:extLst>
                <a:ext uri="{FF2B5EF4-FFF2-40B4-BE49-F238E27FC236}">
                  <a16:creationId xmlns:a16="http://schemas.microsoft.com/office/drawing/2014/main" id="{0E0072F4-753E-42BE-AED4-2D8784FB4E4F}"/>
                </a:ext>
              </a:extLst>
            </p:cNvPr>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37;p67">
              <a:extLst>
                <a:ext uri="{FF2B5EF4-FFF2-40B4-BE49-F238E27FC236}">
                  <a16:creationId xmlns:a16="http://schemas.microsoft.com/office/drawing/2014/main" id="{FFF0D536-A07D-4E65-A754-413F927458FA}"/>
                </a:ext>
              </a:extLst>
            </p:cNvPr>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38;p67">
              <a:extLst>
                <a:ext uri="{FF2B5EF4-FFF2-40B4-BE49-F238E27FC236}">
                  <a16:creationId xmlns:a16="http://schemas.microsoft.com/office/drawing/2014/main" id="{FCBCD859-2431-45EF-BEFB-E6D4E16D2966}"/>
                </a:ext>
              </a:extLst>
            </p:cNvPr>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39;p67">
              <a:extLst>
                <a:ext uri="{FF2B5EF4-FFF2-40B4-BE49-F238E27FC236}">
                  <a16:creationId xmlns:a16="http://schemas.microsoft.com/office/drawing/2014/main" id="{3D595507-E0E8-41A6-9307-342FA24DB269}"/>
                </a:ext>
              </a:extLst>
            </p:cNvPr>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40;p67">
              <a:extLst>
                <a:ext uri="{FF2B5EF4-FFF2-40B4-BE49-F238E27FC236}">
                  <a16:creationId xmlns:a16="http://schemas.microsoft.com/office/drawing/2014/main" id="{4FF4CF61-981C-4963-AE21-9005ED090E7C}"/>
                </a:ext>
              </a:extLst>
            </p:cNvPr>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41;p67">
              <a:extLst>
                <a:ext uri="{FF2B5EF4-FFF2-40B4-BE49-F238E27FC236}">
                  <a16:creationId xmlns:a16="http://schemas.microsoft.com/office/drawing/2014/main" id="{9426B8A7-A86D-424D-B861-C55DD5567EC8}"/>
                </a:ext>
              </a:extLst>
            </p:cNvPr>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42;p67">
              <a:extLst>
                <a:ext uri="{FF2B5EF4-FFF2-40B4-BE49-F238E27FC236}">
                  <a16:creationId xmlns:a16="http://schemas.microsoft.com/office/drawing/2014/main" id="{F1F7A859-765E-483E-B583-3C0AB23C4E75}"/>
                </a:ext>
              </a:extLst>
            </p:cNvPr>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43;p67">
              <a:extLst>
                <a:ext uri="{FF2B5EF4-FFF2-40B4-BE49-F238E27FC236}">
                  <a16:creationId xmlns:a16="http://schemas.microsoft.com/office/drawing/2014/main" id="{9BFA898D-BC1F-499D-BAF0-4588F37227B2}"/>
                </a:ext>
              </a:extLst>
            </p:cNvPr>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44;p67">
              <a:extLst>
                <a:ext uri="{FF2B5EF4-FFF2-40B4-BE49-F238E27FC236}">
                  <a16:creationId xmlns:a16="http://schemas.microsoft.com/office/drawing/2014/main" id="{66C9000A-63A8-439A-8D1C-34214832E988}"/>
                </a:ext>
              </a:extLst>
            </p:cNvPr>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45;p67">
              <a:extLst>
                <a:ext uri="{FF2B5EF4-FFF2-40B4-BE49-F238E27FC236}">
                  <a16:creationId xmlns:a16="http://schemas.microsoft.com/office/drawing/2014/main" id="{148B73C8-AA61-415F-B4A1-6CD0A9B2D8C0}"/>
                </a:ext>
              </a:extLst>
            </p:cNvPr>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46;p67">
              <a:extLst>
                <a:ext uri="{FF2B5EF4-FFF2-40B4-BE49-F238E27FC236}">
                  <a16:creationId xmlns:a16="http://schemas.microsoft.com/office/drawing/2014/main" id="{9DD41E07-2EAA-4FC8-AD18-F9AFA19D210D}"/>
                </a:ext>
              </a:extLst>
            </p:cNvPr>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47;p67">
              <a:extLst>
                <a:ext uri="{FF2B5EF4-FFF2-40B4-BE49-F238E27FC236}">
                  <a16:creationId xmlns:a16="http://schemas.microsoft.com/office/drawing/2014/main" id="{8C71E0A1-DEAB-4C51-991C-E05CE3DA7267}"/>
                </a:ext>
              </a:extLst>
            </p:cNvPr>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48;p67">
              <a:extLst>
                <a:ext uri="{FF2B5EF4-FFF2-40B4-BE49-F238E27FC236}">
                  <a16:creationId xmlns:a16="http://schemas.microsoft.com/office/drawing/2014/main" id="{F8C0759E-83E4-48DD-8B72-67825B70261B}"/>
                </a:ext>
              </a:extLst>
            </p:cNvPr>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49;p67">
              <a:extLst>
                <a:ext uri="{FF2B5EF4-FFF2-40B4-BE49-F238E27FC236}">
                  <a16:creationId xmlns:a16="http://schemas.microsoft.com/office/drawing/2014/main" id="{75ACFD95-E3D6-4453-ACA5-158A10EEA017}"/>
                </a:ext>
              </a:extLst>
            </p:cNvPr>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50;p67">
              <a:extLst>
                <a:ext uri="{FF2B5EF4-FFF2-40B4-BE49-F238E27FC236}">
                  <a16:creationId xmlns:a16="http://schemas.microsoft.com/office/drawing/2014/main" id="{B47F946A-AE3A-4963-845A-1B5E0522CDD3}"/>
                </a:ext>
              </a:extLst>
            </p:cNvPr>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51;p67">
              <a:extLst>
                <a:ext uri="{FF2B5EF4-FFF2-40B4-BE49-F238E27FC236}">
                  <a16:creationId xmlns:a16="http://schemas.microsoft.com/office/drawing/2014/main" id="{EE477574-0189-410D-AEB9-982C1EC58D8D}"/>
                </a:ext>
              </a:extLst>
            </p:cNvPr>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52;p67">
              <a:extLst>
                <a:ext uri="{FF2B5EF4-FFF2-40B4-BE49-F238E27FC236}">
                  <a16:creationId xmlns:a16="http://schemas.microsoft.com/office/drawing/2014/main" id="{088B11D7-53B6-4295-8853-C4588D7CFBFE}"/>
                </a:ext>
              </a:extLst>
            </p:cNvPr>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53;p67">
              <a:extLst>
                <a:ext uri="{FF2B5EF4-FFF2-40B4-BE49-F238E27FC236}">
                  <a16:creationId xmlns:a16="http://schemas.microsoft.com/office/drawing/2014/main" id="{E61C631C-DD2A-44A9-9545-D198D88A4846}"/>
                </a:ext>
              </a:extLst>
            </p:cNvPr>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54;p67">
              <a:extLst>
                <a:ext uri="{FF2B5EF4-FFF2-40B4-BE49-F238E27FC236}">
                  <a16:creationId xmlns:a16="http://schemas.microsoft.com/office/drawing/2014/main" id="{F993000B-E073-4113-950F-756580ED7258}"/>
                </a:ext>
              </a:extLst>
            </p:cNvPr>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55;p67">
              <a:extLst>
                <a:ext uri="{FF2B5EF4-FFF2-40B4-BE49-F238E27FC236}">
                  <a16:creationId xmlns:a16="http://schemas.microsoft.com/office/drawing/2014/main" id="{50172880-135C-469E-B606-130AFBFA6F7C}"/>
                </a:ext>
              </a:extLst>
            </p:cNvPr>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56;p67">
              <a:extLst>
                <a:ext uri="{FF2B5EF4-FFF2-40B4-BE49-F238E27FC236}">
                  <a16:creationId xmlns:a16="http://schemas.microsoft.com/office/drawing/2014/main" id="{0CF418C7-E8FB-40D6-B561-FE0B5D92ECC1}"/>
                </a:ext>
              </a:extLst>
            </p:cNvPr>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57;p67">
              <a:extLst>
                <a:ext uri="{FF2B5EF4-FFF2-40B4-BE49-F238E27FC236}">
                  <a16:creationId xmlns:a16="http://schemas.microsoft.com/office/drawing/2014/main" id="{F9C12F03-D1F6-4926-96B7-E422B50CD82F}"/>
                </a:ext>
              </a:extLst>
            </p:cNvPr>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58;p67">
              <a:extLst>
                <a:ext uri="{FF2B5EF4-FFF2-40B4-BE49-F238E27FC236}">
                  <a16:creationId xmlns:a16="http://schemas.microsoft.com/office/drawing/2014/main" id="{5C7E3697-BBE1-4F8E-90EE-9937E0D24378}"/>
                </a:ext>
              </a:extLst>
            </p:cNvPr>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59;p67">
              <a:extLst>
                <a:ext uri="{FF2B5EF4-FFF2-40B4-BE49-F238E27FC236}">
                  <a16:creationId xmlns:a16="http://schemas.microsoft.com/office/drawing/2014/main" id="{06B097FE-F6C0-4730-8303-144D3CE6C75D}"/>
                </a:ext>
              </a:extLst>
            </p:cNvPr>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60;p67">
              <a:extLst>
                <a:ext uri="{FF2B5EF4-FFF2-40B4-BE49-F238E27FC236}">
                  <a16:creationId xmlns:a16="http://schemas.microsoft.com/office/drawing/2014/main" id="{DACF09CC-7EF9-48DF-A3BE-AC947A227F1C}"/>
                </a:ext>
              </a:extLst>
            </p:cNvPr>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61;p67">
              <a:extLst>
                <a:ext uri="{FF2B5EF4-FFF2-40B4-BE49-F238E27FC236}">
                  <a16:creationId xmlns:a16="http://schemas.microsoft.com/office/drawing/2014/main" id="{B37F732D-C5D3-4AA1-AFEE-096A4D91080E}"/>
                </a:ext>
              </a:extLst>
            </p:cNvPr>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62;p67">
              <a:extLst>
                <a:ext uri="{FF2B5EF4-FFF2-40B4-BE49-F238E27FC236}">
                  <a16:creationId xmlns:a16="http://schemas.microsoft.com/office/drawing/2014/main" id="{28D91665-3802-48AE-9881-7FBE1DC96FA9}"/>
                </a:ext>
              </a:extLst>
            </p:cNvPr>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63;p67">
              <a:extLst>
                <a:ext uri="{FF2B5EF4-FFF2-40B4-BE49-F238E27FC236}">
                  <a16:creationId xmlns:a16="http://schemas.microsoft.com/office/drawing/2014/main" id="{19F506E1-3542-4E41-9519-BF326392246D}"/>
                </a:ext>
              </a:extLst>
            </p:cNvPr>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64;p67">
              <a:extLst>
                <a:ext uri="{FF2B5EF4-FFF2-40B4-BE49-F238E27FC236}">
                  <a16:creationId xmlns:a16="http://schemas.microsoft.com/office/drawing/2014/main" id="{40FED27C-4633-4ACD-BBE8-0AE53E2BB6D1}"/>
                </a:ext>
              </a:extLst>
            </p:cNvPr>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65;p67">
              <a:extLst>
                <a:ext uri="{FF2B5EF4-FFF2-40B4-BE49-F238E27FC236}">
                  <a16:creationId xmlns:a16="http://schemas.microsoft.com/office/drawing/2014/main" id="{BA3CEA63-273F-4A0E-9278-FA26BC6E2DAE}"/>
                </a:ext>
              </a:extLst>
            </p:cNvPr>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66;p67">
              <a:extLst>
                <a:ext uri="{FF2B5EF4-FFF2-40B4-BE49-F238E27FC236}">
                  <a16:creationId xmlns:a16="http://schemas.microsoft.com/office/drawing/2014/main" id="{8AD5FECD-7D72-4D68-8372-8128A8A8EAD8}"/>
                </a:ext>
              </a:extLst>
            </p:cNvPr>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67;p67">
              <a:extLst>
                <a:ext uri="{FF2B5EF4-FFF2-40B4-BE49-F238E27FC236}">
                  <a16:creationId xmlns:a16="http://schemas.microsoft.com/office/drawing/2014/main" id="{E62BB5F9-498B-4EDE-9C9F-D8D51CF78BF1}"/>
                </a:ext>
              </a:extLst>
            </p:cNvPr>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68;p67">
              <a:extLst>
                <a:ext uri="{FF2B5EF4-FFF2-40B4-BE49-F238E27FC236}">
                  <a16:creationId xmlns:a16="http://schemas.microsoft.com/office/drawing/2014/main" id="{CF5C8C78-9536-457A-B88B-56E7610C75FC}"/>
                </a:ext>
              </a:extLst>
            </p:cNvPr>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69;p67">
              <a:extLst>
                <a:ext uri="{FF2B5EF4-FFF2-40B4-BE49-F238E27FC236}">
                  <a16:creationId xmlns:a16="http://schemas.microsoft.com/office/drawing/2014/main" id="{D5205751-D543-4584-9220-B7B64D4685B3}"/>
                </a:ext>
              </a:extLst>
            </p:cNvPr>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70;p67">
              <a:extLst>
                <a:ext uri="{FF2B5EF4-FFF2-40B4-BE49-F238E27FC236}">
                  <a16:creationId xmlns:a16="http://schemas.microsoft.com/office/drawing/2014/main" id="{A78C1263-B391-4FCD-9D2F-996CC57B6D78}"/>
                </a:ext>
              </a:extLst>
            </p:cNvPr>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71;p67">
              <a:extLst>
                <a:ext uri="{FF2B5EF4-FFF2-40B4-BE49-F238E27FC236}">
                  <a16:creationId xmlns:a16="http://schemas.microsoft.com/office/drawing/2014/main" id="{65891B85-9556-497D-A2E3-88DD33471BF8}"/>
                </a:ext>
              </a:extLst>
            </p:cNvPr>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72;p67">
              <a:extLst>
                <a:ext uri="{FF2B5EF4-FFF2-40B4-BE49-F238E27FC236}">
                  <a16:creationId xmlns:a16="http://schemas.microsoft.com/office/drawing/2014/main" id="{E9346441-6E8E-40D1-B415-0665457B4CBB}"/>
                </a:ext>
              </a:extLst>
            </p:cNvPr>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73;p67">
              <a:extLst>
                <a:ext uri="{FF2B5EF4-FFF2-40B4-BE49-F238E27FC236}">
                  <a16:creationId xmlns:a16="http://schemas.microsoft.com/office/drawing/2014/main" id="{883369E8-EBB2-4912-93A8-0034D976B004}"/>
                </a:ext>
              </a:extLst>
            </p:cNvPr>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74;p67">
              <a:extLst>
                <a:ext uri="{FF2B5EF4-FFF2-40B4-BE49-F238E27FC236}">
                  <a16:creationId xmlns:a16="http://schemas.microsoft.com/office/drawing/2014/main" id="{F49F8937-7E02-4787-AD6E-650AF493208D}"/>
                </a:ext>
              </a:extLst>
            </p:cNvPr>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75;p67">
              <a:extLst>
                <a:ext uri="{FF2B5EF4-FFF2-40B4-BE49-F238E27FC236}">
                  <a16:creationId xmlns:a16="http://schemas.microsoft.com/office/drawing/2014/main" id="{08E77993-4143-4D19-9926-2132A8F3E052}"/>
                </a:ext>
              </a:extLst>
            </p:cNvPr>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76;p67">
              <a:extLst>
                <a:ext uri="{FF2B5EF4-FFF2-40B4-BE49-F238E27FC236}">
                  <a16:creationId xmlns:a16="http://schemas.microsoft.com/office/drawing/2014/main" id="{E891AB22-3115-4E8B-B5D2-6D2B8A8174F7}"/>
                </a:ext>
              </a:extLst>
            </p:cNvPr>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77;p67">
              <a:extLst>
                <a:ext uri="{FF2B5EF4-FFF2-40B4-BE49-F238E27FC236}">
                  <a16:creationId xmlns:a16="http://schemas.microsoft.com/office/drawing/2014/main" id="{06C28101-8847-486C-AE1C-FB0D103091ED}"/>
                </a:ext>
              </a:extLst>
            </p:cNvPr>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78;p67">
              <a:extLst>
                <a:ext uri="{FF2B5EF4-FFF2-40B4-BE49-F238E27FC236}">
                  <a16:creationId xmlns:a16="http://schemas.microsoft.com/office/drawing/2014/main" id="{028B0A96-6F41-4AC6-9C28-DCCDB9006B8F}"/>
                </a:ext>
              </a:extLst>
            </p:cNvPr>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79;p67">
              <a:extLst>
                <a:ext uri="{FF2B5EF4-FFF2-40B4-BE49-F238E27FC236}">
                  <a16:creationId xmlns:a16="http://schemas.microsoft.com/office/drawing/2014/main" id="{F91D35F7-408E-4BB4-B691-174B16A0C0CC}"/>
                </a:ext>
              </a:extLst>
            </p:cNvPr>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80;p67">
              <a:extLst>
                <a:ext uri="{FF2B5EF4-FFF2-40B4-BE49-F238E27FC236}">
                  <a16:creationId xmlns:a16="http://schemas.microsoft.com/office/drawing/2014/main" id="{56DDFAC2-9F91-4803-9334-671F071CAC25}"/>
                </a:ext>
              </a:extLst>
            </p:cNvPr>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81;p67">
              <a:extLst>
                <a:ext uri="{FF2B5EF4-FFF2-40B4-BE49-F238E27FC236}">
                  <a16:creationId xmlns:a16="http://schemas.microsoft.com/office/drawing/2014/main" id="{F5F13770-86A1-4A45-B725-5D0B1451D52C}"/>
                </a:ext>
              </a:extLst>
            </p:cNvPr>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82;p67">
              <a:extLst>
                <a:ext uri="{FF2B5EF4-FFF2-40B4-BE49-F238E27FC236}">
                  <a16:creationId xmlns:a16="http://schemas.microsoft.com/office/drawing/2014/main" id="{BDEAA3CF-0499-4C0E-A7C3-B8F85DB6C079}"/>
                </a:ext>
              </a:extLst>
            </p:cNvPr>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83;p67">
              <a:extLst>
                <a:ext uri="{FF2B5EF4-FFF2-40B4-BE49-F238E27FC236}">
                  <a16:creationId xmlns:a16="http://schemas.microsoft.com/office/drawing/2014/main" id="{FBEAA86B-7E12-4F35-B9D7-7AE5EAD11EA3}"/>
                </a:ext>
              </a:extLst>
            </p:cNvPr>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84;p67">
              <a:extLst>
                <a:ext uri="{FF2B5EF4-FFF2-40B4-BE49-F238E27FC236}">
                  <a16:creationId xmlns:a16="http://schemas.microsoft.com/office/drawing/2014/main" id="{94241319-1ADB-42F5-A7B0-3A5E75653C62}"/>
                </a:ext>
              </a:extLst>
            </p:cNvPr>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85;p67">
              <a:extLst>
                <a:ext uri="{FF2B5EF4-FFF2-40B4-BE49-F238E27FC236}">
                  <a16:creationId xmlns:a16="http://schemas.microsoft.com/office/drawing/2014/main" id="{C2B6C707-36CC-4CE6-AB2D-6FF8E0029EA3}"/>
                </a:ext>
              </a:extLst>
            </p:cNvPr>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86;p67">
              <a:extLst>
                <a:ext uri="{FF2B5EF4-FFF2-40B4-BE49-F238E27FC236}">
                  <a16:creationId xmlns:a16="http://schemas.microsoft.com/office/drawing/2014/main" id="{18019009-E955-48A6-B4C9-3ECA9EC091F8}"/>
                </a:ext>
              </a:extLst>
            </p:cNvPr>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87;p67">
              <a:extLst>
                <a:ext uri="{FF2B5EF4-FFF2-40B4-BE49-F238E27FC236}">
                  <a16:creationId xmlns:a16="http://schemas.microsoft.com/office/drawing/2014/main" id="{32E0E7C4-18E3-4139-AFBC-442F49E578EE}"/>
                </a:ext>
              </a:extLst>
            </p:cNvPr>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88;p67">
              <a:extLst>
                <a:ext uri="{FF2B5EF4-FFF2-40B4-BE49-F238E27FC236}">
                  <a16:creationId xmlns:a16="http://schemas.microsoft.com/office/drawing/2014/main" id="{602B904B-2AD9-435A-B2DF-9413E34E0154}"/>
                </a:ext>
              </a:extLst>
            </p:cNvPr>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89;p67">
              <a:extLst>
                <a:ext uri="{FF2B5EF4-FFF2-40B4-BE49-F238E27FC236}">
                  <a16:creationId xmlns:a16="http://schemas.microsoft.com/office/drawing/2014/main" id="{62823CF4-FC86-4284-9041-E23E45F73639}"/>
                </a:ext>
              </a:extLst>
            </p:cNvPr>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90;p67">
              <a:extLst>
                <a:ext uri="{FF2B5EF4-FFF2-40B4-BE49-F238E27FC236}">
                  <a16:creationId xmlns:a16="http://schemas.microsoft.com/office/drawing/2014/main" id="{22B01572-D460-4797-A7B0-B3B6A4AFF3D8}"/>
                </a:ext>
              </a:extLst>
            </p:cNvPr>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91;p67">
              <a:extLst>
                <a:ext uri="{FF2B5EF4-FFF2-40B4-BE49-F238E27FC236}">
                  <a16:creationId xmlns:a16="http://schemas.microsoft.com/office/drawing/2014/main" id="{2D93D1AC-63A8-4D93-AC79-0201078DA10A}"/>
                </a:ext>
              </a:extLst>
            </p:cNvPr>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92;p67">
              <a:extLst>
                <a:ext uri="{FF2B5EF4-FFF2-40B4-BE49-F238E27FC236}">
                  <a16:creationId xmlns:a16="http://schemas.microsoft.com/office/drawing/2014/main" id="{66B84A1B-799B-40D7-8E99-E1CCAC6B6230}"/>
                </a:ext>
              </a:extLst>
            </p:cNvPr>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93;p67">
              <a:extLst>
                <a:ext uri="{FF2B5EF4-FFF2-40B4-BE49-F238E27FC236}">
                  <a16:creationId xmlns:a16="http://schemas.microsoft.com/office/drawing/2014/main" id="{B963021D-A1E2-49DD-9C0C-992996BEBCF4}"/>
                </a:ext>
              </a:extLst>
            </p:cNvPr>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94;p67">
              <a:extLst>
                <a:ext uri="{FF2B5EF4-FFF2-40B4-BE49-F238E27FC236}">
                  <a16:creationId xmlns:a16="http://schemas.microsoft.com/office/drawing/2014/main" id="{52949C5C-5544-4C14-B737-904D6F89BA72}"/>
                </a:ext>
              </a:extLst>
            </p:cNvPr>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95;p67">
              <a:extLst>
                <a:ext uri="{FF2B5EF4-FFF2-40B4-BE49-F238E27FC236}">
                  <a16:creationId xmlns:a16="http://schemas.microsoft.com/office/drawing/2014/main" id="{A725DDDA-3392-40F0-9CC3-39E2AC3CD940}"/>
                </a:ext>
              </a:extLst>
            </p:cNvPr>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96;p67">
              <a:extLst>
                <a:ext uri="{FF2B5EF4-FFF2-40B4-BE49-F238E27FC236}">
                  <a16:creationId xmlns:a16="http://schemas.microsoft.com/office/drawing/2014/main" id="{101EB56C-8B3E-4C64-8E63-9AABEF45D2A6}"/>
                </a:ext>
              </a:extLst>
            </p:cNvPr>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97;p67">
              <a:extLst>
                <a:ext uri="{FF2B5EF4-FFF2-40B4-BE49-F238E27FC236}">
                  <a16:creationId xmlns:a16="http://schemas.microsoft.com/office/drawing/2014/main" id="{E98B34BA-CC70-4B9F-ACCD-9130DF9785EE}"/>
                </a:ext>
              </a:extLst>
            </p:cNvPr>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98;p67">
              <a:extLst>
                <a:ext uri="{FF2B5EF4-FFF2-40B4-BE49-F238E27FC236}">
                  <a16:creationId xmlns:a16="http://schemas.microsoft.com/office/drawing/2014/main" id="{369CAAF4-9184-4D0B-AFAC-6CDE2A770EE5}"/>
                </a:ext>
              </a:extLst>
            </p:cNvPr>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9;p67">
              <a:extLst>
                <a:ext uri="{FF2B5EF4-FFF2-40B4-BE49-F238E27FC236}">
                  <a16:creationId xmlns:a16="http://schemas.microsoft.com/office/drawing/2014/main" id="{7B25E1C1-3A35-49FF-97F3-17156B7600D0}"/>
                </a:ext>
              </a:extLst>
            </p:cNvPr>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0;p67">
              <a:extLst>
                <a:ext uri="{FF2B5EF4-FFF2-40B4-BE49-F238E27FC236}">
                  <a16:creationId xmlns:a16="http://schemas.microsoft.com/office/drawing/2014/main" id="{6A21ACC3-72EE-4467-990F-E653C06F003A}"/>
                </a:ext>
              </a:extLst>
            </p:cNvPr>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01;p67">
              <a:extLst>
                <a:ext uri="{FF2B5EF4-FFF2-40B4-BE49-F238E27FC236}">
                  <a16:creationId xmlns:a16="http://schemas.microsoft.com/office/drawing/2014/main" id="{DEAD08CF-F708-4490-96B6-FEAF68BE25D7}"/>
                </a:ext>
              </a:extLst>
            </p:cNvPr>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02;p67">
              <a:extLst>
                <a:ext uri="{FF2B5EF4-FFF2-40B4-BE49-F238E27FC236}">
                  <a16:creationId xmlns:a16="http://schemas.microsoft.com/office/drawing/2014/main" id="{F7974A88-36CA-46E4-BAC4-7C20602C6A4D}"/>
                </a:ext>
              </a:extLst>
            </p:cNvPr>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03;p67">
              <a:extLst>
                <a:ext uri="{FF2B5EF4-FFF2-40B4-BE49-F238E27FC236}">
                  <a16:creationId xmlns:a16="http://schemas.microsoft.com/office/drawing/2014/main" id="{1D5F48C2-CBAA-477C-88B4-2A851B306A50}"/>
                </a:ext>
              </a:extLst>
            </p:cNvPr>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04;p67">
              <a:extLst>
                <a:ext uri="{FF2B5EF4-FFF2-40B4-BE49-F238E27FC236}">
                  <a16:creationId xmlns:a16="http://schemas.microsoft.com/office/drawing/2014/main" id="{E28EC2E1-C486-4A39-93B9-4828DBE6F771}"/>
                </a:ext>
              </a:extLst>
            </p:cNvPr>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05;p67">
              <a:extLst>
                <a:ext uri="{FF2B5EF4-FFF2-40B4-BE49-F238E27FC236}">
                  <a16:creationId xmlns:a16="http://schemas.microsoft.com/office/drawing/2014/main" id="{CDF2D8D5-8CE6-4DC3-B9CC-72027DFF53FB}"/>
                </a:ext>
              </a:extLst>
            </p:cNvPr>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06;p67">
              <a:extLst>
                <a:ext uri="{FF2B5EF4-FFF2-40B4-BE49-F238E27FC236}">
                  <a16:creationId xmlns:a16="http://schemas.microsoft.com/office/drawing/2014/main" id="{B61FF119-2F3E-4F98-B484-AB42186103AC}"/>
                </a:ext>
              </a:extLst>
            </p:cNvPr>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07;p67">
              <a:extLst>
                <a:ext uri="{FF2B5EF4-FFF2-40B4-BE49-F238E27FC236}">
                  <a16:creationId xmlns:a16="http://schemas.microsoft.com/office/drawing/2014/main" id="{A4169CA1-CBDC-433E-92D4-365C945CA010}"/>
                </a:ext>
              </a:extLst>
            </p:cNvPr>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08;p67">
              <a:extLst>
                <a:ext uri="{FF2B5EF4-FFF2-40B4-BE49-F238E27FC236}">
                  <a16:creationId xmlns:a16="http://schemas.microsoft.com/office/drawing/2014/main" id="{2B24CF42-C756-4604-B0A4-61515AEDA1DE}"/>
                </a:ext>
              </a:extLst>
            </p:cNvPr>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09;p67">
              <a:extLst>
                <a:ext uri="{FF2B5EF4-FFF2-40B4-BE49-F238E27FC236}">
                  <a16:creationId xmlns:a16="http://schemas.microsoft.com/office/drawing/2014/main" id="{3D73EE4D-0209-45BC-A5F9-F12CB8BC15F9}"/>
                </a:ext>
              </a:extLst>
            </p:cNvPr>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10;p67">
              <a:extLst>
                <a:ext uri="{FF2B5EF4-FFF2-40B4-BE49-F238E27FC236}">
                  <a16:creationId xmlns:a16="http://schemas.microsoft.com/office/drawing/2014/main" id="{09F7B548-595E-4C54-AFFA-B71AA55BC286}"/>
                </a:ext>
              </a:extLst>
            </p:cNvPr>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11;p67">
              <a:extLst>
                <a:ext uri="{FF2B5EF4-FFF2-40B4-BE49-F238E27FC236}">
                  <a16:creationId xmlns:a16="http://schemas.microsoft.com/office/drawing/2014/main" id="{2C2EB502-2B3C-4F4A-87A4-0D4EEB4E4516}"/>
                </a:ext>
              </a:extLst>
            </p:cNvPr>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12;p67">
              <a:extLst>
                <a:ext uri="{FF2B5EF4-FFF2-40B4-BE49-F238E27FC236}">
                  <a16:creationId xmlns:a16="http://schemas.microsoft.com/office/drawing/2014/main" id="{3221C14B-1A47-4835-81FC-6B5B9E34A407}"/>
                </a:ext>
              </a:extLst>
            </p:cNvPr>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13;p67">
              <a:extLst>
                <a:ext uri="{FF2B5EF4-FFF2-40B4-BE49-F238E27FC236}">
                  <a16:creationId xmlns:a16="http://schemas.microsoft.com/office/drawing/2014/main" id="{768750AF-C2B8-467A-9C2E-28E2AC14CBAD}"/>
                </a:ext>
              </a:extLst>
            </p:cNvPr>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14;p67">
              <a:extLst>
                <a:ext uri="{FF2B5EF4-FFF2-40B4-BE49-F238E27FC236}">
                  <a16:creationId xmlns:a16="http://schemas.microsoft.com/office/drawing/2014/main" id="{7660B7D1-BE30-4D59-8B19-C9D970F61EE9}"/>
                </a:ext>
              </a:extLst>
            </p:cNvPr>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15;p67">
              <a:extLst>
                <a:ext uri="{FF2B5EF4-FFF2-40B4-BE49-F238E27FC236}">
                  <a16:creationId xmlns:a16="http://schemas.microsoft.com/office/drawing/2014/main" id="{AAFB94F1-BC75-4733-A9CB-19B504714EC1}"/>
                </a:ext>
              </a:extLst>
            </p:cNvPr>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16;p67">
              <a:extLst>
                <a:ext uri="{FF2B5EF4-FFF2-40B4-BE49-F238E27FC236}">
                  <a16:creationId xmlns:a16="http://schemas.microsoft.com/office/drawing/2014/main" id="{F45E7BC8-47E4-42AC-A232-E8D38D6B7D2E}"/>
                </a:ext>
              </a:extLst>
            </p:cNvPr>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17;p67">
              <a:extLst>
                <a:ext uri="{FF2B5EF4-FFF2-40B4-BE49-F238E27FC236}">
                  <a16:creationId xmlns:a16="http://schemas.microsoft.com/office/drawing/2014/main" id="{F402EE3B-41D5-4F85-AAC2-1FA39F2DFA9D}"/>
                </a:ext>
              </a:extLst>
            </p:cNvPr>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18;p67">
              <a:extLst>
                <a:ext uri="{FF2B5EF4-FFF2-40B4-BE49-F238E27FC236}">
                  <a16:creationId xmlns:a16="http://schemas.microsoft.com/office/drawing/2014/main" id="{C00CA89C-9862-43C3-9BC5-40C740B2E6E7}"/>
                </a:ext>
              </a:extLst>
            </p:cNvPr>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19;p67">
              <a:extLst>
                <a:ext uri="{FF2B5EF4-FFF2-40B4-BE49-F238E27FC236}">
                  <a16:creationId xmlns:a16="http://schemas.microsoft.com/office/drawing/2014/main" id="{03BD80B0-2E1A-478C-BF85-6CD8475A2420}"/>
                </a:ext>
              </a:extLst>
            </p:cNvPr>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20;p67">
              <a:extLst>
                <a:ext uri="{FF2B5EF4-FFF2-40B4-BE49-F238E27FC236}">
                  <a16:creationId xmlns:a16="http://schemas.microsoft.com/office/drawing/2014/main" id="{4DAE8A18-9938-4DD0-909E-D77ED2E25F0D}"/>
                </a:ext>
              </a:extLst>
            </p:cNvPr>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21;p67">
              <a:extLst>
                <a:ext uri="{FF2B5EF4-FFF2-40B4-BE49-F238E27FC236}">
                  <a16:creationId xmlns:a16="http://schemas.microsoft.com/office/drawing/2014/main" id="{4AB23A1C-314C-4A5E-9294-853B111DC870}"/>
                </a:ext>
              </a:extLst>
            </p:cNvPr>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22;p67">
              <a:extLst>
                <a:ext uri="{FF2B5EF4-FFF2-40B4-BE49-F238E27FC236}">
                  <a16:creationId xmlns:a16="http://schemas.microsoft.com/office/drawing/2014/main" id="{98836AEE-143D-47A2-94EA-E03A46F59556}"/>
                </a:ext>
              </a:extLst>
            </p:cNvPr>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23;p67">
              <a:extLst>
                <a:ext uri="{FF2B5EF4-FFF2-40B4-BE49-F238E27FC236}">
                  <a16:creationId xmlns:a16="http://schemas.microsoft.com/office/drawing/2014/main" id="{3FA937FC-8145-47F3-8493-B3DCD7F58F7E}"/>
                </a:ext>
              </a:extLst>
            </p:cNvPr>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24;p67">
              <a:extLst>
                <a:ext uri="{FF2B5EF4-FFF2-40B4-BE49-F238E27FC236}">
                  <a16:creationId xmlns:a16="http://schemas.microsoft.com/office/drawing/2014/main" id="{E482F8D3-873D-4D35-8481-E3A77528AD52}"/>
                </a:ext>
              </a:extLst>
            </p:cNvPr>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25;p67">
              <a:extLst>
                <a:ext uri="{FF2B5EF4-FFF2-40B4-BE49-F238E27FC236}">
                  <a16:creationId xmlns:a16="http://schemas.microsoft.com/office/drawing/2014/main" id="{E279D786-5559-4E44-9E3E-9BDE940BEB93}"/>
                </a:ext>
              </a:extLst>
            </p:cNvPr>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26;p67">
              <a:extLst>
                <a:ext uri="{FF2B5EF4-FFF2-40B4-BE49-F238E27FC236}">
                  <a16:creationId xmlns:a16="http://schemas.microsoft.com/office/drawing/2014/main" id="{9E59E1ED-C28B-4C6A-8552-2AEBCDCEAAEF}"/>
                </a:ext>
              </a:extLst>
            </p:cNvPr>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27;p67">
              <a:extLst>
                <a:ext uri="{FF2B5EF4-FFF2-40B4-BE49-F238E27FC236}">
                  <a16:creationId xmlns:a16="http://schemas.microsoft.com/office/drawing/2014/main" id="{AF9FA116-010A-428F-B9DE-EA5A834C32DA}"/>
                </a:ext>
              </a:extLst>
            </p:cNvPr>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28;p67">
              <a:extLst>
                <a:ext uri="{FF2B5EF4-FFF2-40B4-BE49-F238E27FC236}">
                  <a16:creationId xmlns:a16="http://schemas.microsoft.com/office/drawing/2014/main" id="{DE1E621B-6D15-47EB-95D2-52858DAEFB13}"/>
                </a:ext>
              </a:extLst>
            </p:cNvPr>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29;p67">
              <a:extLst>
                <a:ext uri="{FF2B5EF4-FFF2-40B4-BE49-F238E27FC236}">
                  <a16:creationId xmlns:a16="http://schemas.microsoft.com/office/drawing/2014/main" id="{3549BD58-AA02-4117-A1CE-D5F3205894B2}"/>
                </a:ext>
              </a:extLst>
            </p:cNvPr>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30;p67">
              <a:extLst>
                <a:ext uri="{FF2B5EF4-FFF2-40B4-BE49-F238E27FC236}">
                  <a16:creationId xmlns:a16="http://schemas.microsoft.com/office/drawing/2014/main" id="{76B14863-8382-40E5-B5D2-39DDFE7C302E}"/>
                </a:ext>
              </a:extLst>
            </p:cNvPr>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31;p67">
              <a:extLst>
                <a:ext uri="{FF2B5EF4-FFF2-40B4-BE49-F238E27FC236}">
                  <a16:creationId xmlns:a16="http://schemas.microsoft.com/office/drawing/2014/main" id="{86846391-B4E4-4AF1-9F4A-C48973FB2E92}"/>
                </a:ext>
              </a:extLst>
            </p:cNvPr>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32;p67">
              <a:extLst>
                <a:ext uri="{FF2B5EF4-FFF2-40B4-BE49-F238E27FC236}">
                  <a16:creationId xmlns:a16="http://schemas.microsoft.com/office/drawing/2014/main" id="{5E3A20A3-146A-4CEB-B85E-2E411A0819DD}"/>
                </a:ext>
              </a:extLst>
            </p:cNvPr>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33;p67">
              <a:extLst>
                <a:ext uri="{FF2B5EF4-FFF2-40B4-BE49-F238E27FC236}">
                  <a16:creationId xmlns:a16="http://schemas.microsoft.com/office/drawing/2014/main" id="{153494DC-DD80-4782-BAF9-17824A6B5C3A}"/>
                </a:ext>
              </a:extLst>
            </p:cNvPr>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34;p67">
              <a:extLst>
                <a:ext uri="{FF2B5EF4-FFF2-40B4-BE49-F238E27FC236}">
                  <a16:creationId xmlns:a16="http://schemas.microsoft.com/office/drawing/2014/main" id="{B5E57273-0A55-4ABC-A43E-23040959BD9A}"/>
                </a:ext>
              </a:extLst>
            </p:cNvPr>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35;p67">
              <a:extLst>
                <a:ext uri="{FF2B5EF4-FFF2-40B4-BE49-F238E27FC236}">
                  <a16:creationId xmlns:a16="http://schemas.microsoft.com/office/drawing/2014/main" id="{A64F4B9B-B07D-4C9F-8594-EA83ABCDC804}"/>
                </a:ext>
              </a:extLst>
            </p:cNvPr>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36;p67">
              <a:extLst>
                <a:ext uri="{FF2B5EF4-FFF2-40B4-BE49-F238E27FC236}">
                  <a16:creationId xmlns:a16="http://schemas.microsoft.com/office/drawing/2014/main" id="{E70DF1D7-B1DA-40F3-BBA4-295CE323BD5D}"/>
                </a:ext>
              </a:extLst>
            </p:cNvPr>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37;p67">
              <a:extLst>
                <a:ext uri="{FF2B5EF4-FFF2-40B4-BE49-F238E27FC236}">
                  <a16:creationId xmlns:a16="http://schemas.microsoft.com/office/drawing/2014/main" id="{98C8E6DC-F748-4BFE-81DE-690F2BA6FC1F}"/>
                </a:ext>
              </a:extLst>
            </p:cNvPr>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38;p67">
              <a:extLst>
                <a:ext uri="{FF2B5EF4-FFF2-40B4-BE49-F238E27FC236}">
                  <a16:creationId xmlns:a16="http://schemas.microsoft.com/office/drawing/2014/main" id="{60C8CC6D-7DA4-405A-8AB9-8BA02F5CAC9F}"/>
                </a:ext>
              </a:extLst>
            </p:cNvPr>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39;p67">
              <a:extLst>
                <a:ext uri="{FF2B5EF4-FFF2-40B4-BE49-F238E27FC236}">
                  <a16:creationId xmlns:a16="http://schemas.microsoft.com/office/drawing/2014/main" id="{A3F1DFBA-B9FA-4439-B975-A6102AFE5004}"/>
                </a:ext>
              </a:extLst>
            </p:cNvPr>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40;p67">
              <a:extLst>
                <a:ext uri="{FF2B5EF4-FFF2-40B4-BE49-F238E27FC236}">
                  <a16:creationId xmlns:a16="http://schemas.microsoft.com/office/drawing/2014/main" id="{461DA24E-4899-43D5-B1DC-083A048AD835}"/>
                </a:ext>
              </a:extLst>
            </p:cNvPr>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41;p67">
              <a:extLst>
                <a:ext uri="{FF2B5EF4-FFF2-40B4-BE49-F238E27FC236}">
                  <a16:creationId xmlns:a16="http://schemas.microsoft.com/office/drawing/2014/main" id="{B2930207-2D41-4CE0-BE75-1DA0BD9CDAF9}"/>
                </a:ext>
              </a:extLst>
            </p:cNvPr>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42;p67">
              <a:extLst>
                <a:ext uri="{FF2B5EF4-FFF2-40B4-BE49-F238E27FC236}">
                  <a16:creationId xmlns:a16="http://schemas.microsoft.com/office/drawing/2014/main" id="{8CD7D6F6-E926-4DA2-A3FF-F24391C8D23D}"/>
                </a:ext>
              </a:extLst>
            </p:cNvPr>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43;p67">
              <a:extLst>
                <a:ext uri="{FF2B5EF4-FFF2-40B4-BE49-F238E27FC236}">
                  <a16:creationId xmlns:a16="http://schemas.microsoft.com/office/drawing/2014/main" id="{C001785E-9B5D-4C00-B5C4-EC40C0D8DF2C}"/>
                </a:ext>
              </a:extLst>
            </p:cNvPr>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44;p67">
              <a:extLst>
                <a:ext uri="{FF2B5EF4-FFF2-40B4-BE49-F238E27FC236}">
                  <a16:creationId xmlns:a16="http://schemas.microsoft.com/office/drawing/2014/main" id="{D9E7F61C-E81C-48A8-AE1A-249F5F5E11BE}"/>
                </a:ext>
              </a:extLst>
            </p:cNvPr>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45;p67">
              <a:extLst>
                <a:ext uri="{FF2B5EF4-FFF2-40B4-BE49-F238E27FC236}">
                  <a16:creationId xmlns:a16="http://schemas.microsoft.com/office/drawing/2014/main" id="{B4178155-D71B-4D36-8086-1E3246E17010}"/>
                </a:ext>
              </a:extLst>
            </p:cNvPr>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46;p67">
              <a:extLst>
                <a:ext uri="{FF2B5EF4-FFF2-40B4-BE49-F238E27FC236}">
                  <a16:creationId xmlns:a16="http://schemas.microsoft.com/office/drawing/2014/main" id="{5FBAFEA0-729B-42FE-9D81-0681FDD67594}"/>
                </a:ext>
              </a:extLst>
            </p:cNvPr>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47;p67">
              <a:extLst>
                <a:ext uri="{FF2B5EF4-FFF2-40B4-BE49-F238E27FC236}">
                  <a16:creationId xmlns:a16="http://schemas.microsoft.com/office/drawing/2014/main" id="{8CE4766E-5E3D-4D86-A0EF-83D1212E5C5B}"/>
                </a:ext>
              </a:extLst>
            </p:cNvPr>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114;p67">
            <a:extLst>
              <a:ext uri="{FF2B5EF4-FFF2-40B4-BE49-F238E27FC236}">
                <a16:creationId xmlns:a16="http://schemas.microsoft.com/office/drawing/2014/main" id="{093AEF2F-76FC-49DF-89EA-FDAA56E0E687}"/>
              </a:ext>
            </a:extLst>
          </p:cNvPr>
          <p:cNvSpPr txBox="1">
            <a:spLocks noGrp="1"/>
          </p:cNvSpPr>
          <p:nvPr>
            <p:ph type="title"/>
          </p:nvPr>
        </p:nvSpPr>
        <p:spPr>
          <a:xfrm>
            <a:off x="3786588" y="1649821"/>
            <a:ext cx="4352100" cy="12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Demo</a:t>
            </a:r>
            <a:r>
              <a:rPr lang="en" sz="5400" dirty="0"/>
              <a:t> </a:t>
            </a:r>
            <a:endParaRPr sz="5400" dirty="0"/>
          </a:p>
        </p:txBody>
      </p:sp>
      <p:grpSp>
        <p:nvGrpSpPr>
          <p:cNvPr id="279" name="Google Shape;2348;p67">
            <a:extLst>
              <a:ext uri="{FF2B5EF4-FFF2-40B4-BE49-F238E27FC236}">
                <a16:creationId xmlns:a16="http://schemas.microsoft.com/office/drawing/2014/main" id="{6334E878-B265-4B11-B601-A12180875B6E}"/>
              </a:ext>
            </a:extLst>
          </p:cNvPr>
          <p:cNvGrpSpPr/>
          <p:nvPr/>
        </p:nvGrpSpPr>
        <p:grpSpPr>
          <a:xfrm>
            <a:off x="7351975" y="2178969"/>
            <a:ext cx="542964" cy="465786"/>
            <a:chOff x="5863675" y="3789852"/>
            <a:chExt cx="542964" cy="465786"/>
          </a:xfrm>
        </p:grpSpPr>
        <p:sp>
          <p:nvSpPr>
            <p:cNvPr id="280" name="Google Shape;2349;p67">
              <a:extLst>
                <a:ext uri="{FF2B5EF4-FFF2-40B4-BE49-F238E27FC236}">
                  <a16:creationId xmlns:a16="http://schemas.microsoft.com/office/drawing/2014/main" id="{B6681BA0-8B19-4BE6-94C1-C55479528389}"/>
                </a:ext>
              </a:extLst>
            </p:cNvPr>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50;p67">
              <a:extLst>
                <a:ext uri="{FF2B5EF4-FFF2-40B4-BE49-F238E27FC236}">
                  <a16:creationId xmlns:a16="http://schemas.microsoft.com/office/drawing/2014/main" id="{E6ACF8CC-1FE0-4B65-9028-191C0B468249}"/>
                </a:ext>
              </a:extLst>
            </p:cNvPr>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258207" y="1033742"/>
            <a:ext cx="6257700" cy="549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solidFill>
                  <a:schemeClr val="dk2"/>
                </a:solidFill>
              </a:rPr>
              <a:t>Conclusion </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021;p44">
            <a:extLst>
              <a:ext uri="{FF2B5EF4-FFF2-40B4-BE49-F238E27FC236}">
                <a16:creationId xmlns:a16="http://schemas.microsoft.com/office/drawing/2014/main" id="{7B85A4BB-840B-4EC4-8E7A-B7CFD87C0F0B}"/>
              </a:ext>
            </a:extLst>
          </p:cNvPr>
          <p:cNvSpPr txBox="1">
            <a:spLocks noGrp="1"/>
          </p:cNvSpPr>
          <p:nvPr>
            <p:ph type="subTitle" idx="1"/>
          </p:nvPr>
        </p:nvSpPr>
        <p:spPr>
          <a:xfrm flipH="1">
            <a:off x="463922" y="1725750"/>
            <a:ext cx="402781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Blockchain in crowdfunding is a relatively new concept to the community. We have taken that into consideration and designed this project as simples as possible, this is not the end for improvement and evolution. We wish in the future to provide an even easier and safer way for all ideas to get life through our crowdfunding application.</a:t>
            </a:r>
          </a:p>
        </p:txBody>
      </p:sp>
    </p:spTree>
    <p:extLst>
      <p:ext uri="{BB962C8B-B14F-4D97-AF65-F5344CB8AC3E}">
        <p14:creationId xmlns:p14="http://schemas.microsoft.com/office/powerpoint/2010/main" val="44325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260771" y="210750"/>
            <a:ext cx="481345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Group7(ABT)</a:t>
            </a:r>
            <a:endParaRPr sz="5400" dirty="0"/>
          </a:p>
        </p:txBody>
      </p:sp>
      <p:grpSp>
        <p:nvGrpSpPr>
          <p:cNvPr id="790" name="Google Shape;790;p41"/>
          <p:cNvGrpSpPr/>
          <p:nvPr/>
        </p:nvGrpSpPr>
        <p:grpSpPr>
          <a:xfrm>
            <a:off x="4731362" y="109274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1AABD03C-DF13-410B-AAFE-FC9DAD85EEAB}"/>
              </a:ext>
            </a:extLst>
          </p:cNvPr>
          <p:cNvSpPr txBox="1"/>
          <p:nvPr/>
        </p:nvSpPr>
        <p:spPr>
          <a:xfrm>
            <a:off x="449082" y="1471678"/>
            <a:ext cx="4576082" cy="2677656"/>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kumimoji="0" sz="2800" kern="0" spc="0" normalizeH="0" baseline="0">
                <a:ln>
                  <a:noFill/>
                </a:ln>
                <a:solidFill>
                  <a:srgbClr val="FBBF60"/>
                </a:solidFill>
                <a:effectLst/>
                <a:uLnTx/>
                <a:uFillTx/>
                <a:latin typeface="Chewy"/>
              </a:defRPr>
            </a:lvl1pPr>
          </a:lstStyle>
          <a:p>
            <a:r>
              <a:rPr lang="en-GB" dirty="0">
                <a:sym typeface="Chewy"/>
              </a:rPr>
              <a:t>Abdullah </a:t>
            </a:r>
            <a:r>
              <a:rPr lang="en-GB" dirty="0" err="1">
                <a:sym typeface="Chewy"/>
              </a:rPr>
              <a:t>Alanazi</a:t>
            </a:r>
            <a:endParaRPr lang="en-GB" dirty="0">
              <a:sym typeface="Chewy"/>
            </a:endParaRPr>
          </a:p>
          <a:p>
            <a:r>
              <a:rPr lang="en-GB" dirty="0" err="1"/>
              <a:t>Aedah</a:t>
            </a:r>
            <a:r>
              <a:rPr lang="en-GB" dirty="0"/>
              <a:t> </a:t>
            </a:r>
            <a:r>
              <a:rPr lang="en-GB" dirty="0" err="1"/>
              <a:t>Alrehaili</a:t>
            </a:r>
            <a:endParaRPr lang="en-GB" dirty="0"/>
          </a:p>
          <a:p>
            <a:r>
              <a:rPr lang="en-GB" dirty="0"/>
              <a:t>Ayat Bu-Suhail</a:t>
            </a:r>
          </a:p>
          <a:p>
            <a:r>
              <a:rPr lang="en-US" dirty="0"/>
              <a:t>Bayan </a:t>
            </a:r>
            <a:r>
              <a:rPr lang="en-US" dirty="0" err="1"/>
              <a:t>Alserhani</a:t>
            </a:r>
            <a:endParaRPr lang="en-US" dirty="0"/>
          </a:p>
          <a:p>
            <a:r>
              <a:rPr lang="en-US" dirty="0"/>
              <a:t>Thuraya </a:t>
            </a:r>
            <a:r>
              <a:rPr lang="en-US" dirty="0" err="1"/>
              <a:t>Alrwaili</a:t>
            </a:r>
            <a:endParaRPr lang="en-US" dirty="0"/>
          </a:p>
          <a:p>
            <a:endParaRPr lang="en-GB" dirty="0"/>
          </a:p>
        </p:txBody>
      </p:sp>
      <p:sp>
        <p:nvSpPr>
          <p:cNvPr id="93" name="TextBox 92">
            <a:extLst>
              <a:ext uri="{FF2B5EF4-FFF2-40B4-BE49-F238E27FC236}">
                <a16:creationId xmlns:a16="http://schemas.microsoft.com/office/drawing/2014/main" id="{D66AA811-8C1E-400A-9296-22F304436C25}"/>
              </a:ext>
            </a:extLst>
          </p:cNvPr>
          <p:cNvSpPr txBox="1"/>
          <p:nvPr/>
        </p:nvSpPr>
        <p:spPr>
          <a:xfrm>
            <a:off x="1059318" y="4246625"/>
            <a:ext cx="7847917" cy="707886"/>
          </a:xfrm>
          <a:prstGeom prst="rect">
            <a:avLst/>
          </a:prstGeom>
          <a:noFill/>
        </p:spPr>
        <p:txBody>
          <a:bodyPr wrap="square">
            <a:spAutoFit/>
          </a:bodyPr>
          <a:lstStyle/>
          <a:p>
            <a:r>
              <a:rPr lang="en" sz="2000" dirty="0">
                <a:solidFill>
                  <a:srgbClr val="39B0D1"/>
                </a:solidFill>
                <a:latin typeface="Chewy"/>
                <a:sym typeface="Chewy"/>
              </a:rPr>
              <a:t>Instructor: </a:t>
            </a:r>
            <a:r>
              <a:rPr lang="en-GB" sz="2000" dirty="0">
                <a:solidFill>
                  <a:srgbClr val="39B0D1"/>
                </a:solidFill>
                <a:latin typeface="Chewy"/>
                <a:sym typeface="Chewy"/>
              </a:rPr>
              <a:t>Jonathan</a:t>
            </a:r>
            <a:endParaRPr lang="en" sz="2000" dirty="0">
              <a:solidFill>
                <a:srgbClr val="39B0D1"/>
              </a:solidFill>
              <a:latin typeface="Chewy"/>
              <a:sym typeface="Chewy"/>
            </a:endParaRPr>
          </a:p>
          <a:p>
            <a:r>
              <a:rPr lang="en" sz="2000" dirty="0">
                <a:solidFill>
                  <a:srgbClr val="39B0D1"/>
                </a:solidFill>
                <a:latin typeface="Chewy"/>
                <a:sym typeface="Chewy"/>
              </a:rPr>
              <a:t>Teaching </a:t>
            </a:r>
            <a:r>
              <a:rPr lang="en-GB" sz="2000" dirty="0">
                <a:solidFill>
                  <a:srgbClr val="39B0D1"/>
                </a:solidFill>
                <a:latin typeface="Chewy"/>
                <a:sym typeface="Chewy"/>
              </a:rPr>
              <a:t>Assistant</a:t>
            </a:r>
            <a:r>
              <a:rPr lang="en" sz="2000" dirty="0">
                <a:solidFill>
                  <a:srgbClr val="39B0D1"/>
                </a:solidFill>
                <a:latin typeface="Chewy"/>
                <a:sym typeface="Chewy"/>
              </a:rPr>
              <a:t>: </a:t>
            </a:r>
            <a:r>
              <a:rPr lang="en-GB" sz="2000" dirty="0" err="1">
                <a:solidFill>
                  <a:srgbClr val="39B0D1"/>
                </a:solidFill>
                <a:latin typeface="Chewy"/>
                <a:sym typeface="Chewy"/>
              </a:rPr>
              <a:t>Xiaomei</a:t>
            </a:r>
            <a:r>
              <a:rPr lang="en-GB" sz="2000" dirty="0">
                <a:solidFill>
                  <a:srgbClr val="39B0D1"/>
                </a:solidFill>
                <a:latin typeface="Chewy"/>
                <a:sym typeface="Chewy"/>
              </a:rPr>
              <a:t> and Adam</a:t>
            </a:r>
            <a:r>
              <a:rPr lang="en" sz="2000" dirty="0">
                <a:solidFill>
                  <a:srgbClr val="39B0D1"/>
                </a:solidFill>
                <a:latin typeface="Chewy"/>
                <a:sym typeface="Chewy"/>
              </a:rPr>
              <a:t>  </a:t>
            </a:r>
            <a:endParaRPr lang="en-GB" sz="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55"/>
          <p:cNvSpPr txBox="1">
            <a:spLocks noGrp="1"/>
          </p:cNvSpPr>
          <p:nvPr>
            <p:ph type="title"/>
          </p:nvPr>
        </p:nvSpPr>
        <p:spPr>
          <a:xfrm>
            <a:off x="603274" y="152424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 </a:t>
            </a:r>
            <a:endParaRPr sz="6000" dirty="0"/>
          </a:p>
        </p:txBody>
      </p:sp>
      <p:sp>
        <p:nvSpPr>
          <p:cNvPr id="1397" name="Google Shape;1397;p55"/>
          <p:cNvSpPr txBox="1">
            <a:spLocks noGrp="1"/>
          </p:cNvSpPr>
          <p:nvPr>
            <p:ph type="subTitle" idx="1"/>
          </p:nvPr>
        </p:nvSpPr>
        <p:spPr>
          <a:xfrm>
            <a:off x="2219974" y="2642421"/>
            <a:ext cx="4484100" cy="16592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Any Question ?</a:t>
            </a:r>
            <a:endParaRPr sz="4000" dirty="0"/>
          </a:p>
        </p:txBody>
      </p:sp>
      <p:grpSp>
        <p:nvGrpSpPr>
          <p:cNvPr id="1401" name="Google Shape;1401;p55"/>
          <p:cNvGrpSpPr/>
          <p:nvPr/>
        </p:nvGrpSpPr>
        <p:grpSpPr>
          <a:xfrm>
            <a:off x="713225" y="1337275"/>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025027" y="2590312"/>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492127" y="2978836"/>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6800277" y="42004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6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Resources </a:t>
            </a:r>
          </a:p>
        </p:txBody>
      </p:sp>
      <p:sp>
        <p:nvSpPr>
          <p:cNvPr id="2077" name="Google Shape;2077;p66"/>
          <p:cNvSpPr txBox="1">
            <a:spLocks noGrp="1"/>
          </p:cNvSpPr>
          <p:nvPr>
            <p:ph type="subTitle" idx="1"/>
          </p:nvPr>
        </p:nvSpPr>
        <p:spPr>
          <a:xfrm>
            <a:off x="-117479" y="2083216"/>
            <a:ext cx="4269456" cy="2480619"/>
          </a:xfrm>
          <a:prstGeom prst="rect">
            <a:avLst/>
          </a:prstGeom>
        </p:spPr>
        <p:txBody>
          <a:bodyPr spcFirstLastPara="1" wrap="square" lIns="91425" tIns="91425" rIns="91425" bIns="91425" anchor="t" anchorCtr="0">
            <a:noAutofit/>
          </a:bodyPr>
          <a:lstStyle/>
          <a:p>
            <a:pPr>
              <a:buFont typeface="+mj-lt"/>
              <a:buAutoNum type="arabicPeriod"/>
            </a:pPr>
            <a:r>
              <a:rPr lang="en-GB" b="0" i="0" u="none" strike="noStrike" dirty="0">
                <a:solidFill>
                  <a:srgbClr val="24292F"/>
                </a:solidFill>
                <a:effectLst/>
                <a:latin typeface="-apple-system"/>
                <a:hlinkClick r:id="rId3"/>
              </a:rPr>
              <a:t>https://journals.indexcopernicus.com/api/file/viewByFileId/594400.pdf</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4"/>
              </a:rPr>
              <a:t>https://github.com/akcgjc007/kick_U</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5"/>
              </a:rPr>
              <a:t>https://www.researchgate.net/publication/342742097_Smart_Contract_and_Blockchain_for_Crowdfunding_Platform</a:t>
            </a:r>
            <a:endParaRPr lang="en-GB" b="0" i="0" dirty="0">
              <a:solidFill>
                <a:srgbClr val="24292F"/>
              </a:solidFill>
              <a:effectLst/>
              <a:latin typeface="-apple-system"/>
            </a:endParaRPr>
          </a:p>
          <a:p>
            <a:pPr marL="342900" lvl="0" rtl="0">
              <a:spcBef>
                <a:spcPts val="0"/>
              </a:spcBef>
              <a:spcAft>
                <a:spcPts val="0"/>
              </a:spcAft>
              <a:buFont typeface="+mj-lt"/>
              <a:buAutoNum type="arabicPeriod"/>
            </a:pPr>
            <a:endParaRPr dirty="0"/>
          </a:p>
        </p:txBody>
      </p:sp>
      <p:grpSp>
        <p:nvGrpSpPr>
          <p:cNvPr id="2078" name="Google Shape;2078;p66"/>
          <p:cNvGrpSpPr/>
          <p:nvPr/>
        </p:nvGrpSpPr>
        <p:grpSpPr>
          <a:xfrm>
            <a:off x="5072795" y="1405614"/>
            <a:ext cx="2878531" cy="2261890"/>
            <a:chOff x="4147875" y="986011"/>
            <a:chExt cx="3842140" cy="3019074"/>
          </a:xfrm>
        </p:grpSpPr>
        <p:sp>
          <p:nvSpPr>
            <p:cNvPr id="2079" name="Google Shape;2079;p66"/>
            <p:cNvSpPr/>
            <p:nvPr/>
          </p:nvSpPr>
          <p:spPr>
            <a:xfrm>
              <a:off x="5591742" y="3553821"/>
              <a:ext cx="954407" cy="419279"/>
            </a:xfrm>
            <a:custGeom>
              <a:avLst/>
              <a:gdLst/>
              <a:ahLst/>
              <a:cxnLst/>
              <a:rect l="l" t="t" r="r" b="b"/>
              <a:pathLst>
                <a:path w="20326" h="9884" extrusionOk="0">
                  <a:moveTo>
                    <a:pt x="2967" y="0"/>
                  </a:moveTo>
                  <a:lnTo>
                    <a:pt x="0" y="9884"/>
                  </a:lnTo>
                  <a:lnTo>
                    <a:pt x="20325" y="9884"/>
                  </a:lnTo>
                  <a:lnTo>
                    <a:pt x="17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6"/>
            <p:cNvSpPr/>
            <p:nvPr/>
          </p:nvSpPr>
          <p:spPr>
            <a:xfrm>
              <a:off x="5619445" y="3553821"/>
              <a:ext cx="849745" cy="335160"/>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6"/>
            <p:cNvSpPr/>
            <p:nvPr/>
          </p:nvSpPr>
          <p:spPr>
            <a:xfrm>
              <a:off x="5520135" y="3939716"/>
              <a:ext cx="1097573" cy="65369"/>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6"/>
            <p:cNvSpPr/>
            <p:nvPr/>
          </p:nvSpPr>
          <p:spPr>
            <a:xfrm>
              <a:off x="4147875" y="1157727"/>
              <a:ext cx="3842140" cy="2479534"/>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6"/>
            <p:cNvSpPr/>
            <p:nvPr/>
          </p:nvSpPr>
          <p:spPr>
            <a:xfrm>
              <a:off x="4147875" y="986011"/>
              <a:ext cx="3842140" cy="2359231"/>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6"/>
            <p:cNvSpPr/>
            <p:nvPr/>
          </p:nvSpPr>
          <p:spPr>
            <a:xfrm>
              <a:off x="6031074" y="3316292"/>
              <a:ext cx="120300" cy="12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5" name="Google Shape;2085;p66"/>
          <p:cNvPicPr preferRelativeResize="0"/>
          <p:nvPr/>
        </p:nvPicPr>
        <p:blipFill rotWithShape="1">
          <a:blip r:embed="rId6">
            <a:alphaModFix/>
          </a:blip>
          <a:srcRect b="12157"/>
          <a:stretch/>
        </p:blipFill>
        <p:spPr>
          <a:xfrm>
            <a:off x="5180175" y="1565650"/>
            <a:ext cx="2663773" cy="1331824"/>
          </a:xfrm>
          <a:prstGeom prst="rect">
            <a:avLst/>
          </a:prstGeom>
          <a:noFill/>
          <a:ln w="28575" cap="flat" cmpd="sng">
            <a:solidFill>
              <a:schemeClr val="accent2"/>
            </a:solidFill>
            <a:prstDash val="solid"/>
            <a:round/>
            <a:headEnd type="none" w="sm" len="sm"/>
            <a:tailEnd type="none" w="sm" len="sm"/>
          </a:ln>
        </p:spPr>
      </p:pic>
      <p:grpSp>
        <p:nvGrpSpPr>
          <p:cNvPr id="2086" name="Google Shape;2086;p66"/>
          <p:cNvGrpSpPr/>
          <p:nvPr/>
        </p:nvGrpSpPr>
        <p:grpSpPr>
          <a:xfrm>
            <a:off x="7688159" y="2449049"/>
            <a:ext cx="835431" cy="1527347"/>
            <a:chOff x="6417224" y="2247097"/>
            <a:chExt cx="951950" cy="1740368"/>
          </a:xfrm>
        </p:grpSpPr>
        <p:sp>
          <p:nvSpPr>
            <p:cNvPr id="2087" name="Google Shape;2087;p6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66"/>
          <p:cNvGrpSpPr/>
          <p:nvPr/>
        </p:nvGrpSpPr>
        <p:grpSpPr>
          <a:xfrm>
            <a:off x="4205589" y="2299011"/>
            <a:ext cx="1252529" cy="1663558"/>
            <a:chOff x="3580725" y="2020075"/>
            <a:chExt cx="1344925" cy="1786275"/>
          </a:xfrm>
        </p:grpSpPr>
        <p:sp>
          <p:nvSpPr>
            <p:cNvPr id="2092" name="Google Shape;2092;p66"/>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6"/>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6"/>
            <p:cNvSpPr/>
            <p:nvPr/>
          </p:nvSpPr>
          <p:spPr>
            <a:xfrm>
              <a:off x="4227363" y="2059468"/>
              <a:ext cx="44695" cy="38816"/>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66"/>
          <p:cNvSpPr/>
          <p:nvPr/>
        </p:nvSpPr>
        <p:spPr>
          <a:xfrm>
            <a:off x="8072572" y="3867053"/>
            <a:ext cx="66600" cy="66600"/>
          </a:xfrm>
          <a:prstGeom prst="ellipse">
            <a:avLst/>
          </a:pr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6" name="Google Shape;2096;p66"/>
          <p:cNvPicPr preferRelativeResize="0"/>
          <p:nvPr/>
        </p:nvPicPr>
        <p:blipFill>
          <a:blip r:embed="rId7">
            <a:alphaModFix/>
          </a:blip>
          <a:stretch>
            <a:fillRect/>
          </a:stretch>
        </p:blipFill>
        <p:spPr>
          <a:xfrm>
            <a:off x="4332225" y="2411375"/>
            <a:ext cx="999275" cy="1385326"/>
          </a:xfrm>
          <a:prstGeom prst="rect">
            <a:avLst/>
          </a:prstGeom>
          <a:noFill/>
          <a:ln w="28575" cap="flat" cmpd="sng">
            <a:solidFill>
              <a:schemeClr val="accent1"/>
            </a:solidFill>
            <a:prstDash val="solid"/>
            <a:round/>
            <a:headEnd type="none" w="sm" len="sm"/>
            <a:tailEnd type="none" w="sm" len="sm"/>
          </a:ln>
        </p:spPr>
      </p:pic>
      <p:pic>
        <p:nvPicPr>
          <p:cNvPr id="2097" name="Google Shape;2097;p66"/>
          <p:cNvPicPr preferRelativeResize="0"/>
          <p:nvPr/>
        </p:nvPicPr>
        <p:blipFill>
          <a:blip r:embed="rId8">
            <a:alphaModFix/>
          </a:blip>
          <a:stretch>
            <a:fillRect/>
          </a:stretch>
        </p:blipFill>
        <p:spPr>
          <a:xfrm>
            <a:off x="7727075" y="2550600"/>
            <a:ext cx="757599" cy="1246100"/>
          </a:xfrm>
          <a:prstGeom prst="rect">
            <a:avLst/>
          </a:prstGeom>
          <a:noFill/>
          <a:ln w="28575" cap="flat" cmpd="sng">
            <a:solidFill>
              <a:schemeClr val="dk2"/>
            </a:solidFill>
            <a:prstDash val="solid"/>
            <a:round/>
            <a:headEnd type="none" w="sm" len="sm"/>
            <a:tailEnd type="none" w="sm" len="sm"/>
          </a:ln>
        </p:spPr>
      </p:pic>
      <p:grpSp>
        <p:nvGrpSpPr>
          <p:cNvPr id="2098" name="Google Shape;2098;p66"/>
          <p:cNvGrpSpPr/>
          <p:nvPr/>
        </p:nvGrpSpPr>
        <p:grpSpPr>
          <a:xfrm>
            <a:off x="5228821" y="2666836"/>
            <a:ext cx="1385607" cy="1663459"/>
            <a:chOff x="5331496" y="2666836"/>
            <a:chExt cx="1385607" cy="1663459"/>
          </a:xfrm>
        </p:grpSpPr>
        <p:grpSp>
          <p:nvGrpSpPr>
            <p:cNvPr id="2099" name="Google Shape;2099;p66"/>
            <p:cNvGrpSpPr/>
            <p:nvPr/>
          </p:nvGrpSpPr>
          <p:grpSpPr>
            <a:xfrm>
              <a:off x="5331496" y="2666836"/>
              <a:ext cx="1385607" cy="1663459"/>
              <a:chOff x="2040800" y="2586750"/>
              <a:chExt cx="1530275" cy="2182275"/>
            </a:xfrm>
          </p:grpSpPr>
          <p:sp>
            <p:nvSpPr>
              <p:cNvPr id="2100" name="Google Shape;2100;p66"/>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6"/>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6"/>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6"/>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66"/>
            <p:cNvSpPr/>
            <p:nvPr/>
          </p:nvSpPr>
          <p:spPr>
            <a:xfrm>
              <a:off x="5817908" y="3445400"/>
              <a:ext cx="412794" cy="539002"/>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66"/>
          <p:cNvGrpSpPr/>
          <p:nvPr/>
        </p:nvGrpSpPr>
        <p:grpSpPr>
          <a:xfrm>
            <a:off x="6767150" y="3933652"/>
            <a:ext cx="542964" cy="465786"/>
            <a:chOff x="5863675" y="3789852"/>
            <a:chExt cx="542964" cy="465786"/>
          </a:xfrm>
        </p:grpSpPr>
        <p:sp>
          <p:nvSpPr>
            <p:cNvPr id="2108" name="Google Shape;2108;p66"/>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6"/>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590275" y="1235950"/>
            <a:ext cx="3071532"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Terminology</a:t>
            </a:r>
            <a:endParaRPr dirty="0"/>
          </a:p>
        </p:txBody>
      </p:sp>
      <p:sp>
        <p:nvSpPr>
          <p:cNvPr id="720" name="Google Shape;720;p40"/>
          <p:cNvSpPr txBox="1">
            <a:spLocks noGrp="1"/>
          </p:cNvSpPr>
          <p:nvPr>
            <p:ph type="subTitle" idx="2"/>
          </p:nvPr>
        </p:nvSpPr>
        <p:spPr>
          <a:xfrm>
            <a:off x="1597659" y="3431350"/>
            <a:ext cx="3023473"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Why we pick this idea?</a:t>
            </a:r>
            <a:endParaRPr dirty="0"/>
          </a:p>
        </p:txBody>
      </p:sp>
      <p:sp>
        <p:nvSpPr>
          <p:cNvPr id="721" name="Google Shape;721;p40"/>
          <p:cNvSpPr txBox="1">
            <a:spLocks noGrp="1"/>
          </p:cNvSpPr>
          <p:nvPr>
            <p:ph type="subTitle" idx="3"/>
          </p:nvPr>
        </p:nvSpPr>
        <p:spPr>
          <a:xfrm>
            <a:off x="1590275" y="1974433"/>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Project overview</a:t>
            </a:r>
            <a:endParaRPr lang="en" sz="2400" dirty="0"/>
          </a:p>
          <a:p>
            <a:pPr marL="0" lvl="0" indent="0" algn="l" rtl="0">
              <a:spcBef>
                <a:spcPts val="0"/>
              </a:spcBef>
              <a:spcAft>
                <a:spcPts val="0"/>
              </a:spcAft>
              <a:buNone/>
            </a:pPr>
            <a:r>
              <a:rPr lang="en" sz="2400" dirty="0"/>
              <a:t> </a:t>
            </a:r>
          </a:p>
          <a:p>
            <a:pPr marL="0" lvl="0" indent="0" algn="l" rtl="0">
              <a:spcBef>
                <a:spcPts val="0"/>
              </a:spcBef>
              <a:spcAft>
                <a:spcPts val="0"/>
              </a:spcAft>
              <a:buNone/>
            </a:pPr>
            <a:r>
              <a:rPr lang="en-GB" sz="2400" dirty="0"/>
              <a:t>Main problems </a:t>
            </a:r>
          </a:p>
        </p:txBody>
      </p:sp>
      <p:sp>
        <p:nvSpPr>
          <p:cNvPr id="722" name="Google Shape;722;p40"/>
          <p:cNvSpPr txBox="1">
            <a:spLocks noGrp="1"/>
          </p:cNvSpPr>
          <p:nvPr>
            <p:ph type="subTitle" idx="4"/>
          </p:nvPr>
        </p:nvSpPr>
        <p:spPr>
          <a:xfrm>
            <a:off x="5701325" y="1235950"/>
            <a:ext cx="2952818"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Why smart contracts?</a:t>
            </a:r>
            <a:endParaRPr dirty="0"/>
          </a:p>
        </p:txBody>
      </p:sp>
      <p:sp>
        <p:nvSpPr>
          <p:cNvPr id="727" name="Google Shape;727;p40"/>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8" name="Google Shape;728;p40"/>
          <p:cNvSpPr txBox="1">
            <a:spLocks noGrp="1"/>
          </p:cNvSpPr>
          <p:nvPr>
            <p:ph type="title" idx="9"/>
          </p:nvPr>
        </p:nvSpPr>
        <p:spPr>
          <a:xfrm>
            <a:off x="905375" y="35509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29" name="Google Shape;729;p40"/>
          <p:cNvSpPr txBox="1">
            <a:spLocks noGrp="1"/>
          </p:cNvSpPr>
          <p:nvPr>
            <p:ph type="title" idx="13"/>
          </p:nvPr>
        </p:nvSpPr>
        <p:spPr>
          <a:xfrm>
            <a:off x="905375" y="2394911"/>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br>
              <a:rPr lang="en" dirty="0"/>
            </a:br>
            <a:br>
              <a:rPr lang="en" dirty="0"/>
            </a:br>
            <a:r>
              <a:rPr lang="en" dirty="0"/>
              <a:t>03</a:t>
            </a:r>
            <a:endParaRPr dirty="0"/>
          </a:p>
        </p:txBody>
      </p:sp>
      <p:sp>
        <p:nvSpPr>
          <p:cNvPr id="730" name="Google Shape;730;p40"/>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31" name="Google Shape;731;p40"/>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 Goals</a:t>
            </a: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735" name="Google Shape;735;p40"/>
          <p:cNvGrpSpPr/>
          <p:nvPr/>
        </p:nvGrpSpPr>
        <p:grpSpPr>
          <a:xfrm>
            <a:off x="3027400"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95B18261-78AF-418E-ACA5-4388693F10BD}"/>
              </a:ext>
            </a:extLst>
          </p:cNvPr>
          <p:cNvSpPr txBox="1"/>
          <p:nvPr/>
        </p:nvSpPr>
        <p:spPr>
          <a:xfrm>
            <a:off x="3063272" y="3421419"/>
            <a:ext cx="4576082"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9B0D1"/>
              </a:buClr>
              <a:buSzPts val="1800"/>
              <a:buFont typeface="Chewy"/>
              <a:buNone/>
              <a:tabLst/>
              <a:defRPr/>
            </a:pPr>
            <a:r>
              <a:rPr kumimoji="0" lang="en" sz="3000" b="0" i="0" u="none" strike="noStrike" kern="0" cap="none" spc="0" normalizeH="0" baseline="0" noProof="0" dirty="0">
                <a:ln>
                  <a:noFill/>
                </a:ln>
                <a:solidFill>
                  <a:srgbClr val="FBBF60"/>
                </a:solidFill>
                <a:effectLst/>
                <a:uLnTx/>
                <a:uFillTx/>
                <a:latin typeface="Chewy"/>
                <a:sym typeface="Chewy"/>
              </a:rPr>
              <a:t>07</a:t>
            </a:r>
          </a:p>
        </p:txBody>
      </p:sp>
      <p:sp>
        <p:nvSpPr>
          <p:cNvPr id="85" name="Google Shape;732;p40">
            <a:extLst>
              <a:ext uri="{FF2B5EF4-FFF2-40B4-BE49-F238E27FC236}">
                <a16:creationId xmlns:a16="http://schemas.microsoft.com/office/drawing/2014/main" id="{FAE9F6C8-8E94-431A-A550-5CD497308796}"/>
              </a:ext>
            </a:extLst>
          </p:cNvPr>
          <p:cNvSpPr txBox="1">
            <a:spLocks/>
          </p:cNvSpPr>
          <p:nvPr/>
        </p:nvSpPr>
        <p:spPr>
          <a:xfrm>
            <a:off x="5698604" y="3424949"/>
            <a:ext cx="2538900" cy="454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r>
              <a:rPr lang="en-GB" sz="2400" dirty="0"/>
              <a:t>Demo</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solidFill>
                  <a:srgbClr val="FBBF60"/>
                </a:solidFill>
                <a:latin typeface="Chewy"/>
                <a:cs typeface="Arial"/>
                <a:sym typeface="Arial"/>
              </a:rPr>
              <a:t> Blockchain: </a:t>
            </a:r>
            <a:r>
              <a:rPr lang="en-GB" sz="1600" dirty="0"/>
              <a:t> is a list of continuously growing records called blocks. Each Block is linked to each other and they were secured using cryptography.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Crowdfunding:</a:t>
            </a:r>
            <a:r>
              <a:rPr lang="en-GB" sz="1600" dirty="0"/>
              <a:t> is an online money-raising strategy that began as a way for the public to donate small amounts of money to help creative people finance their projects.</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Ethereum: </a:t>
            </a:r>
            <a:r>
              <a:rPr lang="en-GB" sz="1600" dirty="0"/>
              <a:t>is an open-source, public, blockchain based distributed platform and operating to featuring smart contract functionality.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smart contract: </a:t>
            </a:r>
            <a:r>
              <a:rPr lang="en-GB" sz="1600" dirty="0"/>
              <a:t>is a self-executing contract with the terms of the agreement between buyer and seller being directly written into lines of code.</a:t>
            </a:r>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Terminologies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958" name="Google Shape;958;p44"/>
          <p:cNvGrpSpPr/>
          <p:nvPr/>
        </p:nvGrpSpPr>
        <p:grpSpPr>
          <a:xfrm>
            <a:off x="4419737" y="991300"/>
            <a:ext cx="3687577" cy="3532764"/>
            <a:chOff x="4419737" y="991300"/>
            <a:chExt cx="3687577" cy="3532764"/>
          </a:xfrm>
        </p:grpSpPr>
        <p:sp>
          <p:nvSpPr>
            <p:cNvPr id="959" name="Google Shape;959;p44"/>
            <p:cNvSpPr/>
            <p:nvPr/>
          </p:nvSpPr>
          <p:spPr>
            <a:xfrm>
              <a:off x="5505552" y="4180168"/>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5645136" y="4180168"/>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505198" y="4180168"/>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5505552" y="3838399"/>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5645136" y="3838399"/>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6505198" y="3838399"/>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505552" y="3325238"/>
              <a:ext cx="1347595" cy="171425"/>
            </a:xfrm>
            <a:custGeom>
              <a:avLst/>
              <a:gdLst/>
              <a:ahLst/>
              <a:cxnLst/>
              <a:rect l="l" t="t" r="r" b="b"/>
              <a:pathLst>
                <a:path w="39911" h="5077" extrusionOk="0">
                  <a:moveTo>
                    <a:pt x="1" y="1"/>
                  </a:moveTo>
                  <a:lnTo>
                    <a:pt x="1" y="5077"/>
                  </a:lnTo>
                  <a:lnTo>
                    <a:pt x="39910" y="5077"/>
                  </a:lnTo>
                  <a:lnTo>
                    <a:pt x="3991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645136" y="3325238"/>
              <a:ext cx="256614" cy="171425"/>
            </a:xfrm>
            <a:custGeom>
              <a:avLst/>
              <a:gdLst/>
              <a:ahLst/>
              <a:cxnLst/>
              <a:rect l="l" t="t" r="r" b="b"/>
              <a:pathLst>
                <a:path w="7600" h="5077" extrusionOk="0">
                  <a:moveTo>
                    <a:pt x="1" y="1"/>
                  </a:moveTo>
                  <a:lnTo>
                    <a:pt x="1" y="5077"/>
                  </a:lnTo>
                  <a:lnTo>
                    <a:pt x="7600" y="5077"/>
                  </a:lnTo>
                  <a:lnTo>
                    <a:pt x="7600" y="1"/>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6505198" y="3325238"/>
              <a:ext cx="187835" cy="171425"/>
            </a:xfrm>
            <a:custGeom>
              <a:avLst/>
              <a:gdLst/>
              <a:ahLst/>
              <a:cxnLst/>
              <a:rect l="l" t="t" r="r" b="b"/>
              <a:pathLst>
                <a:path w="5563" h="5077" extrusionOk="0">
                  <a:moveTo>
                    <a:pt x="0" y="1"/>
                  </a:moveTo>
                  <a:lnTo>
                    <a:pt x="0" y="5077"/>
                  </a:lnTo>
                  <a:lnTo>
                    <a:pt x="5563" y="5077"/>
                  </a:lnTo>
                  <a:lnTo>
                    <a:pt x="5563" y="1"/>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5665665" y="4351559"/>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5805250" y="4351559"/>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6665312" y="4351559"/>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665665" y="3667008"/>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805250" y="3667008"/>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6665312" y="3667008"/>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665665" y="3495616"/>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805250" y="3495616"/>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6665312" y="3495616"/>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665665" y="4009790"/>
              <a:ext cx="1348608" cy="170412"/>
            </a:xfrm>
            <a:custGeom>
              <a:avLst/>
              <a:gdLst/>
              <a:ahLst/>
              <a:cxnLst/>
              <a:rect l="l" t="t" r="r" b="b"/>
              <a:pathLst>
                <a:path w="39941" h="5047" extrusionOk="0">
                  <a:moveTo>
                    <a:pt x="1" y="0"/>
                  </a:moveTo>
                  <a:lnTo>
                    <a:pt x="1" y="5046"/>
                  </a:lnTo>
                  <a:lnTo>
                    <a:pt x="39941" y="504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5805250" y="4009790"/>
              <a:ext cx="256614" cy="170412"/>
            </a:xfrm>
            <a:custGeom>
              <a:avLst/>
              <a:gdLst/>
              <a:ahLst/>
              <a:cxnLst/>
              <a:rect l="l" t="t" r="r" b="b"/>
              <a:pathLst>
                <a:path w="7600" h="5047" extrusionOk="0">
                  <a:moveTo>
                    <a:pt x="0" y="0"/>
                  </a:moveTo>
                  <a:lnTo>
                    <a:pt x="0" y="5046"/>
                  </a:lnTo>
                  <a:lnTo>
                    <a:pt x="7599" y="504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6665312" y="4009790"/>
              <a:ext cx="187835" cy="170412"/>
            </a:xfrm>
            <a:custGeom>
              <a:avLst/>
              <a:gdLst/>
              <a:ahLst/>
              <a:cxnLst/>
              <a:rect l="l" t="t" r="r" b="b"/>
              <a:pathLst>
                <a:path w="5563" h="5047" extrusionOk="0">
                  <a:moveTo>
                    <a:pt x="0" y="0"/>
                  </a:moveTo>
                  <a:lnTo>
                    <a:pt x="0" y="5046"/>
                  </a:lnTo>
                  <a:lnTo>
                    <a:pt x="5562" y="504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6838729" y="3376190"/>
              <a:ext cx="1268585" cy="1143047"/>
            </a:xfrm>
            <a:custGeom>
              <a:avLst/>
              <a:gdLst/>
              <a:ahLst/>
              <a:cxnLst/>
              <a:rect l="l" t="t" r="r" b="b"/>
              <a:pathLst>
                <a:path w="37571" h="33853" extrusionOk="0">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6758706" y="3354614"/>
              <a:ext cx="1267504" cy="1142405"/>
            </a:xfrm>
            <a:custGeom>
              <a:avLst/>
              <a:gdLst/>
              <a:ahLst/>
              <a:cxnLst/>
              <a:rect l="l" t="t" r="r" b="b"/>
              <a:pathLst>
                <a:path w="37539" h="33834" extrusionOk="0">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883907" y="3467456"/>
              <a:ext cx="1017103" cy="916787"/>
            </a:xfrm>
            <a:custGeom>
              <a:avLst/>
              <a:gdLst/>
              <a:ahLst/>
              <a:cxnLst/>
              <a:rect l="l" t="t" r="r" b="b"/>
              <a:pathLst>
                <a:path w="30123" h="27152" extrusionOk="0">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6912641" y="3467456"/>
              <a:ext cx="851857" cy="726083"/>
            </a:xfrm>
            <a:custGeom>
              <a:avLst/>
              <a:gdLst/>
              <a:ahLst/>
              <a:cxnLst/>
              <a:rect l="l" t="t" r="r" b="b"/>
              <a:pathLst>
                <a:path w="25229" h="21504" extrusionOk="0">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7200015" y="3612612"/>
              <a:ext cx="381815" cy="626071"/>
            </a:xfrm>
            <a:custGeom>
              <a:avLst/>
              <a:gdLst/>
              <a:ahLst/>
              <a:cxnLst/>
              <a:rect l="l" t="t" r="r" b="b"/>
              <a:pathLst>
                <a:path w="11308" h="18542" extrusionOk="0">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5159697" y="4303309"/>
              <a:ext cx="640455" cy="220756"/>
            </a:xfrm>
            <a:custGeom>
              <a:avLst/>
              <a:gdLst/>
              <a:ahLst/>
              <a:cxnLst/>
              <a:rect l="l" t="t" r="r" b="b"/>
              <a:pathLst>
                <a:path w="18968" h="6538" extrusionOk="0">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5315691" y="4253033"/>
              <a:ext cx="421860" cy="171560"/>
            </a:xfrm>
            <a:custGeom>
              <a:avLst/>
              <a:gdLst/>
              <a:ahLst/>
              <a:cxnLst/>
              <a:rect l="l" t="t" r="r" b="b"/>
              <a:pathLst>
                <a:path w="12494" h="5081" extrusionOk="0">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5336220" y="3696754"/>
              <a:ext cx="401331" cy="642514"/>
            </a:xfrm>
            <a:custGeom>
              <a:avLst/>
              <a:gdLst/>
              <a:ahLst/>
              <a:cxnLst/>
              <a:rect l="l" t="t" r="r" b="b"/>
              <a:pathLst>
                <a:path w="11886" h="19029" extrusionOk="0">
                  <a:moveTo>
                    <a:pt x="6931" y="1"/>
                  </a:moveTo>
                  <a:lnTo>
                    <a:pt x="1" y="305"/>
                  </a:lnTo>
                  <a:lnTo>
                    <a:pt x="6566" y="19028"/>
                  </a:lnTo>
                  <a:lnTo>
                    <a:pt x="11885" y="17965"/>
                  </a:lnTo>
                  <a:lnTo>
                    <a:pt x="6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5071435" y="3050189"/>
              <a:ext cx="718452" cy="1123834"/>
            </a:xfrm>
            <a:custGeom>
              <a:avLst/>
              <a:gdLst/>
              <a:ahLst/>
              <a:cxnLst/>
              <a:rect l="l" t="t" r="r" b="b"/>
              <a:pathLst>
                <a:path w="21278" h="33284" extrusionOk="0">
                  <a:moveTo>
                    <a:pt x="11551" y="1"/>
                  </a:moveTo>
                  <a:lnTo>
                    <a:pt x="1" y="4621"/>
                  </a:lnTo>
                  <a:lnTo>
                    <a:pt x="9454" y="33284"/>
                  </a:lnTo>
                  <a:lnTo>
                    <a:pt x="21278" y="30822"/>
                  </a:lnTo>
                  <a:lnTo>
                    <a:pt x="11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5029364" y="2688937"/>
              <a:ext cx="1867914" cy="650719"/>
            </a:xfrm>
            <a:custGeom>
              <a:avLst/>
              <a:gdLst/>
              <a:ahLst/>
              <a:cxnLst/>
              <a:rect l="l" t="t" r="r" b="b"/>
              <a:pathLst>
                <a:path w="55321" h="19272" extrusionOk="0">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5164829" y="2688937"/>
              <a:ext cx="1791976" cy="650753"/>
            </a:xfrm>
            <a:custGeom>
              <a:avLst/>
              <a:gdLst/>
              <a:ahLst/>
              <a:cxnLst/>
              <a:rect l="l" t="t" r="r" b="b"/>
              <a:pathLst>
                <a:path w="53072" h="19273" extrusionOk="0">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4419737" y="4299190"/>
              <a:ext cx="617866" cy="221735"/>
            </a:xfrm>
            <a:custGeom>
              <a:avLst/>
              <a:gdLst/>
              <a:ahLst/>
              <a:cxnLst/>
              <a:rect l="l" t="t" r="r" b="b"/>
              <a:pathLst>
                <a:path w="18299" h="6567" extrusionOk="0">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4574718" y="4249926"/>
              <a:ext cx="421826" cy="170547"/>
            </a:xfrm>
            <a:custGeom>
              <a:avLst/>
              <a:gdLst/>
              <a:ahLst/>
              <a:cxnLst/>
              <a:rect l="l" t="t" r="r" b="b"/>
              <a:pathLst>
                <a:path w="12493" h="5051" extrusionOk="0">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4806650" y="3695742"/>
              <a:ext cx="483414" cy="628130"/>
            </a:xfrm>
            <a:custGeom>
              <a:avLst/>
              <a:gdLst/>
              <a:ahLst/>
              <a:cxnLst/>
              <a:rect l="l" t="t" r="r" b="b"/>
              <a:pathLst>
                <a:path w="14317" h="18603" extrusionOk="0">
                  <a:moveTo>
                    <a:pt x="14317" y="0"/>
                  </a:moveTo>
                  <a:lnTo>
                    <a:pt x="6414" y="274"/>
                  </a:lnTo>
                  <a:lnTo>
                    <a:pt x="0" y="18602"/>
                  </a:lnTo>
                  <a:lnTo>
                    <a:pt x="5624" y="17873"/>
                  </a:lnTo>
                  <a:lnTo>
                    <a:pt x="143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4787134" y="3052248"/>
              <a:ext cx="805700" cy="1225433"/>
            </a:xfrm>
            <a:custGeom>
              <a:avLst/>
              <a:gdLst/>
              <a:ahLst/>
              <a:cxnLst/>
              <a:rect l="l" t="t" r="r" b="b"/>
              <a:pathLst>
                <a:path w="23862" h="36293" extrusionOk="0">
                  <a:moveTo>
                    <a:pt x="12585" y="0"/>
                  </a:moveTo>
                  <a:lnTo>
                    <a:pt x="1" y="32220"/>
                  </a:lnTo>
                  <a:lnTo>
                    <a:pt x="11247" y="36293"/>
                  </a:lnTo>
                  <a:lnTo>
                    <a:pt x="23862" y="5441"/>
                  </a:lnTo>
                  <a:lnTo>
                    <a:pt x="12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015673" y="1957182"/>
              <a:ext cx="272990" cy="848987"/>
            </a:xfrm>
            <a:custGeom>
              <a:avLst/>
              <a:gdLst/>
              <a:ahLst/>
              <a:cxnLst/>
              <a:rect l="l" t="t" r="r" b="b"/>
              <a:pathLst>
                <a:path w="8085" h="25144" extrusionOk="0">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5956112" y="1827490"/>
              <a:ext cx="424291" cy="430099"/>
            </a:xfrm>
            <a:custGeom>
              <a:avLst/>
              <a:gdLst/>
              <a:ahLst/>
              <a:cxnLst/>
              <a:rect l="l" t="t" r="r" b="b"/>
              <a:pathLst>
                <a:path w="12566" h="12738" extrusionOk="0">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5580476" y="2605807"/>
              <a:ext cx="557325" cy="250435"/>
            </a:xfrm>
            <a:custGeom>
              <a:avLst/>
              <a:gdLst/>
              <a:ahLst/>
              <a:cxnLst/>
              <a:rect l="l" t="t" r="r" b="b"/>
              <a:pathLst>
                <a:path w="16506" h="7417" extrusionOk="0">
                  <a:moveTo>
                    <a:pt x="15594" y="0"/>
                  </a:moveTo>
                  <a:lnTo>
                    <a:pt x="1" y="4560"/>
                  </a:lnTo>
                  <a:lnTo>
                    <a:pt x="1034" y="7417"/>
                  </a:lnTo>
                  <a:lnTo>
                    <a:pt x="16506" y="5927"/>
                  </a:lnTo>
                  <a:lnTo>
                    <a:pt x="15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6067975" y="1760129"/>
              <a:ext cx="733849" cy="925769"/>
            </a:xfrm>
            <a:custGeom>
              <a:avLst/>
              <a:gdLst/>
              <a:ahLst/>
              <a:cxnLst/>
              <a:rect l="l" t="t" r="r" b="b"/>
              <a:pathLst>
                <a:path w="21734" h="27418" extrusionOk="0">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6161369" y="1760129"/>
              <a:ext cx="346935" cy="137896"/>
            </a:xfrm>
            <a:custGeom>
              <a:avLst/>
              <a:gdLst/>
              <a:ahLst/>
              <a:cxnLst/>
              <a:rect l="l" t="t" r="r" b="b"/>
              <a:pathLst>
                <a:path w="10275" h="4084" extrusionOk="0">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6557534" y="1924328"/>
              <a:ext cx="304864" cy="850743"/>
            </a:xfrm>
            <a:custGeom>
              <a:avLst/>
              <a:gdLst/>
              <a:ahLst/>
              <a:cxnLst/>
              <a:rect l="l" t="t" r="r" b="b"/>
              <a:pathLst>
                <a:path w="9029" h="25196" extrusionOk="0">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477477" y="1801728"/>
              <a:ext cx="404876" cy="417200"/>
            </a:xfrm>
            <a:custGeom>
              <a:avLst/>
              <a:gdLst/>
              <a:ahLst/>
              <a:cxnLst/>
              <a:rect l="l" t="t" r="r" b="b"/>
              <a:pathLst>
                <a:path w="11991" h="12356" extrusionOk="0">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6203441" y="2577073"/>
              <a:ext cx="560431" cy="305877"/>
            </a:xfrm>
            <a:custGeom>
              <a:avLst/>
              <a:gdLst/>
              <a:ahLst/>
              <a:cxnLst/>
              <a:rect l="l" t="t" r="r" b="b"/>
              <a:pathLst>
                <a:path w="16598" h="9059" extrusionOk="0">
                  <a:moveTo>
                    <a:pt x="14986" y="0"/>
                  </a:moveTo>
                  <a:lnTo>
                    <a:pt x="1" y="6322"/>
                  </a:lnTo>
                  <a:lnTo>
                    <a:pt x="1369" y="9058"/>
                  </a:lnTo>
                  <a:lnTo>
                    <a:pt x="16597" y="5806"/>
                  </a:lnTo>
                  <a:lnTo>
                    <a:pt x="1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5943788" y="2747283"/>
              <a:ext cx="337718" cy="135668"/>
            </a:xfrm>
            <a:custGeom>
              <a:avLst/>
              <a:gdLst/>
              <a:ahLst/>
              <a:cxnLst/>
              <a:rect l="l" t="t" r="r" b="b"/>
              <a:pathLst>
                <a:path w="10002" h="4018" extrusionOk="0">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6125443" y="2877784"/>
              <a:ext cx="517314" cy="52370"/>
            </a:xfrm>
            <a:custGeom>
              <a:avLst/>
              <a:gdLst/>
              <a:ahLst/>
              <a:cxnLst/>
              <a:rect l="l" t="t" r="r" b="b"/>
              <a:pathLst>
                <a:path w="15321" h="1551" extrusionOk="0">
                  <a:moveTo>
                    <a:pt x="1" y="0"/>
                  </a:moveTo>
                  <a:lnTo>
                    <a:pt x="1" y="1550"/>
                  </a:lnTo>
                  <a:lnTo>
                    <a:pt x="15320" y="1550"/>
                  </a:lnTo>
                  <a:cubicBezTo>
                    <a:pt x="15320" y="699"/>
                    <a:pt x="14652" y="0"/>
                    <a:pt x="1380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188431" y="2316374"/>
              <a:ext cx="979151" cy="613780"/>
            </a:xfrm>
            <a:custGeom>
              <a:avLst/>
              <a:gdLst/>
              <a:ahLst/>
              <a:cxnLst/>
              <a:rect l="l" t="t" r="r" b="b"/>
              <a:pathLst>
                <a:path w="28999" h="18178" extrusionOk="0">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116579" y="2316374"/>
              <a:ext cx="1008898" cy="613780"/>
            </a:xfrm>
            <a:custGeom>
              <a:avLst/>
              <a:gdLst/>
              <a:ahLst/>
              <a:cxnLst/>
              <a:rect l="l" t="t" r="r" b="b"/>
              <a:pathLst>
                <a:path w="29880" h="18178" extrusionOk="0">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533273" y="2562689"/>
              <a:ext cx="116017" cy="116017"/>
            </a:xfrm>
            <a:custGeom>
              <a:avLst/>
              <a:gdLst/>
              <a:ahLst/>
              <a:cxnLst/>
              <a:rect l="l" t="t" r="r" b="b"/>
              <a:pathLst>
                <a:path w="3436" h="3436" extrusionOk="0">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6396408" y="1345968"/>
              <a:ext cx="320227" cy="307160"/>
            </a:xfrm>
            <a:custGeom>
              <a:avLst/>
              <a:gdLst/>
              <a:ahLst/>
              <a:cxnLst/>
              <a:rect l="l" t="t" r="r" b="b"/>
              <a:pathLst>
                <a:path w="9484" h="9097" extrusionOk="0">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6462081" y="1101273"/>
              <a:ext cx="155015" cy="282242"/>
            </a:xfrm>
            <a:custGeom>
              <a:avLst/>
              <a:gdLst/>
              <a:ahLst/>
              <a:cxnLst/>
              <a:rect l="l" t="t" r="r" b="b"/>
              <a:pathLst>
                <a:path w="4591" h="8359" extrusionOk="0">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5882234" y="991300"/>
              <a:ext cx="579880" cy="350109"/>
            </a:xfrm>
            <a:custGeom>
              <a:avLst/>
              <a:gdLst/>
              <a:ahLst/>
              <a:cxnLst/>
              <a:rect l="l" t="t" r="r" b="b"/>
              <a:pathLst>
                <a:path w="17174" h="10369" extrusionOk="0">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6051566" y="1053124"/>
              <a:ext cx="507015" cy="467611"/>
            </a:xfrm>
            <a:custGeom>
              <a:avLst/>
              <a:gdLst/>
              <a:ahLst/>
              <a:cxnLst/>
              <a:rect l="l" t="t" r="r" b="b"/>
              <a:pathLst>
                <a:path w="15016" h="13849" extrusionOk="0">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6235281" y="1455299"/>
              <a:ext cx="216569" cy="419800"/>
            </a:xfrm>
            <a:custGeom>
              <a:avLst/>
              <a:gdLst/>
              <a:ahLst/>
              <a:cxnLst/>
              <a:rect l="l" t="t" r="r" b="b"/>
              <a:pathLst>
                <a:path w="6414" h="12433" extrusionOk="0">
                  <a:moveTo>
                    <a:pt x="3344" y="1"/>
                  </a:moveTo>
                  <a:lnTo>
                    <a:pt x="0" y="1703"/>
                  </a:lnTo>
                  <a:lnTo>
                    <a:pt x="1064" y="11095"/>
                  </a:lnTo>
                  <a:lnTo>
                    <a:pt x="3009" y="12433"/>
                  </a:lnTo>
                  <a:lnTo>
                    <a:pt x="6414" y="9636"/>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6059771" y="1097660"/>
              <a:ext cx="471123" cy="534095"/>
            </a:xfrm>
            <a:custGeom>
              <a:avLst/>
              <a:gdLst/>
              <a:ahLst/>
              <a:cxnLst/>
              <a:rect l="l" t="t" r="r" b="b"/>
              <a:pathLst>
                <a:path w="13953" h="15818" extrusionOk="0">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6296868" y="1106236"/>
              <a:ext cx="262759" cy="312157"/>
            </a:xfrm>
            <a:custGeom>
              <a:avLst/>
              <a:gdLst/>
              <a:ahLst/>
              <a:cxnLst/>
              <a:rect l="l" t="t" r="r" b="b"/>
              <a:pathLst>
                <a:path w="7782" h="9245" extrusionOk="0">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6404748" y="1348905"/>
              <a:ext cx="168217" cy="145628"/>
            </a:xfrm>
            <a:custGeom>
              <a:avLst/>
              <a:gdLst/>
              <a:ahLst/>
              <a:cxnLst/>
              <a:rect l="l" t="t" r="r" b="b"/>
              <a:pathLst>
                <a:path w="4982" h="4313" extrusionOk="0">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6411804" y="1471675"/>
              <a:ext cx="56489" cy="53686"/>
            </a:xfrm>
            <a:custGeom>
              <a:avLst/>
              <a:gdLst/>
              <a:ahLst/>
              <a:cxnLst/>
              <a:rect l="l" t="t" r="r" b="b"/>
              <a:pathLst>
                <a:path w="1673" h="1590" extrusionOk="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5968436" y="1040394"/>
              <a:ext cx="496447" cy="241251"/>
            </a:xfrm>
            <a:custGeom>
              <a:avLst/>
              <a:gdLst/>
              <a:ahLst/>
              <a:cxnLst/>
              <a:rect l="l" t="t" r="r" b="b"/>
              <a:pathLst>
                <a:path w="14703" h="7145" extrusionOk="0">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4"/>
          <p:cNvGrpSpPr/>
          <p:nvPr/>
        </p:nvGrpSpPr>
        <p:grpSpPr>
          <a:xfrm>
            <a:off x="7331800" y="2958527"/>
            <a:ext cx="542964" cy="465786"/>
            <a:chOff x="7331800" y="2958527"/>
            <a:chExt cx="542964" cy="465786"/>
          </a:xfrm>
        </p:grpSpPr>
        <p:sp>
          <p:nvSpPr>
            <p:cNvPr id="1019" name="Google Shape;1019;p44"/>
            <p:cNvSpPr/>
            <p:nvPr/>
          </p:nvSpPr>
          <p:spPr>
            <a:xfrm>
              <a:off x="7331800" y="2958527"/>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7718608" y="3243592"/>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4"/>
          <p:cNvSpPr txBox="1">
            <a:spLocks noGrp="1"/>
          </p:cNvSpPr>
          <p:nvPr>
            <p:ph type="subTitle" idx="1"/>
          </p:nvPr>
        </p:nvSpPr>
        <p:spPr>
          <a:xfrm flipH="1">
            <a:off x="710704" y="1311503"/>
            <a:ext cx="385890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A crowdfunding smart contract where a project gets funded by raising amounts of Ether on the Ethereum blockchain. The project gets its value due to blockchain technology that helps verifying data from seekers and funders, eliminating dependence on third parties and speeding up the submission and disbursement of funds.</a:t>
            </a:r>
          </a:p>
        </p:txBody>
      </p:sp>
      <p:sp>
        <p:nvSpPr>
          <p:cNvPr id="1022" name="Google Shape;1022;p44"/>
          <p:cNvSpPr txBox="1">
            <a:spLocks noGrp="1"/>
          </p:cNvSpPr>
          <p:nvPr>
            <p:ph type="title"/>
          </p:nvPr>
        </p:nvSpPr>
        <p:spPr>
          <a:xfrm flipH="1">
            <a:off x="702499" y="572733"/>
            <a:ext cx="3858900" cy="4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 sz="3000" dirty="0"/>
              <a:t>Project overview </a:t>
            </a: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446266" y="393204"/>
            <a:ext cx="481345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Main problems </a:t>
            </a:r>
          </a:p>
        </p:txBody>
      </p:sp>
      <p:grpSp>
        <p:nvGrpSpPr>
          <p:cNvPr id="790" name="Google Shape;790;p41"/>
          <p:cNvGrpSpPr/>
          <p:nvPr/>
        </p:nvGrpSpPr>
        <p:grpSpPr>
          <a:xfrm>
            <a:off x="4731362" y="109274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1021;p44">
            <a:extLst>
              <a:ext uri="{FF2B5EF4-FFF2-40B4-BE49-F238E27FC236}">
                <a16:creationId xmlns:a16="http://schemas.microsoft.com/office/drawing/2014/main" id="{BB6F3530-86B8-404E-9A88-100E2C8A8D08}"/>
              </a:ext>
            </a:extLst>
          </p:cNvPr>
          <p:cNvSpPr txBox="1">
            <a:spLocks noGrp="1"/>
          </p:cNvSpPr>
          <p:nvPr>
            <p:ph type="subTitle" idx="1"/>
          </p:nvPr>
        </p:nvSpPr>
        <p:spPr>
          <a:xfrm flipH="1">
            <a:off x="483080" y="1464845"/>
            <a:ext cx="385890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Issue: slow cross-border payment </a:t>
            </a: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Solution: introduce a faster and transparent payment gateway</a:t>
            </a:r>
          </a:p>
          <a:p>
            <a:pPr marL="0" lvl="0" indent="0" algn="l" rtl="0">
              <a:spcBef>
                <a:spcPts val="0"/>
              </a:spcBef>
              <a:spcAft>
                <a:spcPts val="0"/>
              </a:spcAft>
              <a:buClr>
                <a:srgbClr val="45217B"/>
              </a:buClr>
              <a:buSzPts val="1100"/>
              <a:buFont typeface="Arial"/>
              <a:buNone/>
            </a:pPr>
            <a:endParaRPr lang="en-GB" sz="1600" b="0" i="0" dirty="0">
              <a:solidFill>
                <a:srgbClr val="24292F"/>
              </a:solidFill>
              <a:effectLst/>
              <a:latin typeface="-apple-system"/>
            </a:endParaRP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Issue: accountability issues in traditional contracts</a:t>
            </a: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Solution: smart contract offers transparency, and faster settlement</a:t>
            </a:r>
          </a:p>
          <a:p>
            <a:pPr marL="0" lvl="0" indent="0" algn="l" rtl="0">
              <a:spcBef>
                <a:spcPts val="0"/>
              </a:spcBef>
              <a:spcAft>
                <a:spcPts val="0"/>
              </a:spcAft>
              <a:buClr>
                <a:srgbClr val="45217B"/>
              </a:buClr>
              <a:buSzPts val="1100"/>
              <a:buFont typeface="Arial"/>
              <a:buNone/>
            </a:pPr>
            <a:endParaRPr lang="en-GB" sz="1600" b="0" i="0" dirty="0">
              <a:solidFill>
                <a:srgbClr val="24292F"/>
              </a:solidFill>
              <a:effectLst/>
              <a:latin typeface="-apple-system"/>
            </a:endParaRPr>
          </a:p>
        </p:txBody>
      </p:sp>
    </p:spTree>
    <p:extLst>
      <p:ext uri="{BB962C8B-B14F-4D97-AF65-F5344CB8AC3E}">
        <p14:creationId xmlns:p14="http://schemas.microsoft.com/office/powerpoint/2010/main" val="13566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57"/>
          <p:cNvSpPr txBox="1">
            <a:spLocks noGrp="1"/>
          </p:cNvSpPr>
          <p:nvPr>
            <p:ph type="title"/>
          </p:nvPr>
        </p:nvSpPr>
        <p:spPr>
          <a:xfrm flipH="1">
            <a:off x="713225" y="592996"/>
            <a:ext cx="4996500"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Why we pick this idea?</a:t>
            </a:r>
          </a:p>
        </p:txBody>
      </p:sp>
      <p:sp>
        <p:nvSpPr>
          <p:cNvPr id="1519" name="Google Shape;1519;p57"/>
          <p:cNvSpPr txBox="1">
            <a:spLocks noGrp="1"/>
          </p:cNvSpPr>
          <p:nvPr>
            <p:ph type="subTitle" idx="1"/>
          </p:nvPr>
        </p:nvSpPr>
        <p:spPr>
          <a:xfrm flipH="1">
            <a:off x="574429" y="1527316"/>
            <a:ext cx="3926989" cy="3240627"/>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AutoNum type="arabicPeriod"/>
            </a:pPr>
            <a:r>
              <a:rPr lang="en-GB" dirty="0">
                <a:solidFill>
                  <a:srgbClr val="24292F"/>
                </a:solidFill>
                <a:latin typeface="-apple-system"/>
              </a:rPr>
              <a:t>The need of a decentralized crowdfund now days since we are in the evolution of the web3.</a:t>
            </a:r>
          </a:p>
          <a:p>
            <a:pPr marL="342900" lvl="0" algn="l" rtl="0">
              <a:spcBef>
                <a:spcPts val="0"/>
              </a:spcBef>
              <a:spcAft>
                <a:spcPts val="0"/>
              </a:spcAft>
              <a:buAutoNum type="arabicPeriod"/>
            </a:pPr>
            <a:r>
              <a:rPr lang="en-GB" dirty="0">
                <a:solidFill>
                  <a:srgbClr val="24292F"/>
                </a:solidFill>
                <a:latin typeface="-apple-system"/>
              </a:rPr>
              <a:t>More secure.</a:t>
            </a:r>
          </a:p>
          <a:p>
            <a:pPr marL="342900" lvl="0" algn="l" rtl="0">
              <a:spcBef>
                <a:spcPts val="0"/>
              </a:spcBef>
              <a:spcAft>
                <a:spcPts val="0"/>
              </a:spcAft>
              <a:buFont typeface="+mj-lt"/>
              <a:buAutoNum type="arabicPeriod"/>
            </a:pPr>
            <a:r>
              <a:rPr lang="en-GB" dirty="0">
                <a:solidFill>
                  <a:srgbClr val="24292F"/>
                </a:solidFill>
                <a:latin typeface="-apple-system"/>
              </a:rPr>
              <a:t>Fast to transfer the money to the client</a:t>
            </a:r>
          </a:p>
          <a:p>
            <a:pPr marL="342900" lvl="0" algn="l" rtl="0">
              <a:spcBef>
                <a:spcPts val="0"/>
              </a:spcBef>
              <a:spcAft>
                <a:spcPts val="0"/>
              </a:spcAft>
              <a:buFont typeface="+mj-lt"/>
              <a:buAutoNum type="arabicPeriod"/>
            </a:pPr>
            <a:r>
              <a:rPr lang="en-GB" dirty="0">
                <a:solidFill>
                  <a:srgbClr val="24292F"/>
                </a:solidFill>
                <a:latin typeface="-apple-system"/>
              </a:rPr>
              <a:t>Encourage the investor to participate in the world’s future fund to create their idea throw this fund. </a:t>
            </a:r>
          </a:p>
          <a:p>
            <a:pPr marL="342900" lvl="0" algn="l" rtl="0">
              <a:spcBef>
                <a:spcPts val="0"/>
              </a:spcBef>
              <a:spcAft>
                <a:spcPts val="0"/>
              </a:spcAft>
              <a:buFont typeface="+mj-lt"/>
              <a:buAutoNum type="arabicPeriod"/>
            </a:pPr>
            <a:r>
              <a:rPr lang="en-GB" dirty="0">
                <a:solidFill>
                  <a:srgbClr val="24292F"/>
                </a:solidFill>
                <a:latin typeface="-apple-system"/>
              </a:rPr>
              <a:t>Easy way to share ideas in blockchain area.</a:t>
            </a:r>
          </a:p>
          <a:p>
            <a:pPr marL="342900" lvl="0" algn="l" rtl="0">
              <a:spcBef>
                <a:spcPts val="0"/>
              </a:spcBef>
              <a:spcAft>
                <a:spcPts val="0"/>
              </a:spcAft>
              <a:buFont typeface="+mj-lt"/>
              <a:buAutoNum type="arabicPeriod"/>
            </a:pPr>
            <a:r>
              <a:rPr lang="en-GB" dirty="0">
                <a:solidFill>
                  <a:srgbClr val="24292F"/>
                </a:solidFill>
                <a:latin typeface="-apple-system"/>
              </a:rPr>
              <a:t>Good investment to get ideas and raise money.</a:t>
            </a:r>
            <a:endParaRPr dirty="0">
              <a:solidFill>
                <a:srgbClr val="24292F"/>
              </a:solidFill>
              <a:latin typeface="-apple-system"/>
            </a:endParaRPr>
          </a:p>
        </p:txBody>
      </p:sp>
      <p:grpSp>
        <p:nvGrpSpPr>
          <p:cNvPr id="1521" name="Google Shape;1521;p57"/>
          <p:cNvGrpSpPr/>
          <p:nvPr/>
        </p:nvGrpSpPr>
        <p:grpSpPr>
          <a:xfrm>
            <a:off x="4405427"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071022" y="445025"/>
            <a:ext cx="58495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we choose the smart contracts?</a:t>
            </a:r>
            <a:endParaRPr dirty="0"/>
          </a:p>
        </p:txBody>
      </p:sp>
      <p:grpSp>
        <p:nvGrpSpPr>
          <p:cNvPr id="1166" name="Google Shape;1166;p48"/>
          <p:cNvGrpSpPr/>
          <p:nvPr/>
        </p:nvGrpSpPr>
        <p:grpSpPr>
          <a:xfrm>
            <a:off x="231183" y="1247216"/>
            <a:ext cx="2470841" cy="1874649"/>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 name="Google Shape;1216;p48"/>
          <p:cNvGrpSpPr/>
          <p:nvPr/>
        </p:nvGrpSpPr>
        <p:grpSpPr>
          <a:xfrm>
            <a:off x="342542" y="2611705"/>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6B838581-CA3C-4EC4-9F4F-C52830BD9868}"/>
              </a:ext>
            </a:extLst>
          </p:cNvPr>
          <p:cNvGraphicFramePr>
            <a:graphicFrameLocks noGrp="1"/>
          </p:cNvGraphicFramePr>
          <p:nvPr>
            <p:extLst>
              <p:ext uri="{D42A27DB-BD31-4B8C-83A1-F6EECF244321}">
                <p14:modId xmlns:p14="http://schemas.microsoft.com/office/powerpoint/2010/main" val="828650847"/>
              </p:ext>
            </p:extLst>
          </p:nvPr>
        </p:nvGraphicFramePr>
        <p:xfrm>
          <a:off x="3111518" y="1090722"/>
          <a:ext cx="5883040" cy="3416298"/>
        </p:xfrm>
        <a:graphic>
          <a:graphicData uri="http://schemas.openxmlformats.org/drawingml/2006/table">
            <a:tbl>
              <a:tblPr firstRow="1" bandRow="1">
                <a:tableStyleId>{72833802-FEF1-4C79-8D5D-14CF1EAF98D9}</a:tableStyleId>
              </a:tblPr>
              <a:tblGrid>
                <a:gridCol w="2941520">
                  <a:extLst>
                    <a:ext uri="{9D8B030D-6E8A-4147-A177-3AD203B41FA5}">
                      <a16:colId xmlns:a16="http://schemas.microsoft.com/office/drawing/2014/main" val="1535952219"/>
                    </a:ext>
                  </a:extLst>
                </a:gridCol>
                <a:gridCol w="2941520">
                  <a:extLst>
                    <a:ext uri="{9D8B030D-6E8A-4147-A177-3AD203B41FA5}">
                      <a16:colId xmlns:a16="http://schemas.microsoft.com/office/drawing/2014/main" val="2761462023"/>
                    </a:ext>
                  </a:extLst>
                </a:gridCol>
              </a:tblGrid>
              <a:tr h="436172">
                <a:tc>
                  <a:txBody>
                    <a:bodyPr/>
                    <a:lstStyle/>
                    <a:p>
                      <a:r>
                        <a:rPr lang="en-US" sz="1600" dirty="0">
                          <a:solidFill>
                            <a:schemeClr val="accent3"/>
                          </a:solidFill>
                          <a:effectLst/>
                          <a:latin typeface="-apple-system"/>
                        </a:rPr>
                        <a:t>Smart contract</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a:solidFill>
                            <a:schemeClr val="accent3"/>
                          </a:solidFill>
                          <a:effectLst/>
                          <a:latin typeface="-apple-system"/>
                        </a:rPr>
                        <a:t>Traditional contract</a:t>
                      </a:r>
                      <a:endParaRPr lang="en-GB" sz="160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788118"/>
                  </a:ext>
                </a:extLst>
              </a:tr>
              <a:tr h="436172">
                <a:tc>
                  <a:txBody>
                    <a:bodyPr/>
                    <a:lstStyle/>
                    <a:p>
                      <a:r>
                        <a:rPr lang="en-GB" sz="1600" dirty="0">
                          <a:solidFill>
                            <a:schemeClr val="accent3"/>
                          </a:solidFill>
                          <a:effectLst/>
                          <a:latin typeface="-apple-system"/>
                        </a:rPr>
                        <a:t>Fast and eff</a:t>
                      </a:r>
                      <a:r>
                        <a:rPr lang="en-US" sz="1600" dirty="0" err="1">
                          <a:solidFill>
                            <a:schemeClr val="accent3"/>
                          </a:solidFill>
                          <a:effectLst/>
                          <a:latin typeface="-apple-system"/>
                        </a:rPr>
                        <a:t>i</a:t>
                      </a:r>
                      <a:r>
                        <a:rPr lang="en-GB" sz="1600" dirty="0">
                          <a:solidFill>
                            <a:schemeClr val="accent3"/>
                          </a:solidFill>
                          <a:effectLst/>
                          <a:latin typeface="-apple-system"/>
                        </a:rPr>
                        <a:t>client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T</a:t>
                      </a:r>
                      <a:r>
                        <a:rPr lang="en-GB" sz="1600" dirty="0">
                          <a:solidFill>
                            <a:schemeClr val="accent3"/>
                          </a:solidFill>
                          <a:effectLst/>
                          <a:latin typeface="-apple-system"/>
                        </a:rPr>
                        <a:t>Ime consuming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055546"/>
                  </a:ext>
                </a:extLst>
              </a:tr>
              <a:tr h="617719">
                <a:tc>
                  <a:txBody>
                    <a:bodyPr/>
                    <a:lstStyle/>
                    <a:p>
                      <a:r>
                        <a:rPr lang="en-US" sz="1600" dirty="0">
                          <a:solidFill>
                            <a:schemeClr val="accent3"/>
                          </a:solidFill>
                          <a:effectLst/>
                          <a:latin typeface="-apple-system"/>
                        </a:rPr>
                        <a:t>N</a:t>
                      </a:r>
                      <a:r>
                        <a:rPr lang="en-GB" sz="1600" dirty="0">
                          <a:solidFill>
                            <a:schemeClr val="accent3"/>
                          </a:solidFill>
                          <a:effectLst/>
                          <a:latin typeface="-apple-system"/>
                        </a:rPr>
                        <a:t>o need for authority of a third party</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R</a:t>
                      </a:r>
                      <a:r>
                        <a:rPr lang="en-GB" sz="1600" dirty="0">
                          <a:solidFill>
                            <a:schemeClr val="accent3"/>
                          </a:solidFill>
                          <a:effectLst/>
                          <a:latin typeface="-apple-system"/>
                        </a:rPr>
                        <a:t>enquires a third party for authenticity</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5585644"/>
                  </a:ext>
                </a:extLst>
              </a:tr>
              <a:tr h="436172">
                <a:tc>
                  <a:txBody>
                    <a:bodyPr/>
                    <a:lstStyle/>
                    <a:p>
                      <a:r>
                        <a:rPr lang="en-US" sz="1600" dirty="0">
                          <a:solidFill>
                            <a:schemeClr val="accent3"/>
                          </a:solidFill>
                          <a:effectLst/>
                          <a:latin typeface="-apple-system"/>
                        </a:rPr>
                        <a:t>C</a:t>
                      </a:r>
                      <a:r>
                        <a:rPr lang="en-GB" sz="1600" dirty="0" err="1">
                          <a:solidFill>
                            <a:schemeClr val="accent3"/>
                          </a:solidFill>
                          <a:effectLst/>
                          <a:latin typeface="-apple-system"/>
                        </a:rPr>
                        <a:t>ost</a:t>
                      </a:r>
                      <a:r>
                        <a:rPr lang="en-GB" sz="1600" dirty="0">
                          <a:solidFill>
                            <a:schemeClr val="accent3"/>
                          </a:solidFill>
                          <a:effectLst/>
                          <a:latin typeface="-apple-system"/>
                        </a:rPr>
                        <a:t> effective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a:solidFill>
                            <a:schemeClr val="accent3"/>
                          </a:solidFill>
                          <a:effectLst/>
                          <a:latin typeface="-apple-system"/>
                        </a:rPr>
                        <a:t>Expensive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9135993"/>
                  </a:ext>
                </a:extLst>
              </a:tr>
              <a:tr h="617719">
                <a:tc>
                  <a:txBody>
                    <a:bodyPr/>
                    <a:lstStyle/>
                    <a:p>
                      <a:r>
                        <a:rPr lang="en-US" sz="1600" dirty="0">
                          <a:solidFill>
                            <a:schemeClr val="accent3"/>
                          </a:solidFill>
                          <a:effectLst/>
                          <a:latin typeface="-apple-system"/>
                        </a:rPr>
                        <a:t>V</a:t>
                      </a:r>
                      <a:r>
                        <a:rPr lang="en-GB" sz="1600" dirty="0">
                          <a:solidFill>
                            <a:schemeClr val="accent3"/>
                          </a:solidFill>
                          <a:effectLst/>
                          <a:latin typeface="-apple-system"/>
                        </a:rPr>
                        <a:t>ritual presence (digital signature)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P</a:t>
                      </a:r>
                      <a:r>
                        <a:rPr lang="en-GB" sz="1600" dirty="0">
                          <a:solidFill>
                            <a:schemeClr val="accent3"/>
                          </a:solidFill>
                          <a:effectLst/>
                          <a:latin typeface="-apple-system"/>
                        </a:rPr>
                        <a:t>physical presence (wet signature)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8625927"/>
                  </a:ext>
                </a:extLst>
              </a:tr>
              <a:tr h="436172">
                <a:tc>
                  <a:txBody>
                    <a:bodyPr/>
                    <a:lstStyle/>
                    <a:p>
                      <a:r>
                        <a:rPr lang="en-US" sz="1600" dirty="0">
                          <a:solidFill>
                            <a:schemeClr val="accent3"/>
                          </a:solidFill>
                          <a:effectLst/>
                          <a:latin typeface="-apple-system"/>
                        </a:rPr>
                        <a:t>I</a:t>
                      </a:r>
                      <a:r>
                        <a:rPr lang="en-GB" sz="1600" dirty="0">
                          <a:solidFill>
                            <a:schemeClr val="accent3"/>
                          </a:solidFill>
                          <a:effectLst/>
                          <a:latin typeface="-apple-system"/>
                        </a:rPr>
                        <a:t>mutable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M</a:t>
                      </a:r>
                      <a:r>
                        <a:rPr lang="en-GB" sz="1600" dirty="0">
                          <a:solidFill>
                            <a:schemeClr val="accent3"/>
                          </a:solidFill>
                          <a:effectLst/>
                          <a:latin typeface="-apple-system"/>
                        </a:rPr>
                        <a:t>table by anyone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7355181"/>
                  </a:ext>
                </a:extLst>
              </a:tr>
              <a:tr h="436172">
                <a:tc>
                  <a:txBody>
                    <a:bodyPr/>
                    <a:lstStyle/>
                    <a:p>
                      <a:r>
                        <a:rPr lang="en-US" sz="1600" dirty="0">
                          <a:solidFill>
                            <a:schemeClr val="accent3"/>
                          </a:solidFill>
                          <a:effectLst/>
                          <a:latin typeface="-apple-system"/>
                        </a:rPr>
                        <a:t>A</a:t>
                      </a:r>
                      <a:r>
                        <a:rPr lang="en-GB" sz="1600" dirty="0">
                          <a:solidFill>
                            <a:schemeClr val="accent3"/>
                          </a:solidFill>
                          <a:effectLst/>
                          <a:latin typeface="-apple-system"/>
                        </a:rPr>
                        <a:t>automatic payment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M</a:t>
                      </a:r>
                      <a:r>
                        <a:rPr lang="en-GB" sz="1600" dirty="0">
                          <a:solidFill>
                            <a:schemeClr val="accent3"/>
                          </a:solidFill>
                          <a:effectLst/>
                          <a:latin typeface="-apple-system"/>
                        </a:rPr>
                        <a:t>annual payment</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938758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5" name="Google Shape;1815;p6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Model</a:t>
            </a:r>
            <a:endParaRPr dirty="0"/>
          </a:p>
        </p:txBody>
      </p:sp>
      <p:grpSp>
        <p:nvGrpSpPr>
          <p:cNvPr id="1816" name="Google Shape;1816;p64"/>
          <p:cNvGrpSpPr/>
          <p:nvPr/>
        </p:nvGrpSpPr>
        <p:grpSpPr>
          <a:xfrm>
            <a:off x="713225" y="1128775"/>
            <a:ext cx="1697900" cy="3000625"/>
            <a:chOff x="2947275" y="1383825"/>
            <a:chExt cx="1697900" cy="3000625"/>
          </a:xfrm>
        </p:grpSpPr>
        <p:sp>
          <p:nvSpPr>
            <p:cNvPr id="1817" name="Google Shape;1817;p64"/>
            <p:cNvSpPr/>
            <p:nvPr/>
          </p:nvSpPr>
          <p:spPr>
            <a:xfrm>
              <a:off x="3556875" y="1383825"/>
              <a:ext cx="620475" cy="612600"/>
            </a:xfrm>
            <a:custGeom>
              <a:avLst/>
              <a:gdLst/>
              <a:ahLst/>
              <a:cxnLst/>
              <a:rect l="l" t="t" r="r" b="b"/>
              <a:pathLst>
                <a:path w="24819" h="24504" extrusionOk="0">
                  <a:moveTo>
                    <a:pt x="7162" y="1"/>
                  </a:moveTo>
                  <a:cubicBezTo>
                    <a:pt x="6945" y="1"/>
                    <a:pt x="6714" y="113"/>
                    <a:pt x="6539" y="338"/>
                  </a:cubicBezTo>
                  <a:cubicBezTo>
                    <a:pt x="1" y="8444"/>
                    <a:pt x="1201" y="17884"/>
                    <a:pt x="1635" y="20319"/>
                  </a:cubicBezTo>
                  <a:cubicBezTo>
                    <a:pt x="1702" y="20686"/>
                    <a:pt x="1902" y="20920"/>
                    <a:pt x="2169" y="20986"/>
                  </a:cubicBezTo>
                  <a:lnTo>
                    <a:pt x="17813" y="24489"/>
                  </a:lnTo>
                  <a:cubicBezTo>
                    <a:pt x="17855" y="24499"/>
                    <a:pt x="17898" y="24504"/>
                    <a:pt x="17940" y="24504"/>
                  </a:cubicBezTo>
                  <a:cubicBezTo>
                    <a:pt x="18466" y="24504"/>
                    <a:pt x="18978" y="23760"/>
                    <a:pt x="18947" y="22988"/>
                  </a:cubicBezTo>
                  <a:cubicBezTo>
                    <a:pt x="18714" y="15483"/>
                    <a:pt x="21983" y="11213"/>
                    <a:pt x="24151" y="9211"/>
                  </a:cubicBezTo>
                  <a:cubicBezTo>
                    <a:pt x="24785" y="8644"/>
                    <a:pt x="24818" y="7310"/>
                    <a:pt x="24151" y="7043"/>
                  </a:cubicBezTo>
                  <a:lnTo>
                    <a:pt x="7373" y="38"/>
                  </a:lnTo>
                  <a:cubicBezTo>
                    <a:pt x="7306" y="13"/>
                    <a:pt x="7235" y="1"/>
                    <a:pt x="716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3617750" y="1444800"/>
              <a:ext cx="490375" cy="489550"/>
            </a:xfrm>
            <a:custGeom>
              <a:avLst/>
              <a:gdLst/>
              <a:ahLst/>
              <a:cxnLst/>
              <a:rect l="l" t="t" r="r" b="b"/>
              <a:pathLst>
                <a:path w="19615" h="19582" extrusionOk="0">
                  <a:moveTo>
                    <a:pt x="4837" y="1"/>
                  </a:moveTo>
                  <a:cubicBezTo>
                    <a:pt x="1" y="6405"/>
                    <a:pt x="401" y="13544"/>
                    <a:pt x="835" y="16479"/>
                  </a:cubicBezTo>
                  <a:lnTo>
                    <a:pt x="14745" y="19582"/>
                  </a:lnTo>
                  <a:cubicBezTo>
                    <a:pt x="14845" y="12877"/>
                    <a:pt x="17446" y="8574"/>
                    <a:pt x="19615" y="6172"/>
                  </a:cubicBezTo>
                  <a:lnTo>
                    <a:pt x="4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3961325" y="1529025"/>
              <a:ext cx="179325" cy="176000"/>
            </a:xfrm>
            <a:custGeom>
              <a:avLst/>
              <a:gdLst/>
              <a:ahLst/>
              <a:cxnLst/>
              <a:rect l="l" t="t" r="r" b="b"/>
              <a:pathLst>
                <a:path w="7173" h="7040" extrusionOk="0">
                  <a:moveTo>
                    <a:pt x="2536" y="1"/>
                  </a:moveTo>
                  <a:cubicBezTo>
                    <a:pt x="2536" y="1"/>
                    <a:pt x="1" y="4538"/>
                    <a:pt x="3837" y="7039"/>
                  </a:cubicBezTo>
                  <a:lnTo>
                    <a:pt x="7173" y="2569"/>
                  </a:lnTo>
                  <a:lnTo>
                    <a:pt x="2536"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3667800" y="1413125"/>
              <a:ext cx="156800" cy="124975"/>
            </a:xfrm>
            <a:custGeom>
              <a:avLst/>
              <a:gdLst/>
              <a:ahLst/>
              <a:cxnLst/>
              <a:rect l="l" t="t" r="r" b="b"/>
              <a:pathLst>
                <a:path w="6272" h="4999" extrusionOk="0">
                  <a:moveTo>
                    <a:pt x="2635" y="0"/>
                  </a:moveTo>
                  <a:lnTo>
                    <a:pt x="0" y="4737"/>
                  </a:lnTo>
                  <a:cubicBezTo>
                    <a:pt x="0" y="4737"/>
                    <a:pt x="646" y="4999"/>
                    <a:pt x="1575" y="4999"/>
                  </a:cubicBezTo>
                  <a:cubicBezTo>
                    <a:pt x="2918" y="4999"/>
                    <a:pt x="4851" y="4451"/>
                    <a:pt x="6271" y="1768"/>
                  </a:cubicBezTo>
                  <a:lnTo>
                    <a:pt x="2635"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3618175" y="1730350"/>
              <a:ext cx="344025" cy="252025"/>
            </a:xfrm>
            <a:custGeom>
              <a:avLst/>
              <a:gdLst/>
              <a:ahLst/>
              <a:cxnLst/>
              <a:rect l="l" t="t" r="r" b="b"/>
              <a:pathLst>
                <a:path w="13761" h="10081" extrusionOk="0">
                  <a:moveTo>
                    <a:pt x="6239" y="0"/>
                  </a:moveTo>
                  <a:cubicBezTo>
                    <a:pt x="1712" y="0"/>
                    <a:pt x="1018" y="5191"/>
                    <a:pt x="1018" y="5191"/>
                  </a:cubicBezTo>
                  <a:cubicBezTo>
                    <a:pt x="1" y="8574"/>
                    <a:pt x="4920" y="10081"/>
                    <a:pt x="8692" y="10081"/>
                  </a:cubicBezTo>
                  <a:cubicBezTo>
                    <a:pt x="10611" y="10081"/>
                    <a:pt x="12232" y="9691"/>
                    <a:pt x="12626" y="8960"/>
                  </a:cubicBezTo>
                  <a:cubicBezTo>
                    <a:pt x="13760" y="6759"/>
                    <a:pt x="13460" y="1355"/>
                    <a:pt x="7656" y="154"/>
                  </a:cubicBezTo>
                  <a:cubicBezTo>
                    <a:pt x="7146" y="48"/>
                    <a:pt x="6675" y="0"/>
                    <a:pt x="623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rgbClr val="7BC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3099050" y="4241800"/>
              <a:ext cx="1394350" cy="142650"/>
            </a:xfrm>
            <a:custGeom>
              <a:avLst/>
              <a:gdLst/>
              <a:ahLst/>
              <a:cxnLst/>
              <a:rect l="l" t="t" r="r" b="b"/>
              <a:pathLst>
                <a:path w="55774" h="5706" extrusionOk="0">
                  <a:moveTo>
                    <a:pt x="2869" y="1"/>
                  </a:moveTo>
                  <a:cubicBezTo>
                    <a:pt x="1268" y="1"/>
                    <a:pt x="1" y="1269"/>
                    <a:pt x="1" y="2836"/>
                  </a:cubicBezTo>
                  <a:cubicBezTo>
                    <a:pt x="1" y="4437"/>
                    <a:pt x="1268" y="5705"/>
                    <a:pt x="2869" y="5705"/>
                  </a:cubicBezTo>
                  <a:lnTo>
                    <a:pt x="52905" y="5705"/>
                  </a:lnTo>
                  <a:cubicBezTo>
                    <a:pt x="54506" y="5705"/>
                    <a:pt x="55774" y="4437"/>
                    <a:pt x="55774" y="2836"/>
                  </a:cubicBezTo>
                  <a:cubicBezTo>
                    <a:pt x="55774" y="1269"/>
                    <a:pt x="54506" y="1"/>
                    <a:pt x="52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2947275" y="2299600"/>
              <a:ext cx="1697900" cy="1985600"/>
            </a:xfrm>
            <a:custGeom>
              <a:avLst/>
              <a:gdLst/>
              <a:ahLst/>
              <a:cxnLst/>
              <a:rect l="l" t="t" r="r" b="b"/>
              <a:pathLst>
                <a:path w="67916" h="79424" extrusionOk="0">
                  <a:moveTo>
                    <a:pt x="6739" y="0"/>
                  </a:moveTo>
                  <a:cubicBezTo>
                    <a:pt x="3036" y="0"/>
                    <a:pt x="1" y="3002"/>
                    <a:pt x="1" y="6705"/>
                  </a:cubicBezTo>
                  <a:lnTo>
                    <a:pt x="1" y="72685"/>
                  </a:lnTo>
                  <a:cubicBezTo>
                    <a:pt x="1" y="76388"/>
                    <a:pt x="3036" y="79424"/>
                    <a:pt x="6739" y="79424"/>
                  </a:cubicBezTo>
                  <a:lnTo>
                    <a:pt x="61178" y="79424"/>
                  </a:lnTo>
                  <a:cubicBezTo>
                    <a:pt x="64880" y="79424"/>
                    <a:pt x="67916" y="76388"/>
                    <a:pt x="67916" y="72685"/>
                  </a:cubicBezTo>
                  <a:lnTo>
                    <a:pt x="67916" y="6705"/>
                  </a:lnTo>
                  <a:cubicBezTo>
                    <a:pt x="67916" y="3002"/>
                    <a:pt x="64880" y="0"/>
                    <a:pt x="61178" y="0"/>
                  </a:cubicBezTo>
                  <a:close/>
                </a:path>
              </a:pathLst>
            </a:custGeom>
            <a:solidFill>
              <a:srgbClr val="39B0D1">
                <a:alpha val="6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3837900" y="2588700"/>
              <a:ext cx="585450" cy="1196575"/>
            </a:xfrm>
            <a:custGeom>
              <a:avLst/>
              <a:gdLst/>
              <a:ahLst/>
              <a:cxnLst/>
              <a:rect l="l" t="t" r="r" b="b"/>
              <a:pathLst>
                <a:path w="23418" h="47863" extrusionOk="0">
                  <a:moveTo>
                    <a:pt x="5384" y="1"/>
                  </a:moveTo>
                  <a:cubicBezTo>
                    <a:pt x="4607" y="1"/>
                    <a:pt x="3869" y="574"/>
                    <a:pt x="3670" y="1445"/>
                  </a:cubicBezTo>
                  <a:cubicBezTo>
                    <a:pt x="1" y="18291"/>
                    <a:pt x="2369" y="33969"/>
                    <a:pt x="3570" y="38305"/>
                  </a:cubicBezTo>
                  <a:cubicBezTo>
                    <a:pt x="3704" y="38772"/>
                    <a:pt x="4037" y="39172"/>
                    <a:pt x="4471" y="39406"/>
                  </a:cubicBezTo>
                  <a:lnTo>
                    <a:pt x="17147" y="47678"/>
                  </a:lnTo>
                  <a:cubicBezTo>
                    <a:pt x="17399" y="47805"/>
                    <a:pt x="17659" y="47862"/>
                    <a:pt x="17912" y="47862"/>
                  </a:cubicBezTo>
                  <a:cubicBezTo>
                    <a:pt x="18930" y="47862"/>
                    <a:pt x="19829" y="46933"/>
                    <a:pt x="19615" y="45810"/>
                  </a:cubicBezTo>
                  <a:cubicBezTo>
                    <a:pt x="16646" y="29065"/>
                    <a:pt x="21283" y="15589"/>
                    <a:pt x="23051" y="11252"/>
                  </a:cubicBezTo>
                  <a:cubicBezTo>
                    <a:pt x="23418" y="10385"/>
                    <a:pt x="23084" y="9418"/>
                    <a:pt x="22284" y="8984"/>
                  </a:cubicBezTo>
                  <a:lnTo>
                    <a:pt x="6172" y="211"/>
                  </a:lnTo>
                  <a:cubicBezTo>
                    <a:pt x="5918" y="67"/>
                    <a:pt x="5649" y="1"/>
                    <a:pt x="5384"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3887125" y="2640675"/>
              <a:ext cx="481200" cy="1089125"/>
            </a:xfrm>
            <a:custGeom>
              <a:avLst/>
              <a:gdLst/>
              <a:ahLst/>
              <a:cxnLst/>
              <a:rect l="l" t="t" r="r" b="b"/>
              <a:pathLst>
                <a:path w="19248" h="43565" extrusionOk="0">
                  <a:moveTo>
                    <a:pt x="3536" y="0"/>
                  </a:moveTo>
                  <a:cubicBezTo>
                    <a:pt x="0" y="16512"/>
                    <a:pt x="2302" y="31489"/>
                    <a:pt x="3436" y="35592"/>
                  </a:cubicBezTo>
                  <a:lnTo>
                    <a:pt x="15678" y="43565"/>
                  </a:lnTo>
                  <a:cubicBezTo>
                    <a:pt x="12843" y="27019"/>
                    <a:pt x="17146" y="13743"/>
                    <a:pt x="19247" y="8573"/>
                  </a:cubicBezTo>
                  <a:lnTo>
                    <a:pt x="3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3928800" y="3400375"/>
              <a:ext cx="121800" cy="205175"/>
            </a:xfrm>
            <a:custGeom>
              <a:avLst/>
              <a:gdLst/>
              <a:ahLst/>
              <a:cxnLst/>
              <a:rect l="l" t="t" r="r" b="b"/>
              <a:pathLst>
                <a:path w="4872" h="8207" extrusionOk="0">
                  <a:moveTo>
                    <a:pt x="1" y="1"/>
                  </a:moveTo>
                  <a:lnTo>
                    <a:pt x="701" y="5438"/>
                  </a:lnTo>
                  <a:lnTo>
                    <a:pt x="4871" y="8206"/>
                  </a:lnTo>
                  <a:cubicBezTo>
                    <a:pt x="4671" y="1635"/>
                    <a:pt x="1" y="1"/>
                    <a:pt x="1"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4188150" y="3585500"/>
              <a:ext cx="101775" cy="160975"/>
            </a:xfrm>
            <a:custGeom>
              <a:avLst/>
              <a:gdLst/>
              <a:ahLst/>
              <a:cxnLst/>
              <a:rect l="l" t="t" r="r" b="b"/>
              <a:pathLst>
                <a:path w="4071" h="6439" extrusionOk="0">
                  <a:moveTo>
                    <a:pt x="3970" y="1"/>
                  </a:moveTo>
                  <a:cubicBezTo>
                    <a:pt x="335" y="368"/>
                    <a:pt x="1" y="4237"/>
                    <a:pt x="1" y="4237"/>
                  </a:cubicBezTo>
                  <a:lnTo>
                    <a:pt x="4071" y="6439"/>
                  </a:lnTo>
                  <a:lnTo>
                    <a:pt x="3970"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4227350" y="2743250"/>
              <a:ext cx="170975" cy="251025"/>
            </a:xfrm>
            <a:custGeom>
              <a:avLst/>
              <a:gdLst/>
              <a:ahLst/>
              <a:cxnLst/>
              <a:rect l="l" t="t" r="r" b="b"/>
              <a:pathLst>
                <a:path w="6839" h="10041" extrusionOk="0">
                  <a:moveTo>
                    <a:pt x="168" y="0"/>
                  </a:moveTo>
                  <a:cubicBezTo>
                    <a:pt x="168" y="0"/>
                    <a:pt x="1" y="7205"/>
                    <a:pt x="4637" y="10041"/>
                  </a:cubicBezTo>
                  <a:lnTo>
                    <a:pt x="6839" y="4303"/>
                  </a:lnTo>
                  <a:lnTo>
                    <a:pt x="168"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3907950" y="2617325"/>
              <a:ext cx="211025" cy="151300"/>
            </a:xfrm>
            <a:custGeom>
              <a:avLst/>
              <a:gdLst/>
              <a:ahLst/>
              <a:cxnLst/>
              <a:rect l="l" t="t" r="r" b="b"/>
              <a:pathLst>
                <a:path w="8441" h="6052" extrusionOk="0">
                  <a:moveTo>
                    <a:pt x="2770" y="0"/>
                  </a:moveTo>
                  <a:lnTo>
                    <a:pt x="1" y="5804"/>
                  </a:lnTo>
                  <a:cubicBezTo>
                    <a:pt x="1" y="5804"/>
                    <a:pt x="884" y="6052"/>
                    <a:pt x="2133" y="6052"/>
                  </a:cubicBezTo>
                  <a:cubicBezTo>
                    <a:pt x="3993" y="6052"/>
                    <a:pt x="6664" y="5503"/>
                    <a:pt x="8440" y="2769"/>
                  </a:cubicBezTo>
                  <a:lnTo>
                    <a:pt x="2770"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3943525" y="3067225"/>
              <a:ext cx="308650" cy="223775"/>
            </a:xfrm>
            <a:custGeom>
              <a:avLst/>
              <a:gdLst/>
              <a:ahLst/>
              <a:cxnLst/>
              <a:rect l="l" t="t" r="r" b="b"/>
              <a:pathLst>
                <a:path w="12346" h="8951" extrusionOk="0">
                  <a:moveTo>
                    <a:pt x="4957" y="0"/>
                  </a:moveTo>
                  <a:cubicBezTo>
                    <a:pt x="3334" y="0"/>
                    <a:pt x="1799" y="807"/>
                    <a:pt x="1046" y="3053"/>
                  </a:cubicBezTo>
                  <a:cubicBezTo>
                    <a:pt x="0" y="6153"/>
                    <a:pt x="4638" y="8950"/>
                    <a:pt x="8001" y="8950"/>
                  </a:cubicBezTo>
                  <a:cubicBezTo>
                    <a:pt x="10535" y="8950"/>
                    <a:pt x="12345" y="7362"/>
                    <a:pt x="10453" y="3119"/>
                  </a:cubicBezTo>
                  <a:cubicBezTo>
                    <a:pt x="9804" y="1664"/>
                    <a:pt x="7289" y="0"/>
                    <a:pt x="495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a:off x="3178275" y="2847950"/>
              <a:ext cx="953200" cy="886150"/>
            </a:xfrm>
            <a:custGeom>
              <a:avLst/>
              <a:gdLst/>
              <a:ahLst/>
              <a:cxnLst/>
              <a:rect l="l" t="t" r="r" b="b"/>
              <a:pathLst>
                <a:path w="38128" h="35446" extrusionOk="0">
                  <a:moveTo>
                    <a:pt x="17319" y="1"/>
                  </a:moveTo>
                  <a:cubicBezTo>
                    <a:pt x="17250" y="1"/>
                    <a:pt x="17181" y="5"/>
                    <a:pt x="17113" y="15"/>
                  </a:cubicBezTo>
                  <a:lnTo>
                    <a:pt x="2069" y="15"/>
                  </a:lnTo>
                  <a:cubicBezTo>
                    <a:pt x="634" y="182"/>
                    <a:pt x="0" y="1916"/>
                    <a:pt x="968" y="2984"/>
                  </a:cubicBezTo>
                  <a:cubicBezTo>
                    <a:pt x="12276" y="15426"/>
                    <a:pt x="15478" y="29369"/>
                    <a:pt x="16245" y="34006"/>
                  </a:cubicBezTo>
                  <a:cubicBezTo>
                    <a:pt x="16404" y="34861"/>
                    <a:pt x="17103" y="35445"/>
                    <a:pt x="17944" y="35445"/>
                  </a:cubicBezTo>
                  <a:cubicBezTo>
                    <a:pt x="17989" y="35445"/>
                    <a:pt x="18034" y="35444"/>
                    <a:pt x="18080" y="35440"/>
                  </a:cubicBezTo>
                  <a:lnTo>
                    <a:pt x="36260" y="33973"/>
                  </a:lnTo>
                  <a:cubicBezTo>
                    <a:pt x="37427" y="33873"/>
                    <a:pt x="38128" y="32672"/>
                    <a:pt x="37727" y="31538"/>
                  </a:cubicBezTo>
                  <a:cubicBezTo>
                    <a:pt x="31957" y="15326"/>
                    <a:pt x="21716" y="3418"/>
                    <a:pt x="18447" y="449"/>
                  </a:cubicBezTo>
                  <a:cubicBezTo>
                    <a:pt x="18134" y="164"/>
                    <a:pt x="17723" y="1"/>
                    <a:pt x="17319"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3245825" y="2897525"/>
              <a:ext cx="828125" cy="787250"/>
            </a:xfrm>
            <a:custGeom>
              <a:avLst/>
              <a:gdLst/>
              <a:ahLst/>
              <a:cxnLst/>
              <a:rect l="l" t="t" r="r" b="b"/>
              <a:pathLst>
                <a:path w="33125" h="31490" extrusionOk="0">
                  <a:moveTo>
                    <a:pt x="14511" y="0"/>
                  </a:moveTo>
                  <a:lnTo>
                    <a:pt x="0" y="34"/>
                  </a:lnTo>
                  <a:cubicBezTo>
                    <a:pt x="11108" y="12409"/>
                    <a:pt x="14477" y="25985"/>
                    <a:pt x="15411" y="31489"/>
                  </a:cubicBezTo>
                  <a:lnTo>
                    <a:pt x="33124" y="30022"/>
                  </a:lnTo>
                  <a:cubicBezTo>
                    <a:pt x="27453" y="14177"/>
                    <a:pt x="17613" y="2836"/>
                    <a:pt x="1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3503500" y="2877500"/>
              <a:ext cx="211850" cy="107950"/>
            </a:xfrm>
            <a:custGeom>
              <a:avLst/>
              <a:gdLst/>
              <a:ahLst/>
              <a:cxnLst/>
              <a:rect l="l" t="t" r="r" b="b"/>
              <a:pathLst>
                <a:path w="8474" h="4318" extrusionOk="0">
                  <a:moveTo>
                    <a:pt x="1" y="1"/>
                  </a:moveTo>
                  <a:cubicBezTo>
                    <a:pt x="2518" y="3742"/>
                    <a:pt x="5611" y="4317"/>
                    <a:pt x="7276" y="4317"/>
                  </a:cubicBezTo>
                  <a:cubicBezTo>
                    <a:pt x="8016" y="4317"/>
                    <a:pt x="8473" y="4204"/>
                    <a:pt x="8473" y="4204"/>
                  </a:cubicBezTo>
                  <a:lnTo>
                    <a:pt x="497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3228300" y="2880850"/>
              <a:ext cx="158475" cy="143450"/>
            </a:xfrm>
            <a:custGeom>
              <a:avLst/>
              <a:gdLst/>
              <a:ahLst/>
              <a:cxnLst/>
              <a:rect l="l" t="t" r="r" b="b"/>
              <a:pathLst>
                <a:path w="6339" h="5738" extrusionOk="0">
                  <a:moveTo>
                    <a:pt x="4604" y="0"/>
                  </a:moveTo>
                  <a:lnTo>
                    <a:pt x="1" y="367"/>
                  </a:lnTo>
                  <a:lnTo>
                    <a:pt x="3470" y="5737"/>
                  </a:lnTo>
                  <a:cubicBezTo>
                    <a:pt x="6339" y="3436"/>
                    <a:pt x="4604" y="0"/>
                    <a:pt x="460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3578550" y="3552900"/>
              <a:ext cx="226025" cy="151875"/>
            </a:xfrm>
            <a:custGeom>
              <a:avLst/>
              <a:gdLst/>
              <a:ahLst/>
              <a:cxnLst/>
              <a:rect l="l" t="t" r="r" b="b"/>
              <a:pathLst>
                <a:path w="9041" h="6075" extrusionOk="0">
                  <a:moveTo>
                    <a:pt x="217" y="1"/>
                  </a:moveTo>
                  <a:cubicBezTo>
                    <a:pt x="146" y="1"/>
                    <a:pt x="73" y="2"/>
                    <a:pt x="1" y="4"/>
                  </a:cubicBezTo>
                  <a:lnTo>
                    <a:pt x="1168" y="6075"/>
                  </a:lnTo>
                  <a:lnTo>
                    <a:pt x="9041" y="6008"/>
                  </a:lnTo>
                  <a:cubicBezTo>
                    <a:pt x="9041" y="6008"/>
                    <a:pt x="5534" y="1"/>
                    <a:pt x="217"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4"/>
            <p:cNvSpPr/>
            <p:nvPr/>
          </p:nvSpPr>
          <p:spPr>
            <a:xfrm>
              <a:off x="3929650" y="3508775"/>
              <a:ext cx="155975" cy="180175"/>
            </a:xfrm>
            <a:custGeom>
              <a:avLst/>
              <a:gdLst/>
              <a:ahLst/>
              <a:cxnLst/>
              <a:rect l="l" t="t" r="r" b="b"/>
              <a:pathLst>
                <a:path w="6239" h="7207" extrusionOk="0">
                  <a:moveTo>
                    <a:pt x="5538" y="1"/>
                  </a:moveTo>
                  <a:cubicBezTo>
                    <a:pt x="5538" y="1"/>
                    <a:pt x="100" y="1736"/>
                    <a:pt x="0" y="7206"/>
                  </a:cubicBezTo>
                  <a:lnTo>
                    <a:pt x="6238" y="6406"/>
                  </a:lnTo>
                  <a:lnTo>
                    <a:pt x="5538"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4"/>
            <p:cNvSpPr/>
            <p:nvPr/>
          </p:nvSpPr>
          <p:spPr>
            <a:xfrm>
              <a:off x="3462975" y="3159875"/>
              <a:ext cx="376825" cy="205350"/>
            </a:xfrm>
            <a:custGeom>
              <a:avLst/>
              <a:gdLst/>
              <a:ahLst/>
              <a:cxnLst/>
              <a:rect l="l" t="t" r="r" b="b"/>
              <a:pathLst>
                <a:path w="15073" h="8214" extrusionOk="0">
                  <a:moveTo>
                    <a:pt x="9867" y="0"/>
                  </a:moveTo>
                  <a:cubicBezTo>
                    <a:pt x="5439" y="0"/>
                    <a:pt x="0" y="3548"/>
                    <a:pt x="6125" y="7586"/>
                  </a:cubicBezTo>
                  <a:cubicBezTo>
                    <a:pt x="6727" y="7990"/>
                    <a:pt x="7681" y="8213"/>
                    <a:pt x="8727" y="8213"/>
                  </a:cubicBezTo>
                  <a:cubicBezTo>
                    <a:pt x="11561" y="8213"/>
                    <a:pt x="15072" y="6576"/>
                    <a:pt x="14097" y="2482"/>
                  </a:cubicBezTo>
                  <a:cubicBezTo>
                    <a:pt x="13681" y="732"/>
                    <a:pt x="11878" y="0"/>
                    <a:pt x="986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a:off x="3497675" y="3337000"/>
              <a:ext cx="325250" cy="102600"/>
            </a:xfrm>
            <a:custGeom>
              <a:avLst/>
              <a:gdLst/>
              <a:ahLst/>
              <a:cxnLst/>
              <a:rect l="l" t="t" r="r" b="b"/>
              <a:pathLst>
                <a:path w="13010" h="4104" extrusionOk="0">
                  <a:moveTo>
                    <a:pt x="6505" y="0"/>
                  </a:moveTo>
                  <a:cubicBezTo>
                    <a:pt x="4437" y="0"/>
                    <a:pt x="2569" y="301"/>
                    <a:pt x="1368" y="734"/>
                  </a:cubicBezTo>
                  <a:lnTo>
                    <a:pt x="0" y="734"/>
                  </a:lnTo>
                  <a:lnTo>
                    <a:pt x="0" y="2202"/>
                  </a:lnTo>
                  <a:cubicBezTo>
                    <a:pt x="0" y="3236"/>
                    <a:pt x="2902" y="4103"/>
                    <a:pt x="6505" y="4103"/>
                  </a:cubicBezTo>
                  <a:cubicBezTo>
                    <a:pt x="10107" y="4103"/>
                    <a:pt x="13010" y="3236"/>
                    <a:pt x="13010" y="2202"/>
                  </a:cubicBezTo>
                  <a:lnTo>
                    <a:pt x="13010" y="734"/>
                  </a:lnTo>
                  <a:lnTo>
                    <a:pt x="11642" y="734"/>
                  </a:lnTo>
                  <a:cubicBezTo>
                    <a:pt x="10441" y="301"/>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4"/>
            <p:cNvSpPr/>
            <p:nvPr/>
          </p:nvSpPr>
          <p:spPr>
            <a:xfrm>
              <a:off x="3497675" y="3307800"/>
              <a:ext cx="325250" cy="94275"/>
            </a:xfrm>
            <a:custGeom>
              <a:avLst/>
              <a:gdLst/>
              <a:ahLst/>
              <a:cxnLst/>
              <a:rect l="l" t="t" r="r" b="b"/>
              <a:pathLst>
                <a:path w="13010" h="3771" extrusionOk="0">
                  <a:moveTo>
                    <a:pt x="6505" y="1"/>
                  </a:moveTo>
                  <a:cubicBezTo>
                    <a:pt x="2902" y="1"/>
                    <a:pt x="0" y="868"/>
                    <a:pt x="0" y="1902"/>
                  </a:cubicBezTo>
                  <a:cubicBezTo>
                    <a:pt x="0" y="2936"/>
                    <a:pt x="2902" y="3770"/>
                    <a:pt x="6505" y="3770"/>
                  </a:cubicBezTo>
                  <a:cubicBezTo>
                    <a:pt x="10107" y="3770"/>
                    <a:pt x="13010" y="2936"/>
                    <a:pt x="13010" y="1902"/>
                  </a:cubicBezTo>
                  <a:cubicBezTo>
                    <a:pt x="13010" y="868"/>
                    <a:pt x="10107" y="1"/>
                    <a:pt x="6505"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4"/>
            <p:cNvSpPr/>
            <p:nvPr/>
          </p:nvSpPr>
          <p:spPr>
            <a:xfrm>
              <a:off x="3541875" y="3331150"/>
              <a:ext cx="236850" cy="48400"/>
            </a:xfrm>
            <a:custGeom>
              <a:avLst/>
              <a:gdLst/>
              <a:ahLst/>
              <a:cxnLst/>
              <a:rect l="l" t="t" r="r" b="b"/>
              <a:pathLst>
                <a:path w="9474" h="1936" extrusionOk="0">
                  <a:moveTo>
                    <a:pt x="4737" y="1"/>
                  </a:moveTo>
                  <a:cubicBezTo>
                    <a:pt x="1868" y="1"/>
                    <a:pt x="0" y="635"/>
                    <a:pt x="0" y="968"/>
                  </a:cubicBezTo>
                  <a:cubicBezTo>
                    <a:pt x="0" y="1302"/>
                    <a:pt x="1868" y="1936"/>
                    <a:pt x="4737" y="1936"/>
                  </a:cubicBezTo>
                  <a:cubicBezTo>
                    <a:pt x="7606" y="1936"/>
                    <a:pt x="9474" y="1302"/>
                    <a:pt x="9474" y="968"/>
                  </a:cubicBezTo>
                  <a:cubicBezTo>
                    <a:pt x="9474" y="635"/>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4"/>
            <p:cNvSpPr/>
            <p:nvPr/>
          </p:nvSpPr>
          <p:spPr>
            <a:xfrm>
              <a:off x="3497675" y="3271125"/>
              <a:ext cx="325250" cy="102600"/>
            </a:xfrm>
            <a:custGeom>
              <a:avLst/>
              <a:gdLst/>
              <a:ahLst/>
              <a:cxnLst/>
              <a:rect l="l" t="t" r="r" b="b"/>
              <a:pathLst>
                <a:path w="13010" h="4104" extrusionOk="0">
                  <a:moveTo>
                    <a:pt x="6505" y="0"/>
                  </a:moveTo>
                  <a:cubicBezTo>
                    <a:pt x="4437" y="0"/>
                    <a:pt x="2569" y="300"/>
                    <a:pt x="1368" y="734"/>
                  </a:cubicBezTo>
                  <a:lnTo>
                    <a:pt x="0" y="734"/>
                  </a:lnTo>
                  <a:lnTo>
                    <a:pt x="0" y="2202"/>
                  </a:lnTo>
                  <a:cubicBezTo>
                    <a:pt x="0" y="3269"/>
                    <a:pt x="2902" y="4103"/>
                    <a:pt x="6505" y="4103"/>
                  </a:cubicBezTo>
                  <a:cubicBezTo>
                    <a:pt x="10107" y="4103"/>
                    <a:pt x="13010" y="3269"/>
                    <a:pt x="13010" y="2202"/>
                  </a:cubicBezTo>
                  <a:lnTo>
                    <a:pt x="13010" y="734"/>
                  </a:lnTo>
                  <a:lnTo>
                    <a:pt x="11642" y="734"/>
                  </a:lnTo>
                  <a:cubicBezTo>
                    <a:pt x="10441" y="300"/>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4"/>
            <p:cNvSpPr/>
            <p:nvPr/>
          </p:nvSpPr>
          <p:spPr>
            <a:xfrm>
              <a:off x="3497675" y="3242775"/>
              <a:ext cx="325250" cy="94250"/>
            </a:xfrm>
            <a:custGeom>
              <a:avLst/>
              <a:gdLst/>
              <a:ahLst/>
              <a:cxnLst/>
              <a:rect l="l" t="t" r="r" b="b"/>
              <a:pathLst>
                <a:path w="13010" h="3770" extrusionOk="0">
                  <a:moveTo>
                    <a:pt x="6505" y="0"/>
                  </a:moveTo>
                  <a:cubicBezTo>
                    <a:pt x="2902" y="0"/>
                    <a:pt x="0" y="834"/>
                    <a:pt x="0" y="1868"/>
                  </a:cubicBezTo>
                  <a:cubicBezTo>
                    <a:pt x="0" y="2902"/>
                    <a:pt x="2902" y="3769"/>
                    <a:pt x="6505" y="3769"/>
                  </a:cubicBezTo>
                  <a:cubicBezTo>
                    <a:pt x="10107" y="3769"/>
                    <a:pt x="13010" y="2902"/>
                    <a:pt x="13010" y="1868"/>
                  </a:cubicBezTo>
                  <a:cubicBezTo>
                    <a:pt x="13010"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4"/>
            <p:cNvSpPr/>
            <p:nvPr/>
          </p:nvSpPr>
          <p:spPr>
            <a:xfrm>
              <a:off x="3541875" y="3265275"/>
              <a:ext cx="236850" cy="48400"/>
            </a:xfrm>
            <a:custGeom>
              <a:avLst/>
              <a:gdLst/>
              <a:ahLst/>
              <a:cxnLst/>
              <a:rect l="l" t="t" r="r" b="b"/>
              <a:pathLst>
                <a:path w="9474" h="1936" extrusionOk="0">
                  <a:moveTo>
                    <a:pt x="4737" y="1"/>
                  </a:moveTo>
                  <a:cubicBezTo>
                    <a:pt x="1868" y="1"/>
                    <a:pt x="0" y="634"/>
                    <a:pt x="0" y="968"/>
                  </a:cubicBezTo>
                  <a:cubicBezTo>
                    <a:pt x="0" y="1302"/>
                    <a:pt x="1868" y="1935"/>
                    <a:pt x="4737" y="1935"/>
                  </a:cubicBezTo>
                  <a:cubicBezTo>
                    <a:pt x="7606" y="1935"/>
                    <a:pt x="9474" y="1302"/>
                    <a:pt x="9474" y="968"/>
                  </a:cubicBezTo>
                  <a:cubicBezTo>
                    <a:pt x="9474" y="634"/>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4"/>
            <p:cNvSpPr/>
            <p:nvPr/>
          </p:nvSpPr>
          <p:spPr>
            <a:xfrm>
              <a:off x="3521850" y="3206075"/>
              <a:ext cx="326100" cy="101750"/>
            </a:xfrm>
            <a:custGeom>
              <a:avLst/>
              <a:gdLst/>
              <a:ahLst/>
              <a:cxnLst/>
              <a:rect l="l" t="t" r="r" b="b"/>
              <a:pathLst>
                <a:path w="13044" h="4070" extrusionOk="0">
                  <a:moveTo>
                    <a:pt x="6505" y="0"/>
                  </a:moveTo>
                  <a:cubicBezTo>
                    <a:pt x="4437" y="0"/>
                    <a:pt x="2569" y="267"/>
                    <a:pt x="1402" y="734"/>
                  </a:cubicBezTo>
                  <a:lnTo>
                    <a:pt x="1" y="734"/>
                  </a:lnTo>
                  <a:lnTo>
                    <a:pt x="1" y="2202"/>
                  </a:lnTo>
                  <a:cubicBezTo>
                    <a:pt x="1" y="3236"/>
                    <a:pt x="2936" y="4070"/>
                    <a:pt x="6505" y="4070"/>
                  </a:cubicBezTo>
                  <a:cubicBezTo>
                    <a:pt x="10108" y="4070"/>
                    <a:pt x="13043" y="3236"/>
                    <a:pt x="13043" y="2202"/>
                  </a:cubicBezTo>
                  <a:lnTo>
                    <a:pt x="13043" y="734"/>
                  </a:lnTo>
                  <a:lnTo>
                    <a:pt x="11642" y="734"/>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4"/>
            <p:cNvSpPr/>
            <p:nvPr/>
          </p:nvSpPr>
          <p:spPr>
            <a:xfrm>
              <a:off x="3521850" y="3176875"/>
              <a:ext cx="326100" cy="94275"/>
            </a:xfrm>
            <a:custGeom>
              <a:avLst/>
              <a:gdLst/>
              <a:ahLst/>
              <a:cxnLst/>
              <a:rect l="l" t="t" r="r" b="b"/>
              <a:pathLst>
                <a:path w="13044" h="3771" extrusionOk="0">
                  <a:moveTo>
                    <a:pt x="6505" y="1"/>
                  </a:moveTo>
                  <a:cubicBezTo>
                    <a:pt x="2936" y="1"/>
                    <a:pt x="1" y="835"/>
                    <a:pt x="1" y="1902"/>
                  </a:cubicBezTo>
                  <a:cubicBezTo>
                    <a:pt x="1"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4"/>
            <p:cNvSpPr/>
            <p:nvPr/>
          </p:nvSpPr>
          <p:spPr>
            <a:xfrm>
              <a:off x="3566875" y="3199400"/>
              <a:ext cx="236025" cy="49225"/>
            </a:xfrm>
            <a:custGeom>
              <a:avLst/>
              <a:gdLst/>
              <a:ahLst/>
              <a:cxnLst/>
              <a:rect l="l" t="t" r="r" b="b"/>
              <a:pathLst>
                <a:path w="9441" h="1969" extrusionOk="0">
                  <a:moveTo>
                    <a:pt x="4704" y="0"/>
                  </a:moveTo>
                  <a:cubicBezTo>
                    <a:pt x="1836" y="0"/>
                    <a:pt x="1" y="634"/>
                    <a:pt x="1" y="1001"/>
                  </a:cubicBezTo>
                  <a:cubicBezTo>
                    <a:pt x="1" y="1335"/>
                    <a:pt x="1836" y="1969"/>
                    <a:pt x="4704" y="1969"/>
                  </a:cubicBezTo>
                  <a:cubicBezTo>
                    <a:pt x="7606" y="1969"/>
                    <a:pt x="9441" y="1335"/>
                    <a:pt x="9441" y="1001"/>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4"/>
            <p:cNvSpPr/>
            <p:nvPr/>
          </p:nvSpPr>
          <p:spPr>
            <a:xfrm>
              <a:off x="3521850" y="3136025"/>
              <a:ext cx="326100" cy="102600"/>
            </a:xfrm>
            <a:custGeom>
              <a:avLst/>
              <a:gdLst/>
              <a:ahLst/>
              <a:cxnLst/>
              <a:rect l="l" t="t" r="r" b="b"/>
              <a:pathLst>
                <a:path w="13044" h="4104" extrusionOk="0">
                  <a:moveTo>
                    <a:pt x="6505" y="0"/>
                  </a:moveTo>
                  <a:cubicBezTo>
                    <a:pt x="4437" y="0"/>
                    <a:pt x="2569" y="301"/>
                    <a:pt x="1402" y="734"/>
                  </a:cubicBezTo>
                  <a:lnTo>
                    <a:pt x="1" y="734"/>
                  </a:lnTo>
                  <a:lnTo>
                    <a:pt x="1" y="2202"/>
                  </a:lnTo>
                  <a:cubicBezTo>
                    <a:pt x="1" y="3236"/>
                    <a:pt x="2936" y="4103"/>
                    <a:pt x="6505" y="4103"/>
                  </a:cubicBezTo>
                  <a:cubicBezTo>
                    <a:pt x="10108" y="4103"/>
                    <a:pt x="13043" y="3236"/>
                    <a:pt x="13043" y="2202"/>
                  </a:cubicBezTo>
                  <a:lnTo>
                    <a:pt x="13043"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4"/>
            <p:cNvSpPr/>
            <p:nvPr/>
          </p:nvSpPr>
          <p:spPr>
            <a:xfrm>
              <a:off x="3521850" y="3106825"/>
              <a:ext cx="326100" cy="95100"/>
            </a:xfrm>
            <a:custGeom>
              <a:avLst/>
              <a:gdLst/>
              <a:ahLst/>
              <a:cxnLst/>
              <a:rect l="l" t="t" r="r" b="b"/>
              <a:pathLst>
                <a:path w="13044" h="3804" extrusionOk="0">
                  <a:moveTo>
                    <a:pt x="6505" y="1"/>
                  </a:moveTo>
                  <a:cubicBezTo>
                    <a:pt x="2936" y="1"/>
                    <a:pt x="1" y="868"/>
                    <a:pt x="1" y="1902"/>
                  </a:cubicBezTo>
                  <a:cubicBezTo>
                    <a:pt x="1" y="2936"/>
                    <a:pt x="2936" y="3804"/>
                    <a:pt x="6505" y="3804"/>
                  </a:cubicBezTo>
                  <a:cubicBezTo>
                    <a:pt x="10108" y="3804"/>
                    <a:pt x="13043" y="2936"/>
                    <a:pt x="13043" y="1902"/>
                  </a:cubicBezTo>
                  <a:cubicBezTo>
                    <a:pt x="13043"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p:nvPr/>
          </p:nvSpPr>
          <p:spPr>
            <a:xfrm>
              <a:off x="3566875" y="3130175"/>
              <a:ext cx="236025" cy="48400"/>
            </a:xfrm>
            <a:custGeom>
              <a:avLst/>
              <a:gdLst/>
              <a:ahLst/>
              <a:cxnLst/>
              <a:rect l="l" t="t" r="r" b="b"/>
              <a:pathLst>
                <a:path w="9441"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4"/>
            <p:cNvSpPr/>
            <p:nvPr/>
          </p:nvSpPr>
          <p:spPr>
            <a:xfrm>
              <a:off x="3521850" y="3066800"/>
              <a:ext cx="326100" cy="101775"/>
            </a:xfrm>
            <a:custGeom>
              <a:avLst/>
              <a:gdLst/>
              <a:ahLst/>
              <a:cxnLst/>
              <a:rect l="l" t="t" r="r" b="b"/>
              <a:pathLst>
                <a:path w="13044" h="4071" extrusionOk="0">
                  <a:moveTo>
                    <a:pt x="6505" y="1"/>
                  </a:moveTo>
                  <a:cubicBezTo>
                    <a:pt x="4437" y="1"/>
                    <a:pt x="2569" y="268"/>
                    <a:pt x="1402" y="701"/>
                  </a:cubicBezTo>
                  <a:lnTo>
                    <a:pt x="1" y="701"/>
                  </a:lnTo>
                  <a:lnTo>
                    <a:pt x="1" y="2202"/>
                  </a:lnTo>
                  <a:cubicBezTo>
                    <a:pt x="1" y="3236"/>
                    <a:pt x="2936" y="4070"/>
                    <a:pt x="6505" y="4070"/>
                  </a:cubicBezTo>
                  <a:cubicBezTo>
                    <a:pt x="10108" y="4070"/>
                    <a:pt x="13043" y="3236"/>
                    <a:pt x="13043" y="2202"/>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4"/>
            <p:cNvSpPr/>
            <p:nvPr/>
          </p:nvSpPr>
          <p:spPr>
            <a:xfrm>
              <a:off x="3521850" y="3037625"/>
              <a:ext cx="326100" cy="94250"/>
            </a:xfrm>
            <a:custGeom>
              <a:avLst/>
              <a:gdLst/>
              <a:ahLst/>
              <a:cxnLst/>
              <a:rect l="l" t="t" r="r" b="b"/>
              <a:pathLst>
                <a:path w="13044" h="3770" extrusionOk="0">
                  <a:moveTo>
                    <a:pt x="6505" y="0"/>
                  </a:moveTo>
                  <a:cubicBezTo>
                    <a:pt x="2936" y="0"/>
                    <a:pt x="1" y="834"/>
                    <a:pt x="1" y="1868"/>
                  </a:cubicBezTo>
                  <a:cubicBezTo>
                    <a:pt x="1" y="2936"/>
                    <a:pt x="2936"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4"/>
            <p:cNvSpPr/>
            <p:nvPr/>
          </p:nvSpPr>
          <p:spPr>
            <a:xfrm>
              <a:off x="3566875" y="3060125"/>
              <a:ext cx="236025" cy="49225"/>
            </a:xfrm>
            <a:custGeom>
              <a:avLst/>
              <a:gdLst/>
              <a:ahLst/>
              <a:cxnLst/>
              <a:rect l="l" t="t" r="r" b="b"/>
              <a:pathLst>
                <a:path w="9441" h="1969" extrusionOk="0">
                  <a:moveTo>
                    <a:pt x="4704" y="1"/>
                  </a:moveTo>
                  <a:cubicBezTo>
                    <a:pt x="1836" y="1"/>
                    <a:pt x="1" y="635"/>
                    <a:pt x="1" y="968"/>
                  </a:cubicBezTo>
                  <a:cubicBezTo>
                    <a:pt x="1" y="1302"/>
                    <a:pt x="1836"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p:nvPr/>
          </p:nvSpPr>
          <p:spPr>
            <a:xfrm>
              <a:off x="3778700" y="3366175"/>
              <a:ext cx="325250" cy="101775"/>
            </a:xfrm>
            <a:custGeom>
              <a:avLst/>
              <a:gdLst/>
              <a:ahLst/>
              <a:cxnLst/>
              <a:rect l="l" t="t" r="r" b="b"/>
              <a:pathLst>
                <a:path w="13010" h="4071" extrusionOk="0">
                  <a:moveTo>
                    <a:pt x="6505" y="1"/>
                  </a:moveTo>
                  <a:cubicBezTo>
                    <a:pt x="4404" y="1"/>
                    <a:pt x="2569" y="268"/>
                    <a:pt x="1368" y="701"/>
                  </a:cubicBezTo>
                  <a:lnTo>
                    <a:pt x="1" y="701"/>
                  </a:lnTo>
                  <a:lnTo>
                    <a:pt x="1" y="2169"/>
                  </a:lnTo>
                  <a:cubicBezTo>
                    <a:pt x="1" y="3237"/>
                    <a:pt x="2903" y="4070"/>
                    <a:pt x="6505" y="4070"/>
                  </a:cubicBezTo>
                  <a:cubicBezTo>
                    <a:pt x="10108" y="4070"/>
                    <a:pt x="13010" y="3237"/>
                    <a:pt x="13010" y="2169"/>
                  </a:cubicBezTo>
                  <a:lnTo>
                    <a:pt x="13010" y="701"/>
                  </a:lnTo>
                  <a:lnTo>
                    <a:pt x="11642" y="701"/>
                  </a:lnTo>
                  <a:cubicBezTo>
                    <a:pt x="10441" y="268"/>
                    <a:pt x="8573" y="1"/>
                    <a:pt x="6505"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4"/>
            <p:cNvSpPr/>
            <p:nvPr/>
          </p:nvSpPr>
          <p:spPr>
            <a:xfrm>
              <a:off x="3778700" y="3337000"/>
              <a:ext cx="325250" cy="94250"/>
            </a:xfrm>
            <a:custGeom>
              <a:avLst/>
              <a:gdLst/>
              <a:ahLst/>
              <a:cxnLst/>
              <a:rect l="l" t="t" r="r" b="b"/>
              <a:pathLst>
                <a:path w="13010" h="3770" extrusionOk="0">
                  <a:moveTo>
                    <a:pt x="6505" y="0"/>
                  </a:moveTo>
                  <a:cubicBezTo>
                    <a:pt x="2903" y="0"/>
                    <a:pt x="1" y="834"/>
                    <a:pt x="1" y="1868"/>
                  </a:cubicBezTo>
                  <a:cubicBezTo>
                    <a:pt x="1" y="2936"/>
                    <a:pt x="2903" y="3770"/>
                    <a:pt x="6505" y="3770"/>
                  </a:cubicBezTo>
                  <a:cubicBezTo>
                    <a:pt x="10108" y="3770"/>
                    <a:pt x="13010" y="2936"/>
                    <a:pt x="13010" y="1868"/>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4"/>
            <p:cNvSpPr/>
            <p:nvPr/>
          </p:nvSpPr>
          <p:spPr>
            <a:xfrm>
              <a:off x="3822900" y="3359525"/>
              <a:ext cx="236850" cy="49225"/>
            </a:xfrm>
            <a:custGeom>
              <a:avLst/>
              <a:gdLst/>
              <a:ahLst/>
              <a:cxnLst/>
              <a:rect l="l" t="t" r="r" b="b"/>
              <a:pathLst>
                <a:path w="9474" h="1969" extrusionOk="0">
                  <a:moveTo>
                    <a:pt x="4737" y="0"/>
                  </a:moveTo>
                  <a:cubicBezTo>
                    <a:pt x="1835" y="0"/>
                    <a:pt x="1" y="634"/>
                    <a:pt x="1" y="967"/>
                  </a:cubicBezTo>
                  <a:cubicBezTo>
                    <a:pt x="1" y="1301"/>
                    <a:pt x="1835" y="1968"/>
                    <a:pt x="4737" y="1968"/>
                  </a:cubicBezTo>
                  <a:cubicBezTo>
                    <a:pt x="7606" y="1968"/>
                    <a:pt x="9474" y="1301"/>
                    <a:pt x="9474" y="967"/>
                  </a:cubicBezTo>
                  <a:cubicBezTo>
                    <a:pt x="9474"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4"/>
            <p:cNvSpPr/>
            <p:nvPr/>
          </p:nvSpPr>
          <p:spPr>
            <a:xfrm>
              <a:off x="3778700" y="3300300"/>
              <a:ext cx="325250" cy="101775"/>
            </a:xfrm>
            <a:custGeom>
              <a:avLst/>
              <a:gdLst/>
              <a:ahLst/>
              <a:cxnLst/>
              <a:rect l="l" t="t" r="r" b="b"/>
              <a:pathLst>
                <a:path w="13010" h="4071" extrusionOk="0">
                  <a:moveTo>
                    <a:pt x="6505" y="1"/>
                  </a:moveTo>
                  <a:cubicBezTo>
                    <a:pt x="4404" y="1"/>
                    <a:pt x="2569" y="268"/>
                    <a:pt x="1368" y="735"/>
                  </a:cubicBezTo>
                  <a:lnTo>
                    <a:pt x="1" y="735"/>
                  </a:lnTo>
                  <a:lnTo>
                    <a:pt x="1" y="2202"/>
                  </a:lnTo>
                  <a:cubicBezTo>
                    <a:pt x="1" y="3236"/>
                    <a:pt x="2903" y="4070"/>
                    <a:pt x="6505" y="4070"/>
                  </a:cubicBezTo>
                  <a:cubicBezTo>
                    <a:pt x="10108" y="4070"/>
                    <a:pt x="13010" y="3236"/>
                    <a:pt x="13010" y="2202"/>
                  </a:cubicBezTo>
                  <a:lnTo>
                    <a:pt x="13010" y="735"/>
                  </a:lnTo>
                  <a:lnTo>
                    <a:pt x="11642" y="735"/>
                  </a:lnTo>
                  <a:cubicBezTo>
                    <a:pt x="10441" y="268"/>
                    <a:pt x="8573"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4"/>
            <p:cNvSpPr/>
            <p:nvPr/>
          </p:nvSpPr>
          <p:spPr>
            <a:xfrm>
              <a:off x="3778700" y="3271125"/>
              <a:ext cx="325250" cy="94250"/>
            </a:xfrm>
            <a:custGeom>
              <a:avLst/>
              <a:gdLst/>
              <a:ahLst/>
              <a:cxnLst/>
              <a:rect l="l" t="t" r="r" b="b"/>
              <a:pathLst>
                <a:path w="13010" h="3770" extrusionOk="0">
                  <a:moveTo>
                    <a:pt x="6505" y="0"/>
                  </a:moveTo>
                  <a:cubicBezTo>
                    <a:pt x="2903" y="0"/>
                    <a:pt x="1" y="834"/>
                    <a:pt x="1" y="1902"/>
                  </a:cubicBezTo>
                  <a:cubicBezTo>
                    <a:pt x="1" y="2936"/>
                    <a:pt x="2903" y="3770"/>
                    <a:pt x="6505" y="3770"/>
                  </a:cubicBezTo>
                  <a:cubicBezTo>
                    <a:pt x="10108" y="3770"/>
                    <a:pt x="13010" y="2936"/>
                    <a:pt x="13010" y="1902"/>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4"/>
            <p:cNvSpPr/>
            <p:nvPr/>
          </p:nvSpPr>
          <p:spPr>
            <a:xfrm>
              <a:off x="3822900" y="3293625"/>
              <a:ext cx="236850" cy="49225"/>
            </a:xfrm>
            <a:custGeom>
              <a:avLst/>
              <a:gdLst/>
              <a:ahLst/>
              <a:cxnLst/>
              <a:rect l="l" t="t" r="r" b="b"/>
              <a:pathLst>
                <a:path w="9474" h="1969" extrusionOk="0">
                  <a:moveTo>
                    <a:pt x="4737" y="1"/>
                  </a:moveTo>
                  <a:cubicBezTo>
                    <a:pt x="1835" y="1"/>
                    <a:pt x="1" y="668"/>
                    <a:pt x="1" y="1002"/>
                  </a:cubicBezTo>
                  <a:cubicBezTo>
                    <a:pt x="1" y="1335"/>
                    <a:pt x="1835" y="1969"/>
                    <a:pt x="4737" y="1969"/>
                  </a:cubicBezTo>
                  <a:cubicBezTo>
                    <a:pt x="7606" y="1969"/>
                    <a:pt x="9474" y="1335"/>
                    <a:pt x="9474" y="1002"/>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4"/>
            <p:cNvSpPr/>
            <p:nvPr/>
          </p:nvSpPr>
          <p:spPr>
            <a:xfrm>
              <a:off x="3778700" y="3234425"/>
              <a:ext cx="325250" cy="102600"/>
            </a:xfrm>
            <a:custGeom>
              <a:avLst/>
              <a:gdLst/>
              <a:ahLst/>
              <a:cxnLst/>
              <a:rect l="l" t="t" r="r" b="b"/>
              <a:pathLst>
                <a:path w="13010" h="4104" extrusionOk="0">
                  <a:moveTo>
                    <a:pt x="6505" y="0"/>
                  </a:moveTo>
                  <a:cubicBezTo>
                    <a:pt x="4404"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4"/>
            <p:cNvSpPr/>
            <p:nvPr/>
          </p:nvSpPr>
          <p:spPr>
            <a:xfrm>
              <a:off x="3778700" y="3205225"/>
              <a:ext cx="325250" cy="95100"/>
            </a:xfrm>
            <a:custGeom>
              <a:avLst/>
              <a:gdLst/>
              <a:ahLst/>
              <a:cxnLst/>
              <a:rect l="l" t="t" r="r" b="b"/>
              <a:pathLst>
                <a:path w="13010" h="3804" extrusionOk="0">
                  <a:moveTo>
                    <a:pt x="6505" y="1"/>
                  </a:moveTo>
                  <a:cubicBezTo>
                    <a:pt x="2903" y="1"/>
                    <a:pt x="1" y="868"/>
                    <a:pt x="1" y="1902"/>
                  </a:cubicBezTo>
                  <a:cubicBezTo>
                    <a:pt x="1" y="2936"/>
                    <a:pt x="2903" y="3804"/>
                    <a:pt x="6505" y="3804"/>
                  </a:cubicBezTo>
                  <a:cubicBezTo>
                    <a:pt x="10108" y="3804"/>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4"/>
            <p:cNvSpPr/>
            <p:nvPr/>
          </p:nvSpPr>
          <p:spPr>
            <a:xfrm>
              <a:off x="3822900" y="3228575"/>
              <a:ext cx="236850" cy="48400"/>
            </a:xfrm>
            <a:custGeom>
              <a:avLst/>
              <a:gdLst/>
              <a:ahLst/>
              <a:cxnLst/>
              <a:rect l="l" t="t" r="r" b="b"/>
              <a:pathLst>
                <a:path w="9474" h="1936" extrusionOk="0">
                  <a:moveTo>
                    <a:pt x="4737" y="1"/>
                  </a:moveTo>
                  <a:cubicBezTo>
                    <a:pt x="1835" y="1"/>
                    <a:pt x="1" y="635"/>
                    <a:pt x="1" y="968"/>
                  </a:cubicBezTo>
                  <a:cubicBezTo>
                    <a:pt x="1" y="1302"/>
                    <a:pt x="1835" y="1936"/>
                    <a:pt x="4737" y="1936"/>
                  </a:cubicBezTo>
                  <a:cubicBezTo>
                    <a:pt x="7606" y="1936"/>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4"/>
            <p:cNvSpPr/>
            <p:nvPr/>
          </p:nvSpPr>
          <p:spPr>
            <a:xfrm>
              <a:off x="3802875" y="3169375"/>
              <a:ext cx="326100" cy="101775"/>
            </a:xfrm>
            <a:custGeom>
              <a:avLst/>
              <a:gdLst/>
              <a:ahLst/>
              <a:cxnLst/>
              <a:rect l="l" t="t" r="r" b="b"/>
              <a:pathLst>
                <a:path w="13044" h="4071" extrusionOk="0">
                  <a:moveTo>
                    <a:pt x="6506" y="1"/>
                  </a:moveTo>
                  <a:cubicBezTo>
                    <a:pt x="4437" y="1"/>
                    <a:pt x="2569" y="267"/>
                    <a:pt x="1402" y="701"/>
                  </a:cubicBezTo>
                  <a:lnTo>
                    <a:pt x="1" y="701"/>
                  </a:lnTo>
                  <a:lnTo>
                    <a:pt x="1" y="2202"/>
                  </a:lnTo>
                  <a:cubicBezTo>
                    <a:pt x="1" y="3236"/>
                    <a:pt x="2903" y="4070"/>
                    <a:pt x="6506" y="4070"/>
                  </a:cubicBezTo>
                  <a:cubicBezTo>
                    <a:pt x="10108" y="4070"/>
                    <a:pt x="13044" y="3236"/>
                    <a:pt x="13044" y="2202"/>
                  </a:cubicBezTo>
                  <a:lnTo>
                    <a:pt x="13044" y="701"/>
                  </a:lnTo>
                  <a:lnTo>
                    <a:pt x="11643" y="701"/>
                  </a:lnTo>
                  <a:cubicBezTo>
                    <a:pt x="10442" y="267"/>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4"/>
            <p:cNvSpPr/>
            <p:nvPr/>
          </p:nvSpPr>
          <p:spPr>
            <a:xfrm>
              <a:off x="3802875" y="3140200"/>
              <a:ext cx="326100" cy="94250"/>
            </a:xfrm>
            <a:custGeom>
              <a:avLst/>
              <a:gdLst/>
              <a:ahLst/>
              <a:cxnLst/>
              <a:rect l="l" t="t" r="r" b="b"/>
              <a:pathLst>
                <a:path w="13044" h="3770" extrusionOk="0">
                  <a:moveTo>
                    <a:pt x="6506" y="0"/>
                  </a:moveTo>
                  <a:cubicBezTo>
                    <a:pt x="2903" y="0"/>
                    <a:pt x="1" y="834"/>
                    <a:pt x="1" y="1868"/>
                  </a:cubicBezTo>
                  <a:cubicBezTo>
                    <a:pt x="1" y="2936"/>
                    <a:pt x="2903" y="3769"/>
                    <a:pt x="6506" y="3769"/>
                  </a:cubicBezTo>
                  <a:cubicBezTo>
                    <a:pt x="10108" y="3769"/>
                    <a:pt x="13044" y="2936"/>
                    <a:pt x="13044" y="1868"/>
                  </a:cubicBezTo>
                  <a:cubicBezTo>
                    <a:pt x="13044"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4"/>
            <p:cNvSpPr/>
            <p:nvPr/>
          </p:nvSpPr>
          <p:spPr>
            <a:xfrm>
              <a:off x="3847925" y="3162700"/>
              <a:ext cx="236025" cy="49225"/>
            </a:xfrm>
            <a:custGeom>
              <a:avLst/>
              <a:gdLst/>
              <a:ahLst/>
              <a:cxnLst/>
              <a:rect l="l" t="t" r="r" b="b"/>
              <a:pathLst>
                <a:path w="9441" h="1969" extrusionOk="0">
                  <a:moveTo>
                    <a:pt x="4704" y="1"/>
                  </a:moveTo>
                  <a:cubicBezTo>
                    <a:pt x="1835" y="1"/>
                    <a:pt x="0" y="635"/>
                    <a:pt x="0" y="968"/>
                  </a:cubicBezTo>
                  <a:cubicBezTo>
                    <a:pt x="0" y="1302"/>
                    <a:pt x="1835" y="1969"/>
                    <a:pt x="4704" y="1969"/>
                  </a:cubicBezTo>
                  <a:cubicBezTo>
                    <a:pt x="7606" y="1969"/>
                    <a:pt x="9440" y="1302"/>
                    <a:pt x="9440" y="968"/>
                  </a:cubicBezTo>
                  <a:cubicBezTo>
                    <a:pt x="9440"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4"/>
            <p:cNvSpPr/>
            <p:nvPr/>
          </p:nvSpPr>
          <p:spPr>
            <a:xfrm>
              <a:off x="3778700" y="3103500"/>
              <a:ext cx="325250" cy="101750"/>
            </a:xfrm>
            <a:custGeom>
              <a:avLst/>
              <a:gdLst/>
              <a:ahLst/>
              <a:cxnLst/>
              <a:rect l="l" t="t" r="r" b="b"/>
              <a:pathLst>
                <a:path w="13010" h="4070" extrusionOk="0">
                  <a:moveTo>
                    <a:pt x="6505" y="0"/>
                  </a:moveTo>
                  <a:cubicBezTo>
                    <a:pt x="4404" y="0"/>
                    <a:pt x="2569" y="267"/>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4"/>
            <p:cNvSpPr/>
            <p:nvPr/>
          </p:nvSpPr>
          <p:spPr>
            <a:xfrm>
              <a:off x="3778700" y="3074300"/>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4"/>
            <p:cNvSpPr/>
            <p:nvPr/>
          </p:nvSpPr>
          <p:spPr>
            <a:xfrm>
              <a:off x="3822900" y="3096825"/>
              <a:ext cx="236850" cy="49225"/>
            </a:xfrm>
            <a:custGeom>
              <a:avLst/>
              <a:gdLst/>
              <a:ahLst/>
              <a:cxnLst/>
              <a:rect l="l" t="t" r="r" b="b"/>
              <a:pathLst>
                <a:path w="9474" h="1969" extrusionOk="0">
                  <a:moveTo>
                    <a:pt x="4737" y="1"/>
                  </a:moveTo>
                  <a:cubicBezTo>
                    <a:pt x="1835" y="1"/>
                    <a:pt x="1" y="668"/>
                    <a:pt x="1" y="1001"/>
                  </a:cubicBezTo>
                  <a:cubicBezTo>
                    <a:pt x="1" y="1335"/>
                    <a:pt x="1835" y="1969"/>
                    <a:pt x="4737" y="1969"/>
                  </a:cubicBezTo>
                  <a:cubicBezTo>
                    <a:pt x="7606" y="1969"/>
                    <a:pt x="9474" y="1335"/>
                    <a:pt x="9474" y="1001"/>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4"/>
            <p:cNvSpPr/>
            <p:nvPr/>
          </p:nvSpPr>
          <p:spPr>
            <a:xfrm>
              <a:off x="3802875" y="3025950"/>
              <a:ext cx="326100" cy="101750"/>
            </a:xfrm>
            <a:custGeom>
              <a:avLst/>
              <a:gdLst/>
              <a:ahLst/>
              <a:cxnLst/>
              <a:rect l="l" t="t" r="r" b="b"/>
              <a:pathLst>
                <a:path w="13044" h="4070" extrusionOk="0">
                  <a:moveTo>
                    <a:pt x="6506" y="0"/>
                  </a:moveTo>
                  <a:cubicBezTo>
                    <a:pt x="4437" y="0"/>
                    <a:pt x="2569" y="267"/>
                    <a:pt x="1402" y="734"/>
                  </a:cubicBezTo>
                  <a:lnTo>
                    <a:pt x="1" y="734"/>
                  </a:lnTo>
                  <a:lnTo>
                    <a:pt x="1" y="2202"/>
                  </a:lnTo>
                  <a:cubicBezTo>
                    <a:pt x="1" y="3236"/>
                    <a:pt x="2903" y="4070"/>
                    <a:pt x="6506" y="4070"/>
                  </a:cubicBezTo>
                  <a:cubicBezTo>
                    <a:pt x="10108" y="4070"/>
                    <a:pt x="13044" y="3236"/>
                    <a:pt x="13044" y="2202"/>
                  </a:cubicBezTo>
                  <a:lnTo>
                    <a:pt x="13044" y="734"/>
                  </a:lnTo>
                  <a:lnTo>
                    <a:pt x="11643" y="734"/>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4"/>
            <p:cNvSpPr/>
            <p:nvPr/>
          </p:nvSpPr>
          <p:spPr>
            <a:xfrm>
              <a:off x="3802875" y="2996750"/>
              <a:ext cx="326100" cy="94275"/>
            </a:xfrm>
            <a:custGeom>
              <a:avLst/>
              <a:gdLst/>
              <a:ahLst/>
              <a:cxnLst/>
              <a:rect l="l" t="t" r="r" b="b"/>
              <a:pathLst>
                <a:path w="13044" h="3771" extrusionOk="0">
                  <a:moveTo>
                    <a:pt x="6506" y="1"/>
                  </a:moveTo>
                  <a:cubicBezTo>
                    <a:pt x="2903" y="1"/>
                    <a:pt x="1" y="835"/>
                    <a:pt x="1" y="1902"/>
                  </a:cubicBezTo>
                  <a:cubicBezTo>
                    <a:pt x="1" y="2936"/>
                    <a:pt x="2903" y="3770"/>
                    <a:pt x="6506" y="3770"/>
                  </a:cubicBezTo>
                  <a:cubicBezTo>
                    <a:pt x="10108" y="3770"/>
                    <a:pt x="13044" y="2936"/>
                    <a:pt x="13044" y="1902"/>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4"/>
            <p:cNvSpPr/>
            <p:nvPr/>
          </p:nvSpPr>
          <p:spPr>
            <a:xfrm>
              <a:off x="3847925" y="3019275"/>
              <a:ext cx="236025" cy="49225"/>
            </a:xfrm>
            <a:custGeom>
              <a:avLst/>
              <a:gdLst/>
              <a:ahLst/>
              <a:cxnLst/>
              <a:rect l="l" t="t" r="r" b="b"/>
              <a:pathLst>
                <a:path w="9441" h="1969" extrusionOk="0">
                  <a:moveTo>
                    <a:pt x="4704" y="0"/>
                  </a:moveTo>
                  <a:cubicBezTo>
                    <a:pt x="1835" y="0"/>
                    <a:pt x="0" y="634"/>
                    <a:pt x="0" y="1001"/>
                  </a:cubicBezTo>
                  <a:cubicBezTo>
                    <a:pt x="0" y="1335"/>
                    <a:pt x="1835" y="1968"/>
                    <a:pt x="4704" y="1968"/>
                  </a:cubicBezTo>
                  <a:cubicBezTo>
                    <a:pt x="7606" y="1968"/>
                    <a:pt x="9440" y="1335"/>
                    <a:pt x="9440" y="1001"/>
                  </a:cubicBezTo>
                  <a:cubicBezTo>
                    <a:pt x="9440" y="634"/>
                    <a:pt x="7606" y="0"/>
                    <a:pt x="4704"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4"/>
            <p:cNvSpPr/>
            <p:nvPr/>
          </p:nvSpPr>
          <p:spPr>
            <a:xfrm>
              <a:off x="3757025" y="2983400"/>
              <a:ext cx="326075" cy="101775"/>
            </a:xfrm>
            <a:custGeom>
              <a:avLst/>
              <a:gdLst/>
              <a:ahLst/>
              <a:cxnLst/>
              <a:rect l="l" t="t" r="r" b="b"/>
              <a:pathLst>
                <a:path w="13043" h="4071" extrusionOk="0">
                  <a:moveTo>
                    <a:pt x="6505" y="1"/>
                  </a:moveTo>
                  <a:cubicBezTo>
                    <a:pt x="4437" y="1"/>
                    <a:pt x="2569" y="268"/>
                    <a:pt x="1401" y="701"/>
                  </a:cubicBezTo>
                  <a:lnTo>
                    <a:pt x="0" y="701"/>
                  </a:lnTo>
                  <a:lnTo>
                    <a:pt x="0" y="2169"/>
                  </a:lnTo>
                  <a:cubicBezTo>
                    <a:pt x="0" y="3237"/>
                    <a:pt x="2902" y="4071"/>
                    <a:pt x="6505" y="4071"/>
                  </a:cubicBezTo>
                  <a:cubicBezTo>
                    <a:pt x="10108" y="4071"/>
                    <a:pt x="13043" y="3237"/>
                    <a:pt x="13043" y="2169"/>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4"/>
            <p:cNvSpPr/>
            <p:nvPr/>
          </p:nvSpPr>
          <p:spPr>
            <a:xfrm>
              <a:off x="3757025" y="2954225"/>
              <a:ext cx="326075" cy="94250"/>
            </a:xfrm>
            <a:custGeom>
              <a:avLst/>
              <a:gdLst/>
              <a:ahLst/>
              <a:cxnLst/>
              <a:rect l="l" t="t" r="r" b="b"/>
              <a:pathLst>
                <a:path w="13043" h="3770" extrusionOk="0">
                  <a:moveTo>
                    <a:pt x="6505" y="0"/>
                  </a:moveTo>
                  <a:cubicBezTo>
                    <a:pt x="2902" y="0"/>
                    <a:pt x="0" y="834"/>
                    <a:pt x="0" y="1868"/>
                  </a:cubicBezTo>
                  <a:cubicBezTo>
                    <a:pt x="0" y="2903"/>
                    <a:pt x="2902" y="3770"/>
                    <a:pt x="6505" y="3770"/>
                  </a:cubicBezTo>
                  <a:cubicBezTo>
                    <a:pt x="10108" y="3770"/>
                    <a:pt x="13043" y="2903"/>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4"/>
            <p:cNvSpPr/>
            <p:nvPr/>
          </p:nvSpPr>
          <p:spPr>
            <a:xfrm>
              <a:off x="3802050" y="2976750"/>
              <a:ext cx="236025" cy="48375"/>
            </a:xfrm>
            <a:custGeom>
              <a:avLst/>
              <a:gdLst/>
              <a:ahLst/>
              <a:cxnLst/>
              <a:rect l="l" t="t" r="r" b="b"/>
              <a:pathLst>
                <a:path w="9441" h="1935" extrusionOk="0">
                  <a:moveTo>
                    <a:pt x="4704" y="0"/>
                  </a:moveTo>
                  <a:cubicBezTo>
                    <a:pt x="1835" y="0"/>
                    <a:pt x="1" y="634"/>
                    <a:pt x="1" y="967"/>
                  </a:cubicBezTo>
                  <a:cubicBezTo>
                    <a:pt x="1" y="1301"/>
                    <a:pt x="1835" y="1935"/>
                    <a:pt x="4704" y="1935"/>
                  </a:cubicBezTo>
                  <a:cubicBezTo>
                    <a:pt x="7606" y="1935"/>
                    <a:pt x="9441" y="1301"/>
                    <a:pt x="9441" y="967"/>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4"/>
            <p:cNvSpPr/>
            <p:nvPr/>
          </p:nvSpPr>
          <p:spPr>
            <a:xfrm>
              <a:off x="3757025" y="2917525"/>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6"/>
                    <a:pt x="2902" y="4070"/>
                    <a:pt x="6505" y="4070"/>
                  </a:cubicBezTo>
                  <a:cubicBezTo>
                    <a:pt x="10108" y="4070"/>
                    <a:pt x="13043" y="3236"/>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4"/>
            <p:cNvSpPr/>
            <p:nvPr/>
          </p:nvSpPr>
          <p:spPr>
            <a:xfrm>
              <a:off x="3757025" y="2888350"/>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8" y="3770"/>
                    <a:pt x="13043" y="2936"/>
                    <a:pt x="13043" y="1902"/>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4"/>
            <p:cNvSpPr/>
            <p:nvPr/>
          </p:nvSpPr>
          <p:spPr>
            <a:xfrm>
              <a:off x="3802050" y="2910850"/>
              <a:ext cx="236025" cy="49225"/>
            </a:xfrm>
            <a:custGeom>
              <a:avLst/>
              <a:gdLst/>
              <a:ahLst/>
              <a:cxnLst/>
              <a:rect l="l" t="t" r="r" b="b"/>
              <a:pathLst>
                <a:path w="9441" h="1969" extrusionOk="0">
                  <a:moveTo>
                    <a:pt x="4704" y="1"/>
                  </a:moveTo>
                  <a:cubicBezTo>
                    <a:pt x="1835" y="1"/>
                    <a:pt x="1" y="668"/>
                    <a:pt x="1" y="1002"/>
                  </a:cubicBezTo>
                  <a:cubicBezTo>
                    <a:pt x="1" y="1335"/>
                    <a:pt x="1835" y="1969"/>
                    <a:pt x="4704" y="1969"/>
                  </a:cubicBezTo>
                  <a:cubicBezTo>
                    <a:pt x="7606" y="1969"/>
                    <a:pt x="9441" y="1335"/>
                    <a:pt x="9441" y="1002"/>
                  </a:cubicBezTo>
                  <a:cubicBezTo>
                    <a:pt x="9441" y="668"/>
                    <a:pt x="7606" y="1"/>
                    <a:pt x="4704"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4"/>
            <p:cNvSpPr/>
            <p:nvPr/>
          </p:nvSpPr>
          <p:spPr>
            <a:xfrm>
              <a:off x="3757025" y="2856650"/>
              <a:ext cx="326075" cy="101775"/>
            </a:xfrm>
            <a:custGeom>
              <a:avLst/>
              <a:gdLst/>
              <a:ahLst/>
              <a:cxnLst/>
              <a:rect l="l" t="t" r="r" b="b"/>
              <a:pathLst>
                <a:path w="13043" h="4071" extrusionOk="0">
                  <a:moveTo>
                    <a:pt x="6505" y="1"/>
                  </a:moveTo>
                  <a:cubicBezTo>
                    <a:pt x="4437" y="1"/>
                    <a:pt x="2569" y="268"/>
                    <a:pt x="1401" y="701"/>
                  </a:cubicBezTo>
                  <a:lnTo>
                    <a:pt x="0" y="701"/>
                  </a:lnTo>
                  <a:lnTo>
                    <a:pt x="0" y="2202"/>
                  </a:lnTo>
                  <a:cubicBezTo>
                    <a:pt x="0" y="3236"/>
                    <a:pt x="2902" y="4070"/>
                    <a:pt x="6505" y="4070"/>
                  </a:cubicBezTo>
                  <a:cubicBezTo>
                    <a:pt x="10108" y="4070"/>
                    <a:pt x="13043" y="3236"/>
                    <a:pt x="13043" y="2202"/>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4"/>
            <p:cNvSpPr/>
            <p:nvPr/>
          </p:nvSpPr>
          <p:spPr>
            <a:xfrm>
              <a:off x="3757025" y="2827475"/>
              <a:ext cx="326075" cy="94250"/>
            </a:xfrm>
            <a:custGeom>
              <a:avLst/>
              <a:gdLst/>
              <a:ahLst/>
              <a:cxnLst/>
              <a:rect l="l" t="t" r="r" b="b"/>
              <a:pathLst>
                <a:path w="13043" h="3770" extrusionOk="0">
                  <a:moveTo>
                    <a:pt x="6505" y="0"/>
                  </a:moveTo>
                  <a:cubicBezTo>
                    <a:pt x="2902" y="0"/>
                    <a:pt x="0" y="834"/>
                    <a:pt x="0" y="1868"/>
                  </a:cubicBezTo>
                  <a:cubicBezTo>
                    <a:pt x="0" y="2936"/>
                    <a:pt x="2902"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4"/>
            <p:cNvSpPr/>
            <p:nvPr/>
          </p:nvSpPr>
          <p:spPr>
            <a:xfrm>
              <a:off x="3802050" y="2849975"/>
              <a:ext cx="236025" cy="49225"/>
            </a:xfrm>
            <a:custGeom>
              <a:avLst/>
              <a:gdLst/>
              <a:ahLst/>
              <a:cxnLst/>
              <a:rect l="l" t="t" r="r" b="b"/>
              <a:pathLst>
                <a:path w="9441" h="1969" extrusionOk="0">
                  <a:moveTo>
                    <a:pt x="4704" y="1"/>
                  </a:moveTo>
                  <a:cubicBezTo>
                    <a:pt x="1835" y="1"/>
                    <a:pt x="1" y="635"/>
                    <a:pt x="1" y="968"/>
                  </a:cubicBezTo>
                  <a:cubicBezTo>
                    <a:pt x="1" y="1302"/>
                    <a:pt x="1835"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4"/>
            <p:cNvSpPr/>
            <p:nvPr/>
          </p:nvSpPr>
          <p:spPr>
            <a:xfrm>
              <a:off x="3717825" y="2790775"/>
              <a:ext cx="325250" cy="101750"/>
            </a:xfrm>
            <a:custGeom>
              <a:avLst/>
              <a:gdLst/>
              <a:ahLst/>
              <a:cxnLst/>
              <a:rect l="l" t="t" r="r" b="b"/>
              <a:pathLst>
                <a:path w="13010" h="4070" extrusionOk="0">
                  <a:moveTo>
                    <a:pt x="6505" y="0"/>
                  </a:moveTo>
                  <a:cubicBezTo>
                    <a:pt x="4437" y="0"/>
                    <a:pt x="2569" y="301"/>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4"/>
            <p:cNvSpPr/>
            <p:nvPr/>
          </p:nvSpPr>
          <p:spPr>
            <a:xfrm>
              <a:off x="3717825" y="2761575"/>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4"/>
            <p:cNvSpPr/>
            <p:nvPr/>
          </p:nvSpPr>
          <p:spPr>
            <a:xfrm>
              <a:off x="3762850" y="2784925"/>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4"/>
            <p:cNvSpPr/>
            <p:nvPr/>
          </p:nvSpPr>
          <p:spPr>
            <a:xfrm>
              <a:off x="4149800" y="3871550"/>
              <a:ext cx="326100" cy="102600"/>
            </a:xfrm>
            <a:custGeom>
              <a:avLst/>
              <a:gdLst/>
              <a:ahLst/>
              <a:cxnLst/>
              <a:rect l="l" t="t" r="r" b="b"/>
              <a:pathLst>
                <a:path w="13044" h="4104" extrusionOk="0">
                  <a:moveTo>
                    <a:pt x="6539" y="0"/>
                  </a:moveTo>
                  <a:cubicBezTo>
                    <a:pt x="4437" y="0"/>
                    <a:pt x="2602" y="301"/>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4"/>
            <p:cNvSpPr/>
            <p:nvPr/>
          </p:nvSpPr>
          <p:spPr>
            <a:xfrm>
              <a:off x="4149800" y="3842350"/>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1" y="3804"/>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4"/>
            <p:cNvSpPr/>
            <p:nvPr/>
          </p:nvSpPr>
          <p:spPr>
            <a:xfrm>
              <a:off x="4194825" y="3865700"/>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4"/>
            <p:cNvSpPr/>
            <p:nvPr/>
          </p:nvSpPr>
          <p:spPr>
            <a:xfrm>
              <a:off x="4149800" y="3798150"/>
              <a:ext cx="326100" cy="101775"/>
            </a:xfrm>
            <a:custGeom>
              <a:avLst/>
              <a:gdLst/>
              <a:ahLst/>
              <a:cxnLst/>
              <a:rect l="l" t="t" r="r" b="b"/>
              <a:pathLst>
                <a:path w="13044" h="4071" extrusionOk="0">
                  <a:moveTo>
                    <a:pt x="6539" y="1"/>
                  </a:moveTo>
                  <a:cubicBezTo>
                    <a:pt x="4437" y="1"/>
                    <a:pt x="2602" y="268"/>
                    <a:pt x="1402" y="701"/>
                  </a:cubicBezTo>
                  <a:lnTo>
                    <a:pt x="1" y="701"/>
                  </a:lnTo>
                  <a:lnTo>
                    <a:pt x="1" y="2203"/>
                  </a:lnTo>
                  <a:cubicBezTo>
                    <a:pt x="1" y="3237"/>
                    <a:pt x="2936" y="4071"/>
                    <a:pt x="6539" y="4071"/>
                  </a:cubicBezTo>
                  <a:cubicBezTo>
                    <a:pt x="10141" y="4071"/>
                    <a:pt x="13043" y="3237"/>
                    <a:pt x="13043" y="2203"/>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4"/>
            <p:cNvSpPr/>
            <p:nvPr/>
          </p:nvSpPr>
          <p:spPr>
            <a:xfrm>
              <a:off x="4149800" y="3768975"/>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4"/>
            <p:cNvSpPr/>
            <p:nvPr/>
          </p:nvSpPr>
          <p:spPr>
            <a:xfrm>
              <a:off x="4194825" y="3791500"/>
              <a:ext cx="236025" cy="49225"/>
            </a:xfrm>
            <a:custGeom>
              <a:avLst/>
              <a:gdLst/>
              <a:ahLst/>
              <a:cxnLst/>
              <a:rect l="l" t="t" r="r" b="b"/>
              <a:pathLst>
                <a:path w="9441" h="1969" extrusionOk="0">
                  <a:moveTo>
                    <a:pt x="4738" y="0"/>
                  </a:moveTo>
                  <a:cubicBezTo>
                    <a:pt x="1835" y="0"/>
                    <a:pt x="1" y="634"/>
                    <a:pt x="1" y="967"/>
                  </a:cubicBezTo>
                  <a:cubicBezTo>
                    <a:pt x="1" y="1301"/>
                    <a:pt x="1835" y="1968"/>
                    <a:pt x="4738" y="1968"/>
                  </a:cubicBezTo>
                  <a:cubicBezTo>
                    <a:pt x="7606" y="1968"/>
                    <a:pt x="9441" y="1301"/>
                    <a:pt x="9441" y="967"/>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4"/>
            <p:cNvSpPr/>
            <p:nvPr/>
          </p:nvSpPr>
          <p:spPr>
            <a:xfrm>
              <a:off x="4149800" y="3723950"/>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4"/>
            <p:cNvSpPr/>
            <p:nvPr/>
          </p:nvSpPr>
          <p:spPr>
            <a:xfrm>
              <a:off x="4149800" y="3694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41" y="3770"/>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4"/>
            <p:cNvSpPr/>
            <p:nvPr/>
          </p:nvSpPr>
          <p:spPr>
            <a:xfrm>
              <a:off x="4194825" y="3718100"/>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4"/>
            <p:cNvSpPr/>
            <p:nvPr/>
          </p:nvSpPr>
          <p:spPr>
            <a:xfrm>
              <a:off x="4149800" y="3650550"/>
              <a:ext cx="326100" cy="101775"/>
            </a:xfrm>
            <a:custGeom>
              <a:avLst/>
              <a:gdLst/>
              <a:ahLst/>
              <a:cxnLst/>
              <a:rect l="l" t="t" r="r" b="b"/>
              <a:pathLst>
                <a:path w="13044" h="4071" extrusionOk="0">
                  <a:moveTo>
                    <a:pt x="6539" y="1"/>
                  </a:moveTo>
                  <a:cubicBezTo>
                    <a:pt x="4437" y="1"/>
                    <a:pt x="2602" y="268"/>
                    <a:pt x="1402" y="701"/>
                  </a:cubicBezTo>
                  <a:lnTo>
                    <a:pt x="1" y="701"/>
                  </a:lnTo>
                  <a:lnTo>
                    <a:pt x="1" y="2169"/>
                  </a:lnTo>
                  <a:cubicBezTo>
                    <a:pt x="1" y="3236"/>
                    <a:pt x="2936" y="4070"/>
                    <a:pt x="6539" y="4070"/>
                  </a:cubicBezTo>
                  <a:cubicBezTo>
                    <a:pt x="10141" y="4070"/>
                    <a:pt x="13043" y="3236"/>
                    <a:pt x="13043" y="2169"/>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4"/>
            <p:cNvSpPr/>
            <p:nvPr/>
          </p:nvSpPr>
          <p:spPr>
            <a:xfrm>
              <a:off x="4149800" y="3621375"/>
              <a:ext cx="326100" cy="94250"/>
            </a:xfrm>
            <a:custGeom>
              <a:avLst/>
              <a:gdLst/>
              <a:ahLst/>
              <a:cxnLst/>
              <a:rect l="l" t="t" r="r" b="b"/>
              <a:pathLst>
                <a:path w="13044" h="3770" extrusionOk="0">
                  <a:moveTo>
                    <a:pt x="6539" y="0"/>
                  </a:moveTo>
                  <a:cubicBezTo>
                    <a:pt x="2936" y="0"/>
                    <a:pt x="1" y="834"/>
                    <a:pt x="1" y="1868"/>
                  </a:cubicBezTo>
                  <a:cubicBezTo>
                    <a:pt x="1" y="2902"/>
                    <a:pt x="2936" y="3770"/>
                    <a:pt x="6539" y="3770"/>
                  </a:cubicBezTo>
                  <a:cubicBezTo>
                    <a:pt x="10141" y="3770"/>
                    <a:pt x="13043" y="2902"/>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4"/>
            <p:cNvSpPr/>
            <p:nvPr/>
          </p:nvSpPr>
          <p:spPr>
            <a:xfrm>
              <a:off x="4194825" y="3643875"/>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4"/>
            <p:cNvSpPr/>
            <p:nvPr/>
          </p:nvSpPr>
          <p:spPr>
            <a:xfrm>
              <a:off x="4149800" y="3576325"/>
              <a:ext cx="326100" cy="101775"/>
            </a:xfrm>
            <a:custGeom>
              <a:avLst/>
              <a:gdLst/>
              <a:ahLst/>
              <a:cxnLst/>
              <a:rect l="l" t="t" r="r" b="b"/>
              <a:pathLst>
                <a:path w="13044" h="4071" extrusionOk="0">
                  <a:moveTo>
                    <a:pt x="6539" y="1"/>
                  </a:moveTo>
                  <a:cubicBezTo>
                    <a:pt x="4437" y="1"/>
                    <a:pt x="2602" y="268"/>
                    <a:pt x="1402" y="735"/>
                  </a:cubicBezTo>
                  <a:lnTo>
                    <a:pt x="1" y="735"/>
                  </a:lnTo>
                  <a:lnTo>
                    <a:pt x="1" y="2202"/>
                  </a:lnTo>
                  <a:cubicBezTo>
                    <a:pt x="1" y="3237"/>
                    <a:pt x="2936" y="4071"/>
                    <a:pt x="6539" y="4071"/>
                  </a:cubicBezTo>
                  <a:cubicBezTo>
                    <a:pt x="10141" y="4071"/>
                    <a:pt x="13043" y="3237"/>
                    <a:pt x="13043" y="2202"/>
                  </a:cubicBezTo>
                  <a:lnTo>
                    <a:pt x="13043" y="735"/>
                  </a:lnTo>
                  <a:lnTo>
                    <a:pt x="11642" y="735"/>
                  </a:lnTo>
                  <a:cubicBezTo>
                    <a:pt x="10475" y="268"/>
                    <a:pt x="8607" y="1"/>
                    <a:pt x="6539"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4"/>
            <p:cNvSpPr/>
            <p:nvPr/>
          </p:nvSpPr>
          <p:spPr>
            <a:xfrm>
              <a:off x="4149800" y="3547150"/>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3" y="2936"/>
                    <a:pt x="13043" y="1902"/>
                  </a:cubicBezTo>
                  <a:cubicBezTo>
                    <a:pt x="13043" y="834"/>
                    <a:pt x="10141" y="0"/>
                    <a:pt x="6539" y="0"/>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4"/>
            <p:cNvSpPr/>
            <p:nvPr/>
          </p:nvSpPr>
          <p:spPr>
            <a:xfrm>
              <a:off x="4194825" y="3569675"/>
              <a:ext cx="236025" cy="49225"/>
            </a:xfrm>
            <a:custGeom>
              <a:avLst/>
              <a:gdLst/>
              <a:ahLst/>
              <a:cxnLst/>
              <a:rect l="l" t="t" r="r" b="b"/>
              <a:pathLst>
                <a:path w="9441" h="1969" extrusionOk="0">
                  <a:moveTo>
                    <a:pt x="4738" y="0"/>
                  </a:moveTo>
                  <a:cubicBezTo>
                    <a:pt x="1835" y="0"/>
                    <a:pt x="1" y="667"/>
                    <a:pt x="1" y="1001"/>
                  </a:cubicBezTo>
                  <a:cubicBezTo>
                    <a:pt x="1" y="1334"/>
                    <a:pt x="1835" y="1968"/>
                    <a:pt x="4738" y="1968"/>
                  </a:cubicBezTo>
                  <a:cubicBezTo>
                    <a:pt x="7606" y="1968"/>
                    <a:pt x="9441" y="1334"/>
                    <a:pt x="9441" y="1001"/>
                  </a:cubicBezTo>
                  <a:cubicBezTo>
                    <a:pt x="9441" y="667"/>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4"/>
            <p:cNvSpPr/>
            <p:nvPr/>
          </p:nvSpPr>
          <p:spPr>
            <a:xfrm>
              <a:off x="4149800" y="3502125"/>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4"/>
            <p:cNvSpPr/>
            <p:nvPr/>
          </p:nvSpPr>
          <p:spPr>
            <a:xfrm>
              <a:off x="4149800" y="3472925"/>
              <a:ext cx="326100" cy="95100"/>
            </a:xfrm>
            <a:custGeom>
              <a:avLst/>
              <a:gdLst/>
              <a:ahLst/>
              <a:cxnLst/>
              <a:rect l="l" t="t" r="r" b="b"/>
              <a:pathLst>
                <a:path w="13044" h="3804" extrusionOk="0">
                  <a:moveTo>
                    <a:pt x="6539" y="1"/>
                  </a:moveTo>
                  <a:cubicBezTo>
                    <a:pt x="2936" y="1"/>
                    <a:pt x="1" y="868"/>
                    <a:pt x="1" y="1902"/>
                  </a:cubicBezTo>
                  <a:cubicBezTo>
                    <a:pt x="1" y="2936"/>
                    <a:pt x="2936" y="3803"/>
                    <a:pt x="6539" y="3803"/>
                  </a:cubicBezTo>
                  <a:cubicBezTo>
                    <a:pt x="10141" y="3803"/>
                    <a:pt x="13043" y="2936"/>
                    <a:pt x="13043" y="1902"/>
                  </a:cubicBezTo>
                  <a:cubicBezTo>
                    <a:pt x="13043" y="868"/>
                    <a:pt x="10141" y="1"/>
                    <a:pt x="6539"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4"/>
            <p:cNvSpPr/>
            <p:nvPr/>
          </p:nvSpPr>
          <p:spPr>
            <a:xfrm>
              <a:off x="4194825" y="3496275"/>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4"/>
            <p:cNvSpPr/>
            <p:nvPr/>
          </p:nvSpPr>
          <p:spPr>
            <a:xfrm>
              <a:off x="4149800" y="3428725"/>
              <a:ext cx="326100" cy="101775"/>
            </a:xfrm>
            <a:custGeom>
              <a:avLst/>
              <a:gdLst/>
              <a:ahLst/>
              <a:cxnLst/>
              <a:rect l="l" t="t" r="r" b="b"/>
              <a:pathLst>
                <a:path w="13044" h="4071" extrusionOk="0">
                  <a:moveTo>
                    <a:pt x="6539" y="1"/>
                  </a:moveTo>
                  <a:cubicBezTo>
                    <a:pt x="4437" y="1"/>
                    <a:pt x="2602" y="268"/>
                    <a:pt x="1402" y="701"/>
                  </a:cubicBezTo>
                  <a:lnTo>
                    <a:pt x="1" y="701"/>
                  </a:lnTo>
                  <a:lnTo>
                    <a:pt x="1" y="2202"/>
                  </a:lnTo>
                  <a:cubicBezTo>
                    <a:pt x="1" y="3236"/>
                    <a:pt x="2936" y="4070"/>
                    <a:pt x="6539" y="4070"/>
                  </a:cubicBezTo>
                  <a:cubicBezTo>
                    <a:pt x="10141" y="4070"/>
                    <a:pt x="13043" y="3236"/>
                    <a:pt x="13043" y="2202"/>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4"/>
            <p:cNvSpPr/>
            <p:nvPr/>
          </p:nvSpPr>
          <p:spPr>
            <a:xfrm>
              <a:off x="4149800" y="3399550"/>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4194825" y="3422050"/>
              <a:ext cx="236025" cy="49225"/>
            </a:xfrm>
            <a:custGeom>
              <a:avLst/>
              <a:gdLst/>
              <a:ahLst/>
              <a:cxnLst/>
              <a:rect l="l" t="t" r="r" b="b"/>
              <a:pathLst>
                <a:path w="9441" h="1969" extrusionOk="0">
                  <a:moveTo>
                    <a:pt x="4738" y="1"/>
                  </a:moveTo>
                  <a:cubicBezTo>
                    <a:pt x="1835" y="1"/>
                    <a:pt x="1" y="635"/>
                    <a:pt x="1" y="968"/>
                  </a:cubicBezTo>
                  <a:cubicBezTo>
                    <a:pt x="1" y="1302"/>
                    <a:pt x="1835" y="1969"/>
                    <a:pt x="4738" y="1969"/>
                  </a:cubicBezTo>
                  <a:cubicBezTo>
                    <a:pt x="7606" y="1969"/>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4149800" y="33545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7"/>
                    <a:pt x="2936" y="4104"/>
                    <a:pt x="6539" y="4104"/>
                  </a:cubicBezTo>
                  <a:cubicBezTo>
                    <a:pt x="10141" y="4104"/>
                    <a:pt x="13043" y="3237"/>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149800" y="33253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4194825" y="33486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3375075" y="3359100"/>
              <a:ext cx="1216725" cy="754375"/>
            </a:xfrm>
            <a:custGeom>
              <a:avLst/>
              <a:gdLst/>
              <a:ahLst/>
              <a:cxnLst/>
              <a:rect l="l" t="t" r="r" b="b"/>
              <a:pathLst>
                <a:path w="48669" h="30175" extrusionOk="0">
                  <a:moveTo>
                    <a:pt x="33742" y="0"/>
                  </a:moveTo>
                  <a:cubicBezTo>
                    <a:pt x="33660" y="0"/>
                    <a:pt x="33576" y="6"/>
                    <a:pt x="33491" y="17"/>
                  </a:cubicBezTo>
                  <a:cubicBezTo>
                    <a:pt x="29188" y="751"/>
                    <a:pt x="14311" y="5221"/>
                    <a:pt x="968" y="15762"/>
                  </a:cubicBezTo>
                  <a:cubicBezTo>
                    <a:pt x="67" y="16496"/>
                    <a:pt x="1" y="17897"/>
                    <a:pt x="935" y="18630"/>
                  </a:cubicBezTo>
                  <a:lnTo>
                    <a:pt x="15545" y="29805"/>
                  </a:lnTo>
                  <a:cubicBezTo>
                    <a:pt x="15853" y="30054"/>
                    <a:pt x="16219" y="30175"/>
                    <a:pt x="16583" y="30175"/>
                  </a:cubicBezTo>
                  <a:cubicBezTo>
                    <a:pt x="17048" y="30175"/>
                    <a:pt x="17510" y="29979"/>
                    <a:pt x="17847" y="29605"/>
                  </a:cubicBezTo>
                  <a:cubicBezTo>
                    <a:pt x="20949" y="26102"/>
                    <a:pt x="30889" y="16062"/>
                    <a:pt x="46934" y="11759"/>
                  </a:cubicBezTo>
                  <a:cubicBezTo>
                    <a:pt x="48302" y="11359"/>
                    <a:pt x="48669" y="9557"/>
                    <a:pt x="47568" y="8657"/>
                  </a:cubicBezTo>
                  <a:lnTo>
                    <a:pt x="34859" y="384"/>
                  </a:lnTo>
                  <a:cubicBezTo>
                    <a:pt x="34526" y="135"/>
                    <a:pt x="34148" y="0"/>
                    <a:pt x="33742"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433450" y="3408725"/>
              <a:ext cx="1090800" cy="653825"/>
            </a:xfrm>
            <a:custGeom>
              <a:avLst/>
              <a:gdLst/>
              <a:ahLst/>
              <a:cxnLst/>
              <a:rect l="l" t="t" r="r" b="b"/>
              <a:pathLst>
                <a:path w="43632" h="26153" extrusionOk="0">
                  <a:moveTo>
                    <a:pt x="31390" y="0"/>
                  </a:moveTo>
                  <a:cubicBezTo>
                    <a:pt x="27287" y="701"/>
                    <a:pt x="13077" y="4937"/>
                    <a:pt x="1" y="15211"/>
                  </a:cubicBezTo>
                  <a:lnTo>
                    <a:pt x="14211" y="26152"/>
                  </a:lnTo>
                  <a:cubicBezTo>
                    <a:pt x="17880" y="22016"/>
                    <a:pt x="27821" y="12376"/>
                    <a:pt x="43632" y="7972"/>
                  </a:cubicBezTo>
                  <a:lnTo>
                    <a:pt x="31390" y="33"/>
                  </a:lnTo>
                  <a:lnTo>
                    <a:pt x="3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4083925" y="3382025"/>
              <a:ext cx="233525" cy="90900"/>
            </a:xfrm>
            <a:custGeom>
              <a:avLst/>
              <a:gdLst/>
              <a:ahLst/>
              <a:cxnLst/>
              <a:rect l="l" t="t" r="r" b="b"/>
              <a:pathLst>
                <a:path w="9341" h="3636" extrusionOk="0">
                  <a:moveTo>
                    <a:pt x="5137" y="1"/>
                  </a:moveTo>
                  <a:lnTo>
                    <a:pt x="0" y="1635"/>
                  </a:lnTo>
                  <a:cubicBezTo>
                    <a:pt x="0" y="1635"/>
                    <a:pt x="1873" y="3635"/>
                    <a:pt x="5229" y="3635"/>
                  </a:cubicBezTo>
                  <a:cubicBezTo>
                    <a:pt x="6419" y="3635"/>
                    <a:pt x="7795" y="3384"/>
                    <a:pt x="9340" y="2703"/>
                  </a:cubicBezTo>
                  <a:lnTo>
                    <a:pt x="5137"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4369950" y="3540475"/>
              <a:ext cx="173500" cy="136800"/>
            </a:xfrm>
            <a:custGeom>
              <a:avLst/>
              <a:gdLst/>
              <a:ahLst/>
              <a:cxnLst/>
              <a:rect l="l" t="t" r="r" b="b"/>
              <a:pathLst>
                <a:path w="6940" h="5472" extrusionOk="0">
                  <a:moveTo>
                    <a:pt x="3270" y="1"/>
                  </a:moveTo>
                  <a:cubicBezTo>
                    <a:pt x="3270" y="1"/>
                    <a:pt x="1" y="1935"/>
                    <a:pt x="1202" y="5471"/>
                  </a:cubicBezTo>
                  <a:lnTo>
                    <a:pt x="6939" y="2836"/>
                  </a:lnTo>
                  <a:lnTo>
                    <a:pt x="327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3631925" y="3946325"/>
              <a:ext cx="269400" cy="145400"/>
            </a:xfrm>
            <a:custGeom>
              <a:avLst/>
              <a:gdLst/>
              <a:ahLst/>
              <a:cxnLst/>
              <a:rect l="l" t="t" r="r" b="b"/>
              <a:pathLst>
                <a:path w="10776" h="5816" extrusionOk="0">
                  <a:moveTo>
                    <a:pt x="6129" y="1"/>
                  </a:moveTo>
                  <a:cubicBezTo>
                    <a:pt x="2881" y="1"/>
                    <a:pt x="1" y="1479"/>
                    <a:pt x="1" y="1479"/>
                  </a:cubicBezTo>
                  <a:lnTo>
                    <a:pt x="6639" y="5816"/>
                  </a:lnTo>
                  <a:lnTo>
                    <a:pt x="10775" y="1346"/>
                  </a:lnTo>
                  <a:cubicBezTo>
                    <a:pt x="9327" y="341"/>
                    <a:pt x="7686" y="1"/>
                    <a:pt x="6129"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3413450" y="3674750"/>
              <a:ext cx="190150" cy="227675"/>
            </a:xfrm>
            <a:custGeom>
              <a:avLst/>
              <a:gdLst/>
              <a:ahLst/>
              <a:cxnLst/>
              <a:rect l="l" t="t" r="r" b="b"/>
              <a:pathLst>
                <a:path w="7606" h="9107" extrusionOk="0">
                  <a:moveTo>
                    <a:pt x="3936" y="0"/>
                  </a:moveTo>
                  <a:lnTo>
                    <a:pt x="0" y="5004"/>
                  </a:lnTo>
                  <a:lnTo>
                    <a:pt x="4804" y="9107"/>
                  </a:lnTo>
                  <a:cubicBezTo>
                    <a:pt x="7606" y="4437"/>
                    <a:pt x="3936" y="0"/>
                    <a:pt x="3936"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3774050" y="3550050"/>
              <a:ext cx="430475" cy="237300"/>
            </a:xfrm>
            <a:custGeom>
              <a:avLst/>
              <a:gdLst/>
              <a:ahLst/>
              <a:cxnLst/>
              <a:rect l="l" t="t" r="r" b="b"/>
              <a:pathLst>
                <a:path w="17219" h="9492" extrusionOk="0">
                  <a:moveTo>
                    <a:pt x="5979" y="0"/>
                  </a:moveTo>
                  <a:cubicBezTo>
                    <a:pt x="5251" y="0"/>
                    <a:pt x="4575" y="237"/>
                    <a:pt x="4023" y="785"/>
                  </a:cubicBezTo>
                  <a:cubicBezTo>
                    <a:pt x="1" y="4807"/>
                    <a:pt x="5385" y="9491"/>
                    <a:pt x="8064" y="9491"/>
                  </a:cubicBezTo>
                  <a:cubicBezTo>
                    <a:pt x="8073" y="9491"/>
                    <a:pt x="8083" y="9491"/>
                    <a:pt x="8092" y="9491"/>
                  </a:cubicBezTo>
                  <a:cubicBezTo>
                    <a:pt x="17219" y="9405"/>
                    <a:pt x="10566" y="0"/>
                    <a:pt x="5979"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3121050" y="3122200"/>
              <a:ext cx="986275" cy="789475"/>
            </a:xfrm>
            <a:custGeom>
              <a:avLst/>
              <a:gdLst/>
              <a:ahLst/>
              <a:cxnLst/>
              <a:rect l="l" t="t" r="r" b="b"/>
              <a:pathLst>
                <a:path w="39451" h="31579" extrusionOk="0">
                  <a:moveTo>
                    <a:pt x="1919" y="0"/>
                  </a:moveTo>
                  <a:cubicBezTo>
                    <a:pt x="868" y="0"/>
                    <a:pt x="1" y="881"/>
                    <a:pt x="155" y="1988"/>
                  </a:cubicBezTo>
                  <a:lnTo>
                    <a:pt x="2289" y="20534"/>
                  </a:lnTo>
                  <a:cubicBezTo>
                    <a:pt x="2423" y="21435"/>
                    <a:pt x="3157" y="22102"/>
                    <a:pt x="4057" y="22102"/>
                  </a:cubicBezTo>
                  <a:cubicBezTo>
                    <a:pt x="4402" y="22092"/>
                    <a:pt x="4798" y="22085"/>
                    <a:pt x="5243" y="22085"/>
                  </a:cubicBezTo>
                  <a:cubicBezTo>
                    <a:pt x="10747" y="22085"/>
                    <a:pt x="23661" y="23099"/>
                    <a:pt x="36747" y="31309"/>
                  </a:cubicBezTo>
                  <a:cubicBezTo>
                    <a:pt x="37038" y="31494"/>
                    <a:pt x="37348" y="31578"/>
                    <a:pt x="37649" y="31578"/>
                  </a:cubicBezTo>
                  <a:cubicBezTo>
                    <a:pt x="38593" y="31578"/>
                    <a:pt x="39450" y="30753"/>
                    <a:pt x="39349" y="29641"/>
                  </a:cubicBezTo>
                  <a:lnTo>
                    <a:pt x="36414" y="14530"/>
                  </a:lnTo>
                  <a:cubicBezTo>
                    <a:pt x="36380" y="14030"/>
                    <a:pt x="36147" y="13563"/>
                    <a:pt x="35747" y="13262"/>
                  </a:cubicBezTo>
                  <a:cubicBezTo>
                    <a:pt x="32244" y="10560"/>
                    <a:pt x="18835" y="2621"/>
                    <a:pt x="2189" y="20"/>
                  </a:cubicBezTo>
                  <a:cubicBezTo>
                    <a:pt x="2098" y="7"/>
                    <a:pt x="2008" y="0"/>
                    <a:pt x="191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3173275" y="3172725"/>
              <a:ext cx="881475" cy="683825"/>
            </a:xfrm>
            <a:custGeom>
              <a:avLst/>
              <a:gdLst/>
              <a:ahLst/>
              <a:cxnLst/>
              <a:rect l="l" t="t" r="r" b="b"/>
              <a:pathLst>
                <a:path w="35259" h="27353" extrusionOk="0">
                  <a:moveTo>
                    <a:pt x="0" y="0"/>
                  </a:moveTo>
                  <a:lnTo>
                    <a:pt x="2102" y="18080"/>
                  </a:lnTo>
                  <a:cubicBezTo>
                    <a:pt x="2438" y="18071"/>
                    <a:pt x="2806" y="18067"/>
                    <a:pt x="3202" y="18067"/>
                  </a:cubicBezTo>
                  <a:cubicBezTo>
                    <a:pt x="9252" y="18067"/>
                    <a:pt x="22079" y="19213"/>
                    <a:pt x="35259" y="27353"/>
                  </a:cubicBezTo>
                  <a:lnTo>
                    <a:pt x="32423" y="12776"/>
                  </a:lnTo>
                  <a:cubicBezTo>
                    <a:pt x="29088" y="10207"/>
                    <a:pt x="16312" y="26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3876275" y="3402050"/>
              <a:ext cx="147625" cy="191825"/>
            </a:xfrm>
            <a:custGeom>
              <a:avLst/>
              <a:gdLst/>
              <a:ahLst/>
              <a:cxnLst/>
              <a:rect l="l" t="t" r="r" b="b"/>
              <a:pathLst>
                <a:path w="5905" h="7673" extrusionOk="0">
                  <a:moveTo>
                    <a:pt x="201" y="0"/>
                  </a:moveTo>
                  <a:cubicBezTo>
                    <a:pt x="201" y="1"/>
                    <a:pt x="1" y="5104"/>
                    <a:pt x="5905" y="7672"/>
                  </a:cubicBezTo>
                  <a:lnTo>
                    <a:pt x="4904" y="2669"/>
                  </a:lnTo>
                  <a:lnTo>
                    <a:pt x="201"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3919625" y="3751575"/>
              <a:ext cx="145975" cy="121675"/>
            </a:xfrm>
            <a:custGeom>
              <a:avLst/>
              <a:gdLst/>
              <a:ahLst/>
              <a:cxnLst/>
              <a:rect l="l" t="t" r="r" b="b"/>
              <a:pathLst>
                <a:path w="5839" h="4867" extrusionOk="0">
                  <a:moveTo>
                    <a:pt x="3977" y="0"/>
                  </a:moveTo>
                  <a:cubicBezTo>
                    <a:pt x="2767" y="0"/>
                    <a:pt x="1018" y="397"/>
                    <a:pt x="1" y="2431"/>
                  </a:cubicBezTo>
                  <a:lnTo>
                    <a:pt x="5838" y="4866"/>
                  </a:lnTo>
                  <a:lnTo>
                    <a:pt x="5305" y="163"/>
                  </a:lnTo>
                  <a:cubicBezTo>
                    <a:pt x="5305" y="163"/>
                    <a:pt x="4751" y="0"/>
                    <a:pt x="397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3174100" y="3453750"/>
              <a:ext cx="187675" cy="198500"/>
            </a:xfrm>
            <a:custGeom>
              <a:avLst/>
              <a:gdLst/>
              <a:ahLst/>
              <a:cxnLst/>
              <a:rect l="l" t="t" r="r" b="b"/>
              <a:pathLst>
                <a:path w="7507" h="7940" extrusionOk="0">
                  <a:moveTo>
                    <a:pt x="1" y="0"/>
                  </a:moveTo>
                  <a:lnTo>
                    <a:pt x="1468" y="7939"/>
                  </a:lnTo>
                  <a:lnTo>
                    <a:pt x="7506" y="7906"/>
                  </a:lnTo>
                  <a:cubicBezTo>
                    <a:pt x="6605" y="2436"/>
                    <a:pt x="1" y="1"/>
                    <a:pt x="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3151600" y="3151875"/>
              <a:ext cx="156800" cy="173475"/>
            </a:xfrm>
            <a:custGeom>
              <a:avLst/>
              <a:gdLst/>
              <a:ahLst/>
              <a:cxnLst/>
              <a:rect l="l" t="t" r="r" b="b"/>
              <a:pathLst>
                <a:path w="6272" h="6939" extrusionOk="0">
                  <a:moveTo>
                    <a:pt x="6271" y="0"/>
                  </a:moveTo>
                  <a:lnTo>
                    <a:pt x="0" y="534"/>
                  </a:lnTo>
                  <a:lnTo>
                    <a:pt x="434" y="6938"/>
                  </a:lnTo>
                  <a:cubicBezTo>
                    <a:pt x="5704" y="5804"/>
                    <a:pt x="6271" y="0"/>
                    <a:pt x="627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3492175" y="3348525"/>
              <a:ext cx="254725" cy="277525"/>
            </a:xfrm>
            <a:custGeom>
              <a:avLst/>
              <a:gdLst/>
              <a:ahLst/>
              <a:cxnLst/>
              <a:rect l="l" t="t" r="r" b="b"/>
              <a:pathLst>
                <a:path w="10189" h="11101" extrusionOk="0">
                  <a:moveTo>
                    <a:pt x="5363" y="1"/>
                  </a:moveTo>
                  <a:cubicBezTo>
                    <a:pt x="1" y="1"/>
                    <a:pt x="450" y="7109"/>
                    <a:pt x="2288" y="9013"/>
                  </a:cubicBezTo>
                  <a:cubicBezTo>
                    <a:pt x="3691" y="10498"/>
                    <a:pt x="4885" y="11101"/>
                    <a:pt x="5860" y="11101"/>
                  </a:cubicBezTo>
                  <a:cubicBezTo>
                    <a:pt x="10008" y="11101"/>
                    <a:pt x="10189" y="195"/>
                    <a:pt x="5624" y="6"/>
                  </a:cubicBezTo>
                  <a:cubicBezTo>
                    <a:pt x="5536" y="3"/>
                    <a:pt x="5449" y="1"/>
                    <a:pt x="5363"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3403425" y="407835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70"/>
                    <a:pt x="2936" y="4104"/>
                    <a:pt x="6539" y="4104"/>
                  </a:cubicBezTo>
                  <a:cubicBezTo>
                    <a:pt x="10141" y="4104"/>
                    <a:pt x="13044" y="3270"/>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3403425" y="4050000"/>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41" y="3770"/>
                    <a:pt x="13044" y="2903"/>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3448475" y="407252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3403425" y="4013325"/>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39" y="4070"/>
                  </a:cubicBezTo>
                  <a:cubicBezTo>
                    <a:pt x="10141" y="4070"/>
                    <a:pt x="13044" y="3236"/>
                    <a:pt x="13044" y="2202"/>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3403425" y="398412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3448475" y="4006650"/>
              <a:ext cx="236025" cy="49225"/>
            </a:xfrm>
            <a:custGeom>
              <a:avLst/>
              <a:gdLst/>
              <a:ahLst/>
              <a:cxnLst/>
              <a:rect l="l" t="t" r="r" b="b"/>
              <a:pathLst>
                <a:path w="9441" h="1969" extrusionOk="0">
                  <a:moveTo>
                    <a:pt x="4737" y="0"/>
                  </a:moveTo>
                  <a:cubicBezTo>
                    <a:pt x="1835" y="0"/>
                    <a:pt x="0" y="634"/>
                    <a:pt x="0" y="968"/>
                  </a:cubicBezTo>
                  <a:cubicBezTo>
                    <a:pt x="0" y="1335"/>
                    <a:pt x="1835" y="1968"/>
                    <a:pt x="4737" y="1968"/>
                  </a:cubicBezTo>
                  <a:cubicBezTo>
                    <a:pt x="7606" y="1968"/>
                    <a:pt x="9440" y="1335"/>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3403425" y="39474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7"/>
                    <a:pt x="2936" y="4104"/>
                    <a:pt x="6539" y="4104"/>
                  </a:cubicBezTo>
                  <a:cubicBezTo>
                    <a:pt x="10141" y="4104"/>
                    <a:pt x="13044" y="3237"/>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3403425" y="39182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3448475" y="394160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3403425" y="388155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39" y="4104"/>
                  </a:cubicBezTo>
                  <a:cubicBezTo>
                    <a:pt x="10141" y="4104"/>
                    <a:pt x="13044" y="3270"/>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3403425" y="3853200"/>
              <a:ext cx="326100" cy="94250"/>
            </a:xfrm>
            <a:custGeom>
              <a:avLst/>
              <a:gdLst/>
              <a:ahLst/>
              <a:cxnLst/>
              <a:rect l="l" t="t" r="r" b="b"/>
              <a:pathLst>
                <a:path w="13044" h="3770" extrusionOk="0">
                  <a:moveTo>
                    <a:pt x="6539" y="1"/>
                  </a:moveTo>
                  <a:cubicBezTo>
                    <a:pt x="2936" y="1"/>
                    <a:pt x="1" y="834"/>
                    <a:pt x="1" y="1869"/>
                  </a:cubicBezTo>
                  <a:cubicBezTo>
                    <a:pt x="1" y="2903"/>
                    <a:pt x="2936" y="3770"/>
                    <a:pt x="6539" y="3770"/>
                  </a:cubicBezTo>
                  <a:cubicBezTo>
                    <a:pt x="10141" y="3770"/>
                    <a:pt x="13044" y="2903"/>
                    <a:pt x="13044" y="1869"/>
                  </a:cubicBezTo>
                  <a:cubicBezTo>
                    <a:pt x="13044" y="834"/>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3448475" y="38757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3403425" y="3816500"/>
              <a:ext cx="326100" cy="101775"/>
            </a:xfrm>
            <a:custGeom>
              <a:avLst/>
              <a:gdLst/>
              <a:ahLst/>
              <a:cxnLst/>
              <a:rect l="l" t="t" r="r" b="b"/>
              <a:pathLst>
                <a:path w="13044" h="4071" extrusionOk="0">
                  <a:moveTo>
                    <a:pt x="6539" y="1"/>
                  </a:moveTo>
                  <a:cubicBezTo>
                    <a:pt x="4437" y="1"/>
                    <a:pt x="2603" y="268"/>
                    <a:pt x="1402" y="735"/>
                  </a:cubicBezTo>
                  <a:lnTo>
                    <a:pt x="1" y="735"/>
                  </a:lnTo>
                  <a:lnTo>
                    <a:pt x="1" y="2202"/>
                  </a:lnTo>
                  <a:cubicBezTo>
                    <a:pt x="1" y="3236"/>
                    <a:pt x="2936" y="4070"/>
                    <a:pt x="6539" y="4070"/>
                  </a:cubicBezTo>
                  <a:cubicBezTo>
                    <a:pt x="10141" y="4070"/>
                    <a:pt x="13044" y="3236"/>
                    <a:pt x="13044" y="2202"/>
                  </a:cubicBezTo>
                  <a:lnTo>
                    <a:pt x="13044" y="735"/>
                  </a:lnTo>
                  <a:lnTo>
                    <a:pt x="11676" y="735"/>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3403425" y="3787325"/>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4" y="2936"/>
                    <a:pt x="13044" y="1902"/>
                  </a:cubicBezTo>
                  <a:cubicBezTo>
                    <a:pt x="13044"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3448475" y="3809825"/>
              <a:ext cx="236025" cy="49250"/>
            </a:xfrm>
            <a:custGeom>
              <a:avLst/>
              <a:gdLst/>
              <a:ahLst/>
              <a:cxnLst/>
              <a:rect l="l" t="t" r="r" b="b"/>
              <a:pathLst>
                <a:path w="9441" h="1970" extrusionOk="0">
                  <a:moveTo>
                    <a:pt x="4737" y="1"/>
                  </a:moveTo>
                  <a:cubicBezTo>
                    <a:pt x="1835" y="1"/>
                    <a:pt x="0" y="635"/>
                    <a:pt x="0" y="1002"/>
                  </a:cubicBezTo>
                  <a:cubicBezTo>
                    <a:pt x="0" y="1335"/>
                    <a:pt x="1835" y="1969"/>
                    <a:pt x="4737" y="1969"/>
                  </a:cubicBezTo>
                  <a:cubicBezTo>
                    <a:pt x="7606" y="1969"/>
                    <a:pt x="9440" y="1335"/>
                    <a:pt x="9440" y="1002"/>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3403425" y="3750625"/>
              <a:ext cx="326100" cy="102600"/>
            </a:xfrm>
            <a:custGeom>
              <a:avLst/>
              <a:gdLst/>
              <a:ahLst/>
              <a:cxnLst/>
              <a:rect l="l" t="t" r="r" b="b"/>
              <a:pathLst>
                <a:path w="13044" h="4104" extrusionOk="0">
                  <a:moveTo>
                    <a:pt x="6539" y="1"/>
                  </a:moveTo>
                  <a:cubicBezTo>
                    <a:pt x="4437" y="1"/>
                    <a:pt x="2603" y="301"/>
                    <a:pt x="1402" y="734"/>
                  </a:cubicBezTo>
                  <a:lnTo>
                    <a:pt x="1" y="734"/>
                  </a:lnTo>
                  <a:lnTo>
                    <a:pt x="1" y="2202"/>
                  </a:lnTo>
                  <a:cubicBezTo>
                    <a:pt x="1" y="3236"/>
                    <a:pt x="2936" y="4104"/>
                    <a:pt x="6539" y="4104"/>
                  </a:cubicBezTo>
                  <a:cubicBezTo>
                    <a:pt x="10141" y="4104"/>
                    <a:pt x="13044" y="3236"/>
                    <a:pt x="13044" y="2202"/>
                  </a:cubicBezTo>
                  <a:lnTo>
                    <a:pt x="13044" y="734"/>
                  </a:lnTo>
                  <a:lnTo>
                    <a:pt x="11676" y="734"/>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3403425" y="3721450"/>
              <a:ext cx="326100" cy="94250"/>
            </a:xfrm>
            <a:custGeom>
              <a:avLst/>
              <a:gdLst/>
              <a:ahLst/>
              <a:cxnLst/>
              <a:rect l="l" t="t" r="r" b="b"/>
              <a:pathLst>
                <a:path w="13044" h="3770" extrusionOk="0">
                  <a:moveTo>
                    <a:pt x="6539" y="0"/>
                  </a:moveTo>
                  <a:cubicBezTo>
                    <a:pt x="2936" y="0"/>
                    <a:pt x="1" y="867"/>
                    <a:pt x="1" y="1901"/>
                  </a:cubicBezTo>
                  <a:cubicBezTo>
                    <a:pt x="1" y="2936"/>
                    <a:pt x="2936" y="3769"/>
                    <a:pt x="6539" y="3769"/>
                  </a:cubicBezTo>
                  <a:cubicBezTo>
                    <a:pt x="10141" y="3769"/>
                    <a:pt x="13044" y="2936"/>
                    <a:pt x="13044" y="1901"/>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3448475" y="3744800"/>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3376750" y="3685575"/>
              <a:ext cx="326100" cy="101775"/>
            </a:xfrm>
            <a:custGeom>
              <a:avLst/>
              <a:gdLst/>
              <a:ahLst/>
              <a:cxnLst/>
              <a:rect l="l" t="t" r="r" b="b"/>
              <a:pathLst>
                <a:path w="13044" h="4071" extrusionOk="0">
                  <a:moveTo>
                    <a:pt x="6505" y="1"/>
                  </a:moveTo>
                  <a:cubicBezTo>
                    <a:pt x="4437" y="1"/>
                    <a:pt x="2569" y="268"/>
                    <a:pt x="1401" y="701"/>
                  </a:cubicBezTo>
                  <a:lnTo>
                    <a:pt x="0" y="701"/>
                  </a:lnTo>
                  <a:lnTo>
                    <a:pt x="0" y="2169"/>
                  </a:lnTo>
                  <a:cubicBezTo>
                    <a:pt x="0" y="3236"/>
                    <a:pt x="2903" y="4070"/>
                    <a:pt x="6505" y="4070"/>
                  </a:cubicBezTo>
                  <a:cubicBezTo>
                    <a:pt x="10108" y="4070"/>
                    <a:pt x="13043" y="3236"/>
                    <a:pt x="13043" y="2169"/>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3376750" y="3656400"/>
              <a:ext cx="326100" cy="94250"/>
            </a:xfrm>
            <a:custGeom>
              <a:avLst/>
              <a:gdLst/>
              <a:ahLst/>
              <a:cxnLst/>
              <a:rect l="l" t="t" r="r" b="b"/>
              <a:pathLst>
                <a:path w="13044" h="3770" extrusionOk="0">
                  <a:moveTo>
                    <a:pt x="6505" y="0"/>
                  </a:moveTo>
                  <a:cubicBezTo>
                    <a:pt x="2903" y="0"/>
                    <a:pt x="0" y="834"/>
                    <a:pt x="0" y="1868"/>
                  </a:cubicBezTo>
                  <a:cubicBezTo>
                    <a:pt x="0" y="2902"/>
                    <a:pt x="2903" y="3770"/>
                    <a:pt x="6505" y="3770"/>
                  </a:cubicBezTo>
                  <a:cubicBezTo>
                    <a:pt x="10108" y="3770"/>
                    <a:pt x="13043" y="2902"/>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3421775" y="3678900"/>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3403425" y="3619700"/>
              <a:ext cx="326100" cy="101775"/>
            </a:xfrm>
            <a:custGeom>
              <a:avLst/>
              <a:gdLst/>
              <a:ahLst/>
              <a:cxnLst/>
              <a:rect l="l" t="t" r="r" b="b"/>
              <a:pathLst>
                <a:path w="13044" h="4071" extrusionOk="0">
                  <a:moveTo>
                    <a:pt x="6539" y="0"/>
                  </a:moveTo>
                  <a:cubicBezTo>
                    <a:pt x="4437" y="0"/>
                    <a:pt x="2603" y="267"/>
                    <a:pt x="1402" y="734"/>
                  </a:cubicBezTo>
                  <a:lnTo>
                    <a:pt x="1" y="734"/>
                  </a:lnTo>
                  <a:lnTo>
                    <a:pt x="1" y="2202"/>
                  </a:lnTo>
                  <a:cubicBezTo>
                    <a:pt x="1" y="3236"/>
                    <a:pt x="2936" y="4070"/>
                    <a:pt x="6539" y="4070"/>
                  </a:cubicBezTo>
                  <a:cubicBezTo>
                    <a:pt x="10141" y="4070"/>
                    <a:pt x="13044" y="3236"/>
                    <a:pt x="13044" y="2202"/>
                  </a:cubicBezTo>
                  <a:lnTo>
                    <a:pt x="13044" y="734"/>
                  </a:lnTo>
                  <a:lnTo>
                    <a:pt x="11676" y="734"/>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3403425" y="3590500"/>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41" y="3770"/>
                    <a:pt x="13044" y="2936"/>
                    <a:pt x="13044" y="1902"/>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3448475" y="36130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6" y="1969"/>
                    <a:pt x="9440" y="1335"/>
                    <a:pt x="9440" y="1001"/>
                  </a:cubicBezTo>
                  <a:cubicBezTo>
                    <a:pt x="9440"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3450975" y="3553825"/>
              <a:ext cx="326075" cy="102600"/>
            </a:xfrm>
            <a:custGeom>
              <a:avLst/>
              <a:gdLst/>
              <a:ahLst/>
              <a:cxnLst/>
              <a:rect l="l" t="t" r="r" b="b"/>
              <a:pathLst>
                <a:path w="13043" h="4104" extrusionOk="0">
                  <a:moveTo>
                    <a:pt x="6505" y="0"/>
                  </a:moveTo>
                  <a:cubicBezTo>
                    <a:pt x="4437" y="0"/>
                    <a:pt x="2569" y="300"/>
                    <a:pt x="1401" y="734"/>
                  </a:cubicBezTo>
                  <a:lnTo>
                    <a:pt x="0" y="734"/>
                  </a:lnTo>
                  <a:lnTo>
                    <a:pt x="0" y="2202"/>
                  </a:lnTo>
                  <a:cubicBezTo>
                    <a:pt x="0" y="3236"/>
                    <a:pt x="2936" y="4103"/>
                    <a:pt x="6505" y="4103"/>
                  </a:cubicBezTo>
                  <a:cubicBezTo>
                    <a:pt x="10107" y="4103"/>
                    <a:pt x="13043" y="3236"/>
                    <a:pt x="13043" y="2202"/>
                  </a:cubicBezTo>
                  <a:lnTo>
                    <a:pt x="13043" y="734"/>
                  </a:lnTo>
                  <a:lnTo>
                    <a:pt x="11642" y="734"/>
                  </a:lnTo>
                  <a:cubicBezTo>
                    <a:pt x="10441" y="300"/>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3450975" y="3524625"/>
              <a:ext cx="326075" cy="94275"/>
            </a:xfrm>
            <a:custGeom>
              <a:avLst/>
              <a:gdLst/>
              <a:ahLst/>
              <a:cxnLst/>
              <a:rect l="l" t="t" r="r" b="b"/>
              <a:pathLst>
                <a:path w="13043" h="3771" extrusionOk="0">
                  <a:moveTo>
                    <a:pt x="6505" y="1"/>
                  </a:moveTo>
                  <a:cubicBezTo>
                    <a:pt x="2936" y="1"/>
                    <a:pt x="0" y="868"/>
                    <a:pt x="0" y="1902"/>
                  </a:cubicBezTo>
                  <a:cubicBezTo>
                    <a:pt x="0" y="2936"/>
                    <a:pt x="2936" y="3770"/>
                    <a:pt x="6505" y="3770"/>
                  </a:cubicBezTo>
                  <a:cubicBezTo>
                    <a:pt x="10107" y="3770"/>
                    <a:pt x="13043" y="2936"/>
                    <a:pt x="13043" y="1902"/>
                  </a:cubicBezTo>
                  <a:cubicBezTo>
                    <a:pt x="13043" y="868"/>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3496000" y="3547975"/>
              <a:ext cx="236025" cy="48400"/>
            </a:xfrm>
            <a:custGeom>
              <a:avLst/>
              <a:gdLst/>
              <a:ahLst/>
              <a:cxnLst/>
              <a:rect l="l" t="t" r="r" b="b"/>
              <a:pathLst>
                <a:path w="9441" h="1936" extrusionOk="0">
                  <a:moveTo>
                    <a:pt x="4704" y="1"/>
                  </a:moveTo>
                  <a:cubicBezTo>
                    <a:pt x="1835" y="1"/>
                    <a:pt x="1" y="635"/>
                    <a:pt x="1" y="968"/>
                  </a:cubicBezTo>
                  <a:cubicBezTo>
                    <a:pt x="1" y="1302"/>
                    <a:pt x="1835" y="1935"/>
                    <a:pt x="4704" y="1935"/>
                  </a:cubicBezTo>
                  <a:cubicBezTo>
                    <a:pt x="7606" y="1935"/>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3450975" y="3488775"/>
              <a:ext cx="326075" cy="101750"/>
            </a:xfrm>
            <a:custGeom>
              <a:avLst/>
              <a:gdLst/>
              <a:ahLst/>
              <a:cxnLst/>
              <a:rect l="l" t="t" r="r" b="b"/>
              <a:pathLst>
                <a:path w="13043" h="4070" extrusionOk="0">
                  <a:moveTo>
                    <a:pt x="6505" y="0"/>
                  </a:moveTo>
                  <a:cubicBezTo>
                    <a:pt x="4437" y="0"/>
                    <a:pt x="2569" y="267"/>
                    <a:pt x="1401" y="701"/>
                  </a:cubicBezTo>
                  <a:lnTo>
                    <a:pt x="0" y="701"/>
                  </a:lnTo>
                  <a:lnTo>
                    <a:pt x="0" y="2169"/>
                  </a:lnTo>
                  <a:cubicBezTo>
                    <a:pt x="0" y="3236"/>
                    <a:pt x="2936" y="4070"/>
                    <a:pt x="6505" y="4070"/>
                  </a:cubicBezTo>
                  <a:cubicBezTo>
                    <a:pt x="10107" y="4070"/>
                    <a:pt x="13043" y="3236"/>
                    <a:pt x="13043" y="2169"/>
                  </a:cubicBezTo>
                  <a:lnTo>
                    <a:pt x="13043" y="701"/>
                  </a:lnTo>
                  <a:lnTo>
                    <a:pt x="11642" y="701"/>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3450975" y="3459575"/>
              <a:ext cx="326075" cy="94275"/>
            </a:xfrm>
            <a:custGeom>
              <a:avLst/>
              <a:gdLst/>
              <a:ahLst/>
              <a:cxnLst/>
              <a:rect l="l" t="t" r="r" b="b"/>
              <a:pathLst>
                <a:path w="13043" h="3771" extrusionOk="0">
                  <a:moveTo>
                    <a:pt x="6505" y="1"/>
                  </a:moveTo>
                  <a:cubicBezTo>
                    <a:pt x="2936" y="1"/>
                    <a:pt x="0" y="835"/>
                    <a:pt x="0" y="1869"/>
                  </a:cubicBezTo>
                  <a:cubicBezTo>
                    <a:pt x="0" y="2903"/>
                    <a:pt x="2936" y="3770"/>
                    <a:pt x="6505" y="3770"/>
                  </a:cubicBezTo>
                  <a:cubicBezTo>
                    <a:pt x="10107" y="3770"/>
                    <a:pt x="13043" y="2903"/>
                    <a:pt x="13043" y="1869"/>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3496000" y="3482100"/>
              <a:ext cx="236025" cy="48400"/>
            </a:xfrm>
            <a:custGeom>
              <a:avLst/>
              <a:gdLst/>
              <a:ahLst/>
              <a:cxnLst/>
              <a:rect l="l" t="t" r="r" b="b"/>
              <a:pathLst>
                <a:path w="9441" h="1936" extrusionOk="0">
                  <a:moveTo>
                    <a:pt x="4704" y="1"/>
                  </a:moveTo>
                  <a:cubicBezTo>
                    <a:pt x="1835" y="1"/>
                    <a:pt x="1" y="634"/>
                    <a:pt x="1" y="968"/>
                  </a:cubicBezTo>
                  <a:cubicBezTo>
                    <a:pt x="1" y="1301"/>
                    <a:pt x="1835" y="1935"/>
                    <a:pt x="4704" y="1935"/>
                  </a:cubicBezTo>
                  <a:cubicBezTo>
                    <a:pt x="7606" y="1935"/>
                    <a:pt x="9441" y="1301"/>
                    <a:pt x="9441" y="968"/>
                  </a:cubicBezTo>
                  <a:cubicBezTo>
                    <a:pt x="9441"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3450975" y="3422900"/>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36"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3450975" y="3393700"/>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3496000" y="3416225"/>
              <a:ext cx="236025" cy="49225"/>
            </a:xfrm>
            <a:custGeom>
              <a:avLst/>
              <a:gdLst/>
              <a:ahLst/>
              <a:cxnLst/>
              <a:rect l="l" t="t" r="r" b="b"/>
              <a:pathLst>
                <a:path w="9441" h="1969" extrusionOk="0">
                  <a:moveTo>
                    <a:pt x="4704" y="0"/>
                  </a:moveTo>
                  <a:cubicBezTo>
                    <a:pt x="1835" y="0"/>
                    <a:pt x="1" y="667"/>
                    <a:pt x="1" y="1001"/>
                  </a:cubicBezTo>
                  <a:cubicBezTo>
                    <a:pt x="1" y="1335"/>
                    <a:pt x="1835" y="1968"/>
                    <a:pt x="4704" y="1968"/>
                  </a:cubicBezTo>
                  <a:cubicBezTo>
                    <a:pt x="7606" y="1968"/>
                    <a:pt x="9441" y="1335"/>
                    <a:pt x="9441" y="1001"/>
                  </a:cubicBezTo>
                  <a:cubicBezTo>
                    <a:pt x="9441"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3403425" y="335700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37"/>
                    <a:pt x="2936" y="4104"/>
                    <a:pt x="6539" y="4104"/>
                  </a:cubicBezTo>
                  <a:cubicBezTo>
                    <a:pt x="10141" y="4104"/>
                    <a:pt x="13044" y="3237"/>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3403425" y="3327825"/>
              <a:ext cx="326100" cy="95100"/>
            </a:xfrm>
            <a:custGeom>
              <a:avLst/>
              <a:gdLst/>
              <a:ahLst/>
              <a:cxnLst/>
              <a:rect l="l" t="t" r="r" b="b"/>
              <a:pathLst>
                <a:path w="13044" h="3804" extrusionOk="0">
                  <a:moveTo>
                    <a:pt x="6539" y="0"/>
                  </a:moveTo>
                  <a:cubicBezTo>
                    <a:pt x="2936" y="0"/>
                    <a:pt x="1" y="868"/>
                    <a:pt x="1" y="1902"/>
                  </a:cubicBezTo>
                  <a:cubicBezTo>
                    <a:pt x="1" y="2936"/>
                    <a:pt x="2936" y="3803"/>
                    <a:pt x="6539" y="3803"/>
                  </a:cubicBezTo>
                  <a:cubicBezTo>
                    <a:pt x="10141" y="3803"/>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3448475" y="335117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3403425" y="3291975"/>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39" y="4070"/>
                  </a:cubicBezTo>
                  <a:cubicBezTo>
                    <a:pt x="10141" y="4070"/>
                    <a:pt x="13044" y="3236"/>
                    <a:pt x="13044" y="2168"/>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3403425" y="326277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3448475" y="3285300"/>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3434300" y="3226075"/>
              <a:ext cx="326075" cy="101775"/>
            </a:xfrm>
            <a:custGeom>
              <a:avLst/>
              <a:gdLst/>
              <a:ahLst/>
              <a:cxnLst/>
              <a:rect l="l" t="t" r="r" b="b"/>
              <a:pathLst>
                <a:path w="13043" h="4071" extrusionOk="0">
                  <a:moveTo>
                    <a:pt x="6538" y="1"/>
                  </a:moveTo>
                  <a:cubicBezTo>
                    <a:pt x="4437" y="1"/>
                    <a:pt x="2602" y="268"/>
                    <a:pt x="1401" y="735"/>
                  </a:cubicBezTo>
                  <a:lnTo>
                    <a:pt x="0" y="735"/>
                  </a:lnTo>
                  <a:lnTo>
                    <a:pt x="0" y="2202"/>
                  </a:lnTo>
                  <a:cubicBezTo>
                    <a:pt x="0" y="3237"/>
                    <a:pt x="2936" y="4070"/>
                    <a:pt x="6538" y="4070"/>
                  </a:cubicBezTo>
                  <a:cubicBezTo>
                    <a:pt x="10107" y="4070"/>
                    <a:pt x="13043" y="3237"/>
                    <a:pt x="13043" y="2202"/>
                  </a:cubicBezTo>
                  <a:lnTo>
                    <a:pt x="13043" y="735"/>
                  </a:lnTo>
                  <a:lnTo>
                    <a:pt x="11642" y="735"/>
                  </a:lnTo>
                  <a:cubicBezTo>
                    <a:pt x="10474" y="268"/>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3434300" y="3196900"/>
              <a:ext cx="326075" cy="94250"/>
            </a:xfrm>
            <a:custGeom>
              <a:avLst/>
              <a:gdLst/>
              <a:ahLst/>
              <a:cxnLst/>
              <a:rect l="l" t="t" r="r" b="b"/>
              <a:pathLst>
                <a:path w="13043" h="3770" extrusionOk="0">
                  <a:moveTo>
                    <a:pt x="6538" y="0"/>
                  </a:moveTo>
                  <a:cubicBezTo>
                    <a:pt x="2936" y="0"/>
                    <a:pt x="0" y="834"/>
                    <a:pt x="0" y="1902"/>
                  </a:cubicBezTo>
                  <a:cubicBezTo>
                    <a:pt x="0" y="2936"/>
                    <a:pt x="2936" y="3770"/>
                    <a:pt x="6538" y="3770"/>
                  </a:cubicBezTo>
                  <a:cubicBezTo>
                    <a:pt x="10107" y="3770"/>
                    <a:pt x="13043" y="2936"/>
                    <a:pt x="13043" y="1902"/>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479325" y="3219425"/>
              <a:ext cx="236025" cy="49225"/>
            </a:xfrm>
            <a:custGeom>
              <a:avLst/>
              <a:gdLst/>
              <a:ahLst/>
              <a:cxnLst/>
              <a:rect l="l" t="t" r="r" b="b"/>
              <a:pathLst>
                <a:path w="9441" h="1969" extrusionOk="0">
                  <a:moveTo>
                    <a:pt x="4737" y="0"/>
                  </a:moveTo>
                  <a:cubicBezTo>
                    <a:pt x="1835" y="0"/>
                    <a:pt x="0" y="667"/>
                    <a:pt x="0" y="1001"/>
                  </a:cubicBezTo>
                  <a:cubicBezTo>
                    <a:pt x="0" y="1334"/>
                    <a:pt x="1835" y="1968"/>
                    <a:pt x="4737" y="1968"/>
                  </a:cubicBezTo>
                  <a:cubicBezTo>
                    <a:pt x="7606" y="1968"/>
                    <a:pt x="9440" y="1334"/>
                    <a:pt x="9440" y="1001"/>
                  </a:cubicBezTo>
                  <a:cubicBezTo>
                    <a:pt x="9440" y="667"/>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403425" y="316020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03425" y="3131025"/>
              <a:ext cx="326100" cy="95075"/>
            </a:xfrm>
            <a:custGeom>
              <a:avLst/>
              <a:gdLst/>
              <a:ahLst/>
              <a:cxnLst/>
              <a:rect l="l" t="t" r="r" b="b"/>
              <a:pathLst>
                <a:path w="13044" h="3803" extrusionOk="0">
                  <a:moveTo>
                    <a:pt x="6539" y="0"/>
                  </a:moveTo>
                  <a:cubicBezTo>
                    <a:pt x="2936" y="0"/>
                    <a:pt x="1" y="867"/>
                    <a:pt x="1" y="1902"/>
                  </a:cubicBezTo>
                  <a:cubicBezTo>
                    <a:pt x="1" y="2936"/>
                    <a:pt x="2936" y="3803"/>
                    <a:pt x="6539" y="3803"/>
                  </a:cubicBezTo>
                  <a:cubicBezTo>
                    <a:pt x="10141" y="3803"/>
                    <a:pt x="13044" y="2936"/>
                    <a:pt x="13044" y="1902"/>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48475" y="315437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896275" y="4090875"/>
              <a:ext cx="326100" cy="101750"/>
            </a:xfrm>
            <a:custGeom>
              <a:avLst/>
              <a:gdLst/>
              <a:ahLst/>
              <a:cxnLst/>
              <a:rect l="l" t="t" r="r" b="b"/>
              <a:pathLst>
                <a:path w="13044" h="4070" extrusionOk="0">
                  <a:moveTo>
                    <a:pt x="6539" y="0"/>
                  </a:moveTo>
                  <a:cubicBezTo>
                    <a:pt x="4437" y="0"/>
                    <a:pt x="2603" y="301"/>
                    <a:pt x="1402" y="734"/>
                  </a:cubicBezTo>
                  <a:lnTo>
                    <a:pt x="1" y="734"/>
                  </a:lnTo>
                  <a:lnTo>
                    <a:pt x="1" y="2202"/>
                  </a:lnTo>
                  <a:cubicBezTo>
                    <a:pt x="1" y="3236"/>
                    <a:pt x="2936" y="4070"/>
                    <a:pt x="6506" y="4070"/>
                  </a:cubicBezTo>
                  <a:cubicBezTo>
                    <a:pt x="10108" y="4070"/>
                    <a:pt x="13044" y="3236"/>
                    <a:pt x="13044" y="2202"/>
                  </a:cubicBezTo>
                  <a:lnTo>
                    <a:pt x="13044" y="734"/>
                  </a:lnTo>
                  <a:lnTo>
                    <a:pt x="11643" y="734"/>
                  </a:lnTo>
                  <a:cubicBezTo>
                    <a:pt x="10442"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896275" y="4061675"/>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08" y="3770"/>
                    <a:pt x="13044" y="2936"/>
                    <a:pt x="13044" y="1902"/>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941325" y="408502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896275" y="4025000"/>
              <a:ext cx="326100" cy="102600"/>
            </a:xfrm>
            <a:custGeom>
              <a:avLst/>
              <a:gdLst/>
              <a:ahLst/>
              <a:cxnLst/>
              <a:rect l="l" t="t" r="r" b="b"/>
              <a:pathLst>
                <a:path w="13044" h="4104"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896275" y="39966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941325" y="4019150"/>
              <a:ext cx="236025" cy="48400"/>
            </a:xfrm>
            <a:custGeom>
              <a:avLst/>
              <a:gdLst/>
              <a:ahLst/>
              <a:cxnLst/>
              <a:rect l="l" t="t" r="r" b="b"/>
              <a:pathLst>
                <a:path w="9441" h="1936" extrusionOk="0">
                  <a:moveTo>
                    <a:pt x="4737" y="1"/>
                  </a:moveTo>
                  <a:cubicBezTo>
                    <a:pt x="1835" y="1"/>
                    <a:pt x="0" y="634"/>
                    <a:pt x="0" y="968"/>
                  </a:cubicBezTo>
                  <a:cubicBezTo>
                    <a:pt x="0" y="1302"/>
                    <a:pt x="1835" y="1935"/>
                    <a:pt x="4737" y="1935"/>
                  </a:cubicBezTo>
                  <a:cubicBezTo>
                    <a:pt x="7606" y="1935"/>
                    <a:pt x="9440" y="1302"/>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896275" y="3959950"/>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06" y="4070"/>
                  </a:cubicBezTo>
                  <a:cubicBezTo>
                    <a:pt x="10108" y="4070"/>
                    <a:pt x="13044" y="3236"/>
                    <a:pt x="13044" y="2202"/>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3896275" y="3930750"/>
              <a:ext cx="326100" cy="94275"/>
            </a:xfrm>
            <a:custGeom>
              <a:avLst/>
              <a:gdLst/>
              <a:ahLst/>
              <a:cxnLst/>
              <a:rect l="l" t="t" r="r" b="b"/>
              <a:pathLst>
                <a:path w="13044" h="3771" extrusionOk="0">
                  <a:moveTo>
                    <a:pt x="6539" y="1"/>
                  </a:moveTo>
                  <a:cubicBezTo>
                    <a:pt x="2936" y="1"/>
                    <a:pt x="1" y="835"/>
                    <a:pt x="1" y="1869"/>
                  </a:cubicBezTo>
                  <a:cubicBezTo>
                    <a:pt x="1" y="2936"/>
                    <a:pt x="2936" y="3770"/>
                    <a:pt x="6539" y="3770"/>
                  </a:cubicBezTo>
                  <a:cubicBezTo>
                    <a:pt x="10108" y="3770"/>
                    <a:pt x="13044" y="2936"/>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3941325" y="3953275"/>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3896275" y="3894075"/>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3896275" y="3864875"/>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3941325" y="3888225"/>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3896275" y="382817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06" y="4104"/>
                  </a:cubicBezTo>
                  <a:cubicBezTo>
                    <a:pt x="10108" y="4104"/>
                    <a:pt x="13044" y="3270"/>
                    <a:pt x="13044" y="2202"/>
                  </a:cubicBezTo>
                  <a:lnTo>
                    <a:pt x="13044" y="735"/>
                  </a:lnTo>
                  <a:lnTo>
                    <a:pt x="11643" y="735"/>
                  </a:lnTo>
                  <a:cubicBezTo>
                    <a:pt x="10442"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3896275" y="37998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3941325" y="382235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149800" y="40967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6"/>
                    <a:pt x="2936" y="4104"/>
                    <a:pt x="6539" y="4104"/>
                  </a:cubicBezTo>
                  <a:cubicBezTo>
                    <a:pt x="10141" y="4104"/>
                    <a:pt x="13043" y="3236"/>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149800" y="40675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194825" y="40908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4162300" y="40358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43"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4162300" y="40066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4207350" y="4030000"/>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4177325" y="3976625"/>
              <a:ext cx="326075" cy="101750"/>
            </a:xfrm>
            <a:custGeom>
              <a:avLst/>
              <a:gdLst/>
              <a:ahLst/>
              <a:cxnLst/>
              <a:rect l="l" t="t" r="r" b="b"/>
              <a:pathLst>
                <a:path w="13043" h="4070" extrusionOk="0">
                  <a:moveTo>
                    <a:pt x="6505" y="0"/>
                  </a:moveTo>
                  <a:cubicBezTo>
                    <a:pt x="4437" y="0"/>
                    <a:pt x="2569" y="301"/>
                    <a:pt x="1401" y="734"/>
                  </a:cubicBezTo>
                  <a:lnTo>
                    <a:pt x="0" y="734"/>
                  </a:lnTo>
                  <a:lnTo>
                    <a:pt x="0" y="2202"/>
                  </a:lnTo>
                  <a:cubicBezTo>
                    <a:pt x="0" y="3236"/>
                    <a:pt x="2936" y="4070"/>
                    <a:pt x="6505" y="4070"/>
                  </a:cubicBezTo>
                  <a:cubicBezTo>
                    <a:pt x="10108" y="4070"/>
                    <a:pt x="13043" y="3236"/>
                    <a:pt x="13043" y="2202"/>
                  </a:cubicBezTo>
                  <a:lnTo>
                    <a:pt x="13043" y="734"/>
                  </a:lnTo>
                  <a:lnTo>
                    <a:pt x="11642" y="734"/>
                  </a:lnTo>
                  <a:cubicBezTo>
                    <a:pt x="10441" y="301"/>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4177325" y="3947425"/>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4222350" y="3969950"/>
              <a:ext cx="236025" cy="49225"/>
            </a:xfrm>
            <a:custGeom>
              <a:avLst/>
              <a:gdLst/>
              <a:ahLst/>
              <a:cxnLst/>
              <a:rect l="l" t="t" r="r" b="b"/>
              <a:pathLst>
                <a:path w="9441" h="1969" extrusionOk="0">
                  <a:moveTo>
                    <a:pt x="4704" y="1"/>
                  </a:moveTo>
                  <a:cubicBezTo>
                    <a:pt x="1835" y="1"/>
                    <a:pt x="1" y="668"/>
                    <a:pt x="1" y="1001"/>
                  </a:cubicBezTo>
                  <a:cubicBezTo>
                    <a:pt x="1" y="1335"/>
                    <a:pt x="1835" y="1969"/>
                    <a:pt x="4704" y="1969"/>
                  </a:cubicBezTo>
                  <a:cubicBezTo>
                    <a:pt x="7606" y="1969"/>
                    <a:pt x="9441" y="1335"/>
                    <a:pt x="9441" y="1001"/>
                  </a:cubicBezTo>
                  <a:cubicBezTo>
                    <a:pt x="9441" y="668"/>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4014700" y="3775650"/>
              <a:ext cx="325250" cy="102600"/>
            </a:xfrm>
            <a:custGeom>
              <a:avLst/>
              <a:gdLst/>
              <a:ahLst/>
              <a:cxnLst/>
              <a:rect l="l" t="t" r="r" b="b"/>
              <a:pathLst>
                <a:path w="13010" h="4104" extrusionOk="0">
                  <a:moveTo>
                    <a:pt x="6505" y="0"/>
                  </a:moveTo>
                  <a:cubicBezTo>
                    <a:pt x="4437"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4014700" y="3746450"/>
              <a:ext cx="325250" cy="94275"/>
            </a:xfrm>
            <a:custGeom>
              <a:avLst/>
              <a:gdLst/>
              <a:ahLst/>
              <a:cxnLst/>
              <a:rect l="l" t="t" r="r" b="b"/>
              <a:pathLst>
                <a:path w="13010" h="3771" extrusionOk="0">
                  <a:moveTo>
                    <a:pt x="6505" y="1"/>
                  </a:moveTo>
                  <a:cubicBezTo>
                    <a:pt x="2903" y="1"/>
                    <a:pt x="1" y="868"/>
                    <a:pt x="1" y="1902"/>
                  </a:cubicBezTo>
                  <a:cubicBezTo>
                    <a:pt x="1" y="2936"/>
                    <a:pt x="2903" y="3770"/>
                    <a:pt x="6505" y="3770"/>
                  </a:cubicBezTo>
                  <a:cubicBezTo>
                    <a:pt x="10108" y="3770"/>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4059725" y="3769800"/>
              <a:ext cx="236050" cy="48400"/>
            </a:xfrm>
            <a:custGeom>
              <a:avLst/>
              <a:gdLst/>
              <a:ahLst/>
              <a:cxnLst/>
              <a:rect l="l" t="t" r="r" b="b"/>
              <a:pathLst>
                <a:path w="9442"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3896275" y="3718950"/>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3896275" y="3689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3941325" y="3713100"/>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3896275" y="3653900"/>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06" y="4070"/>
                  </a:cubicBezTo>
                  <a:cubicBezTo>
                    <a:pt x="10108" y="4070"/>
                    <a:pt x="13044" y="3236"/>
                    <a:pt x="13044" y="2168"/>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3896275" y="3624700"/>
              <a:ext cx="326100" cy="94250"/>
            </a:xfrm>
            <a:custGeom>
              <a:avLst/>
              <a:gdLst/>
              <a:ahLst/>
              <a:cxnLst/>
              <a:rect l="l" t="t" r="r" b="b"/>
              <a:pathLst>
                <a:path w="13044" h="3770"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3941325" y="36472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3912975" y="3598850"/>
              <a:ext cx="326075" cy="102600"/>
            </a:xfrm>
            <a:custGeom>
              <a:avLst/>
              <a:gdLst/>
              <a:ahLst/>
              <a:cxnLst/>
              <a:rect l="l" t="t" r="r" b="b"/>
              <a:pathLst>
                <a:path w="13043" h="4104" extrusionOk="0">
                  <a:moveTo>
                    <a:pt x="6538" y="1"/>
                  </a:moveTo>
                  <a:cubicBezTo>
                    <a:pt x="4437" y="1"/>
                    <a:pt x="2602" y="301"/>
                    <a:pt x="1401" y="734"/>
                  </a:cubicBezTo>
                  <a:lnTo>
                    <a:pt x="0" y="734"/>
                  </a:lnTo>
                  <a:lnTo>
                    <a:pt x="0" y="2202"/>
                  </a:lnTo>
                  <a:cubicBezTo>
                    <a:pt x="0" y="3270"/>
                    <a:pt x="2936" y="4104"/>
                    <a:pt x="6538" y="4104"/>
                  </a:cubicBezTo>
                  <a:cubicBezTo>
                    <a:pt x="10107" y="4104"/>
                    <a:pt x="13043" y="3270"/>
                    <a:pt x="13043" y="2202"/>
                  </a:cubicBezTo>
                  <a:lnTo>
                    <a:pt x="13043" y="734"/>
                  </a:lnTo>
                  <a:lnTo>
                    <a:pt x="11642" y="734"/>
                  </a:lnTo>
                  <a:cubicBezTo>
                    <a:pt x="10474" y="301"/>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3912975" y="3570500"/>
              <a:ext cx="326075" cy="94250"/>
            </a:xfrm>
            <a:custGeom>
              <a:avLst/>
              <a:gdLst/>
              <a:ahLst/>
              <a:cxnLst/>
              <a:rect l="l" t="t" r="r" b="b"/>
              <a:pathLst>
                <a:path w="13043" h="3770" extrusionOk="0">
                  <a:moveTo>
                    <a:pt x="6538" y="0"/>
                  </a:moveTo>
                  <a:cubicBezTo>
                    <a:pt x="2936" y="0"/>
                    <a:pt x="0" y="834"/>
                    <a:pt x="0" y="1868"/>
                  </a:cubicBezTo>
                  <a:cubicBezTo>
                    <a:pt x="0" y="2903"/>
                    <a:pt x="2936" y="3770"/>
                    <a:pt x="6538" y="3770"/>
                  </a:cubicBezTo>
                  <a:cubicBezTo>
                    <a:pt x="10107" y="3770"/>
                    <a:pt x="13043" y="2903"/>
                    <a:pt x="13043" y="1868"/>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3958000" y="3593025"/>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3684475" y="41075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6" y="4103"/>
                    <a:pt x="6538" y="4103"/>
                  </a:cubicBezTo>
                  <a:cubicBezTo>
                    <a:pt x="10141"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3684475" y="4078350"/>
              <a:ext cx="326075" cy="95100"/>
            </a:xfrm>
            <a:custGeom>
              <a:avLst/>
              <a:gdLst/>
              <a:ahLst/>
              <a:cxnLst/>
              <a:rect l="l" t="t" r="r" b="b"/>
              <a:pathLst>
                <a:path w="13043" h="3804" extrusionOk="0">
                  <a:moveTo>
                    <a:pt x="6538" y="1"/>
                  </a:moveTo>
                  <a:cubicBezTo>
                    <a:pt x="2936" y="1"/>
                    <a:pt x="0" y="868"/>
                    <a:pt x="0" y="1902"/>
                  </a:cubicBezTo>
                  <a:cubicBezTo>
                    <a:pt x="0" y="2936"/>
                    <a:pt x="2936" y="3804"/>
                    <a:pt x="6538" y="3804"/>
                  </a:cubicBezTo>
                  <a:cubicBezTo>
                    <a:pt x="10141" y="3804"/>
                    <a:pt x="13043" y="2936"/>
                    <a:pt x="13043" y="1902"/>
                  </a:cubicBezTo>
                  <a:cubicBezTo>
                    <a:pt x="13043" y="868"/>
                    <a:pt x="10141"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3729500" y="4101700"/>
              <a:ext cx="236025" cy="48400"/>
            </a:xfrm>
            <a:custGeom>
              <a:avLst/>
              <a:gdLst/>
              <a:ahLst/>
              <a:cxnLst/>
              <a:rect l="l" t="t" r="r" b="b"/>
              <a:pathLst>
                <a:path w="9441" h="1936" extrusionOk="0">
                  <a:moveTo>
                    <a:pt x="4737" y="1"/>
                  </a:moveTo>
                  <a:cubicBezTo>
                    <a:pt x="1835" y="1"/>
                    <a:pt x="1" y="635"/>
                    <a:pt x="1" y="968"/>
                  </a:cubicBezTo>
                  <a:cubicBezTo>
                    <a:pt x="1" y="1302"/>
                    <a:pt x="1835" y="1936"/>
                    <a:pt x="4737" y="1936"/>
                  </a:cubicBezTo>
                  <a:cubicBezTo>
                    <a:pt x="7606" y="1936"/>
                    <a:pt x="9441" y="1302"/>
                    <a:pt x="9441" y="968"/>
                  </a:cubicBezTo>
                  <a:cubicBezTo>
                    <a:pt x="9441"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3625250" y="4030825"/>
              <a:ext cx="325275" cy="102600"/>
            </a:xfrm>
            <a:custGeom>
              <a:avLst/>
              <a:gdLst/>
              <a:ahLst/>
              <a:cxnLst/>
              <a:rect l="l" t="t" r="r" b="b"/>
              <a:pathLst>
                <a:path w="13011" h="4104" extrusionOk="0">
                  <a:moveTo>
                    <a:pt x="6506" y="1"/>
                  </a:moveTo>
                  <a:cubicBezTo>
                    <a:pt x="4437" y="1"/>
                    <a:pt x="2569" y="301"/>
                    <a:pt x="1369" y="734"/>
                  </a:cubicBezTo>
                  <a:lnTo>
                    <a:pt x="1" y="734"/>
                  </a:lnTo>
                  <a:lnTo>
                    <a:pt x="1" y="2202"/>
                  </a:lnTo>
                  <a:cubicBezTo>
                    <a:pt x="1" y="3270"/>
                    <a:pt x="2903" y="4104"/>
                    <a:pt x="6506" y="4104"/>
                  </a:cubicBezTo>
                  <a:cubicBezTo>
                    <a:pt x="10108" y="4104"/>
                    <a:pt x="13010" y="3270"/>
                    <a:pt x="13010" y="2202"/>
                  </a:cubicBezTo>
                  <a:lnTo>
                    <a:pt x="13010" y="734"/>
                  </a:lnTo>
                  <a:lnTo>
                    <a:pt x="11643" y="734"/>
                  </a:lnTo>
                  <a:cubicBezTo>
                    <a:pt x="10442" y="301"/>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3625250" y="4002475"/>
              <a:ext cx="325275" cy="94250"/>
            </a:xfrm>
            <a:custGeom>
              <a:avLst/>
              <a:gdLst/>
              <a:ahLst/>
              <a:cxnLst/>
              <a:rect l="l" t="t" r="r" b="b"/>
              <a:pathLst>
                <a:path w="13011" h="3770" extrusionOk="0">
                  <a:moveTo>
                    <a:pt x="6506" y="0"/>
                  </a:moveTo>
                  <a:cubicBezTo>
                    <a:pt x="2903" y="0"/>
                    <a:pt x="1" y="834"/>
                    <a:pt x="1" y="1868"/>
                  </a:cubicBezTo>
                  <a:cubicBezTo>
                    <a:pt x="1" y="2903"/>
                    <a:pt x="2903" y="3770"/>
                    <a:pt x="6506" y="3770"/>
                  </a:cubicBezTo>
                  <a:cubicBezTo>
                    <a:pt x="10108" y="3770"/>
                    <a:pt x="13010" y="2903"/>
                    <a:pt x="13010" y="1868"/>
                  </a:cubicBezTo>
                  <a:cubicBezTo>
                    <a:pt x="13010"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3670300" y="4025000"/>
              <a:ext cx="236025" cy="48375"/>
            </a:xfrm>
            <a:custGeom>
              <a:avLst/>
              <a:gdLst/>
              <a:ahLst/>
              <a:cxnLst/>
              <a:rect l="l" t="t" r="r" b="b"/>
              <a:pathLst>
                <a:path w="9441" h="1935" extrusionOk="0">
                  <a:moveTo>
                    <a:pt x="4704" y="0"/>
                  </a:moveTo>
                  <a:cubicBezTo>
                    <a:pt x="1835" y="0"/>
                    <a:pt x="0" y="634"/>
                    <a:pt x="0" y="967"/>
                  </a:cubicBezTo>
                  <a:cubicBezTo>
                    <a:pt x="0" y="1301"/>
                    <a:pt x="1835" y="1935"/>
                    <a:pt x="4704" y="1935"/>
                  </a:cubicBezTo>
                  <a:cubicBezTo>
                    <a:pt x="7606" y="1935"/>
                    <a:pt x="9440" y="1301"/>
                    <a:pt x="9440" y="967"/>
                  </a:cubicBezTo>
                  <a:cubicBezTo>
                    <a:pt x="9440"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3625250" y="3941600"/>
              <a:ext cx="325275" cy="101750"/>
            </a:xfrm>
            <a:custGeom>
              <a:avLst/>
              <a:gdLst/>
              <a:ahLst/>
              <a:cxnLst/>
              <a:rect l="l" t="t" r="r" b="b"/>
              <a:pathLst>
                <a:path w="13011" h="4070" extrusionOk="0">
                  <a:moveTo>
                    <a:pt x="6506" y="0"/>
                  </a:moveTo>
                  <a:cubicBezTo>
                    <a:pt x="4437" y="0"/>
                    <a:pt x="2569" y="267"/>
                    <a:pt x="1369" y="701"/>
                  </a:cubicBezTo>
                  <a:lnTo>
                    <a:pt x="1" y="701"/>
                  </a:lnTo>
                  <a:lnTo>
                    <a:pt x="1" y="2202"/>
                  </a:lnTo>
                  <a:cubicBezTo>
                    <a:pt x="1" y="3236"/>
                    <a:pt x="2903" y="4070"/>
                    <a:pt x="6506" y="4070"/>
                  </a:cubicBezTo>
                  <a:cubicBezTo>
                    <a:pt x="10108" y="4070"/>
                    <a:pt x="13010" y="3236"/>
                    <a:pt x="13010" y="2202"/>
                  </a:cubicBezTo>
                  <a:lnTo>
                    <a:pt x="13010" y="701"/>
                  </a:lnTo>
                  <a:lnTo>
                    <a:pt x="11643" y="701"/>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3625250" y="3912400"/>
              <a:ext cx="325275" cy="94275"/>
            </a:xfrm>
            <a:custGeom>
              <a:avLst/>
              <a:gdLst/>
              <a:ahLst/>
              <a:cxnLst/>
              <a:rect l="l" t="t" r="r" b="b"/>
              <a:pathLst>
                <a:path w="13011" h="3771" extrusionOk="0">
                  <a:moveTo>
                    <a:pt x="6506" y="1"/>
                  </a:moveTo>
                  <a:cubicBezTo>
                    <a:pt x="2903" y="1"/>
                    <a:pt x="1" y="835"/>
                    <a:pt x="1" y="1869"/>
                  </a:cubicBezTo>
                  <a:cubicBezTo>
                    <a:pt x="1" y="2936"/>
                    <a:pt x="2903" y="3770"/>
                    <a:pt x="6506" y="3770"/>
                  </a:cubicBezTo>
                  <a:cubicBezTo>
                    <a:pt x="10108" y="3770"/>
                    <a:pt x="13010" y="2936"/>
                    <a:pt x="13010" y="1869"/>
                  </a:cubicBezTo>
                  <a:cubicBezTo>
                    <a:pt x="13010"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3670300" y="3934925"/>
              <a:ext cx="236025" cy="49225"/>
            </a:xfrm>
            <a:custGeom>
              <a:avLst/>
              <a:gdLst/>
              <a:ahLst/>
              <a:cxnLst/>
              <a:rect l="l" t="t" r="r" b="b"/>
              <a:pathLst>
                <a:path w="9441" h="1969" extrusionOk="0">
                  <a:moveTo>
                    <a:pt x="4704" y="1"/>
                  </a:moveTo>
                  <a:cubicBezTo>
                    <a:pt x="1835" y="1"/>
                    <a:pt x="0" y="634"/>
                    <a:pt x="0" y="968"/>
                  </a:cubicBezTo>
                  <a:cubicBezTo>
                    <a:pt x="0" y="1301"/>
                    <a:pt x="1835" y="1969"/>
                    <a:pt x="4704" y="1969"/>
                  </a:cubicBezTo>
                  <a:cubicBezTo>
                    <a:pt x="7606" y="1969"/>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3038175" y="4065025"/>
              <a:ext cx="325250" cy="101750"/>
            </a:xfrm>
            <a:custGeom>
              <a:avLst/>
              <a:gdLst/>
              <a:ahLst/>
              <a:cxnLst/>
              <a:rect l="l" t="t" r="r" b="b"/>
              <a:pathLst>
                <a:path w="13010" h="4070" extrusionOk="0">
                  <a:moveTo>
                    <a:pt x="6505" y="0"/>
                  </a:moveTo>
                  <a:cubicBezTo>
                    <a:pt x="4437" y="0"/>
                    <a:pt x="2569" y="300"/>
                    <a:pt x="1368" y="734"/>
                  </a:cubicBezTo>
                  <a:lnTo>
                    <a:pt x="0" y="734"/>
                  </a:lnTo>
                  <a:lnTo>
                    <a:pt x="0" y="2202"/>
                  </a:lnTo>
                  <a:cubicBezTo>
                    <a:pt x="0" y="3236"/>
                    <a:pt x="2903" y="4070"/>
                    <a:pt x="6505" y="4070"/>
                  </a:cubicBezTo>
                  <a:cubicBezTo>
                    <a:pt x="10108" y="4070"/>
                    <a:pt x="13010" y="3236"/>
                    <a:pt x="13010" y="2202"/>
                  </a:cubicBezTo>
                  <a:lnTo>
                    <a:pt x="13010" y="734"/>
                  </a:lnTo>
                  <a:lnTo>
                    <a:pt x="11642" y="734"/>
                  </a:lnTo>
                  <a:cubicBezTo>
                    <a:pt x="10441" y="300"/>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3038175" y="4035825"/>
              <a:ext cx="325250" cy="94275"/>
            </a:xfrm>
            <a:custGeom>
              <a:avLst/>
              <a:gdLst/>
              <a:ahLst/>
              <a:cxnLst/>
              <a:rect l="l" t="t" r="r" b="b"/>
              <a:pathLst>
                <a:path w="13010" h="3771" extrusionOk="0">
                  <a:moveTo>
                    <a:pt x="6505" y="1"/>
                  </a:moveTo>
                  <a:cubicBezTo>
                    <a:pt x="2903" y="1"/>
                    <a:pt x="0" y="835"/>
                    <a:pt x="0" y="1902"/>
                  </a:cubicBezTo>
                  <a:cubicBezTo>
                    <a:pt x="0"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3082375" y="4059175"/>
              <a:ext cx="236850" cy="48400"/>
            </a:xfrm>
            <a:custGeom>
              <a:avLst/>
              <a:gdLst/>
              <a:ahLst/>
              <a:cxnLst/>
              <a:rect l="l" t="t" r="r" b="b"/>
              <a:pathLst>
                <a:path w="9474" h="1936" extrusionOk="0">
                  <a:moveTo>
                    <a:pt x="4737" y="1"/>
                  </a:moveTo>
                  <a:cubicBezTo>
                    <a:pt x="1868" y="1"/>
                    <a:pt x="0" y="635"/>
                    <a:pt x="0" y="968"/>
                  </a:cubicBezTo>
                  <a:cubicBezTo>
                    <a:pt x="0" y="1302"/>
                    <a:pt x="1868" y="1935"/>
                    <a:pt x="4737" y="1935"/>
                  </a:cubicBezTo>
                  <a:cubicBezTo>
                    <a:pt x="7606" y="1935"/>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3095725" y="4005800"/>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7"/>
                    <a:pt x="2902" y="4070"/>
                    <a:pt x="6505" y="4070"/>
                  </a:cubicBezTo>
                  <a:cubicBezTo>
                    <a:pt x="10107" y="4070"/>
                    <a:pt x="13043" y="3237"/>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3095725" y="3976625"/>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7" y="3770"/>
                    <a:pt x="13043" y="2936"/>
                    <a:pt x="13043" y="1902"/>
                  </a:cubicBezTo>
                  <a:cubicBezTo>
                    <a:pt x="13043"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3140750" y="3999150"/>
              <a:ext cx="236025" cy="49225"/>
            </a:xfrm>
            <a:custGeom>
              <a:avLst/>
              <a:gdLst/>
              <a:ahLst/>
              <a:cxnLst/>
              <a:rect l="l" t="t" r="r" b="b"/>
              <a:pathLst>
                <a:path w="9441" h="1969" extrusionOk="0">
                  <a:moveTo>
                    <a:pt x="4704" y="0"/>
                  </a:moveTo>
                  <a:cubicBezTo>
                    <a:pt x="1835" y="0"/>
                    <a:pt x="0" y="667"/>
                    <a:pt x="0" y="1001"/>
                  </a:cubicBezTo>
                  <a:cubicBezTo>
                    <a:pt x="0" y="1334"/>
                    <a:pt x="1835" y="1968"/>
                    <a:pt x="4704" y="1968"/>
                  </a:cubicBezTo>
                  <a:cubicBezTo>
                    <a:pt x="7606" y="1968"/>
                    <a:pt x="9440" y="1334"/>
                    <a:pt x="9440" y="1001"/>
                  </a:cubicBezTo>
                  <a:cubicBezTo>
                    <a:pt x="9440"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3153250" y="3946600"/>
              <a:ext cx="326100" cy="101775"/>
            </a:xfrm>
            <a:custGeom>
              <a:avLst/>
              <a:gdLst/>
              <a:ahLst/>
              <a:cxnLst/>
              <a:rect l="l" t="t" r="r" b="b"/>
              <a:pathLst>
                <a:path w="13044" h="4071" extrusionOk="0">
                  <a:moveTo>
                    <a:pt x="6539" y="1"/>
                  </a:moveTo>
                  <a:cubicBezTo>
                    <a:pt x="4437" y="1"/>
                    <a:pt x="2603" y="267"/>
                    <a:pt x="1402" y="734"/>
                  </a:cubicBezTo>
                  <a:lnTo>
                    <a:pt x="1" y="734"/>
                  </a:lnTo>
                  <a:lnTo>
                    <a:pt x="1" y="2202"/>
                  </a:lnTo>
                  <a:cubicBezTo>
                    <a:pt x="1" y="3236"/>
                    <a:pt x="2936" y="4070"/>
                    <a:pt x="6539" y="4070"/>
                  </a:cubicBezTo>
                  <a:cubicBezTo>
                    <a:pt x="10141" y="4070"/>
                    <a:pt x="13043" y="3236"/>
                    <a:pt x="13043" y="2202"/>
                  </a:cubicBezTo>
                  <a:lnTo>
                    <a:pt x="13043" y="734"/>
                  </a:lnTo>
                  <a:lnTo>
                    <a:pt x="11642" y="734"/>
                  </a:lnTo>
                  <a:cubicBezTo>
                    <a:pt x="10475" y="267"/>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3153250" y="3917425"/>
              <a:ext cx="326100" cy="94250"/>
            </a:xfrm>
            <a:custGeom>
              <a:avLst/>
              <a:gdLst/>
              <a:ahLst/>
              <a:cxnLst/>
              <a:rect l="l" t="t" r="r" b="b"/>
              <a:pathLst>
                <a:path w="13044" h="3770" extrusionOk="0">
                  <a:moveTo>
                    <a:pt x="6539" y="0"/>
                  </a:moveTo>
                  <a:cubicBezTo>
                    <a:pt x="2936" y="0"/>
                    <a:pt x="1" y="834"/>
                    <a:pt x="1" y="1901"/>
                  </a:cubicBezTo>
                  <a:cubicBezTo>
                    <a:pt x="1" y="2935"/>
                    <a:pt x="2936" y="3769"/>
                    <a:pt x="6539" y="3769"/>
                  </a:cubicBezTo>
                  <a:cubicBezTo>
                    <a:pt x="10141" y="3769"/>
                    <a:pt x="13043" y="2935"/>
                    <a:pt x="13043" y="1901"/>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3198300" y="39399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5" y="1969"/>
                    <a:pt x="9440" y="1335"/>
                    <a:pt x="9440" y="1001"/>
                  </a:cubicBezTo>
                  <a:cubicBezTo>
                    <a:pt x="9440" y="668"/>
                    <a:pt x="7605"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095725" y="3857375"/>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02"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3095725" y="3828175"/>
              <a:ext cx="326075" cy="94275"/>
            </a:xfrm>
            <a:custGeom>
              <a:avLst/>
              <a:gdLst/>
              <a:ahLst/>
              <a:cxnLst/>
              <a:rect l="l" t="t" r="r" b="b"/>
              <a:pathLst>
                <a:path w="13043" h="3771" extrusionOk="0">
                  <a:moveTo>
                    <a:pt x="6505" y="1"/>
                  </a:moveTo>
                  <a:cubicBezTo>
                    <a:pt x="2902" y="1"/>
                    <a:pt x="0" y="835"/>
                    <a:pt x="0" y="1902"/>
                  </a:cubicBezTo>
                  <a:cubicBezTo>
                    <a:pt x="0" y="2936"/>
                    <a:pt x="2902"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3140750" y="3850700"/>
              <a:ext cx="236025" cy="49225"/>
            </a:xfrm>
            <a:custGeom>
              <a:avLst/>
              <a:gdLst/>
              <a:ahLst/>
              <a:cxnLst/>
              <a:rect l="l" t="t" r="r" b="b"/>
              <a:pathLst>
                <a:path w="9441" h="1969" extrusionOk="0">
                  <a:moveTo>
                    <a:pt x="4704" y="0"/>
                  </a:moveTo>
                  <a:cubicBezTo>
                    <a:pt x="1835" y="0"/>
                    <a:pt x="0" y="668"/>
                    <a:pt x="0" y="1001"/>
                  </a:cubicBezTo>
                  <a:cubicBezTo>
                    <a:pt x="0" y="1335"/>
                    <a:pt x="1835" y="1969"/>
                    <a:pt x="4704" y="1969"/>
                  </a:cubicBezTo>
                  <a:cubicBezTo>
                    <a:pt x="7606" y="1969"/>
                    <a:pt x="9440" y="1335"/>
                    <a:pt x="9440" y="1001"/>
                  </a:cubicBezTo>
                  <a:cubicBezTo>
                    <a:pt x="9440" y="668"/>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3104900" y="37756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5" y="4103"/>
                    <a:pt x="6538" y="4103"/>
                  </a:cubicBezTo>
                  <a:cubicBezTo>
                    <a:pt x="10107"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3104900" y="3746450"/>
              <a:ext cx="326075" cy="94275"/>
            </a:xfrm>
            <a:custGeom>
              <a:avLst/>
              <a:gdLst/>
              <a:ahLst/>
              <a:cxnLst/>
              <a:rect l="l" t="t" r="r" b="b"/>
              <a:pathLst>
                <a:path w="13043" h="3771" extrusionOk="0">
                  <a:moveTo>
                    <a:pt x="6538" y="1"/>
                  </a:moveTo>
                  <a:cubicBezTo>
                    <a:pt x="2935" y="1"/>
                    <a:pt x="0" y="868"/>
                    <a:pt x="0" y="1902"/>
                  </a:cubicBezTo>
                  <a:cubicBezTo>
                    <a:pt x="0" y="2936"/>
                    <a:pt x="2935" y="3770"/>
                    <a:pt x="6538" y="3770"/>
                  </a:cubicBezTo>
                  <a:cubicBezTo>
                    <a:pt x="10107" y="3770"/>
                    <a:pt x="13043" y="2936"/>
                    <a:pt x="13043" y="1902"/>
                  </a:cubicBezTo>
                  <a:cubicBezTo>
                    <a:pt x="13043" y="868"/>
                    <a:pt x="10107"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3149925" y="3769800"/>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3114050" y="3693925"/>
              <a:ext cx="326100" cy="102600"/>
            </a:xfrm>
            <a:custGeom>
              <a:avLst/>
              <a:gdLst/>
              <a:ahLst/>
              <a:cxnLst/>
              <a:rect l="l" t="t" r="r" b="b"/>
              <a:pathLst>
                <a:path w="13044" h="4104" extrusionOk="0">
                  <a:moveTo>
                    <a:pt x="6539" y="0"/>
                  </a:moveTo>
                  <a:cubicBezTo>
                    <a:pt x="4437" y="0"/>
                    <a:pt x="2603" y="301"/>
                    <a:pt x="1402" y="734"/>
                  </a:cubicBezTo>
                  <a:lnTo>
                    <a:pt x="1" y="734"/>
                  </a:lnTo>
                  <a:lnTo>
                    <a:pt x="1" y="2202"/>
                  </a:lnTo>
                  <a:cubicBezTo>
                    <a:pt x="1" y="3236"/>
                    <a:pt x="2936" y="4103"/>
                    <a:pt x="6539" y="4103"/>
                  </a:cubicBezTo>
                  <a:cubicBezTo>
                    <a:pt x="10142" y="4103"/>
                    <a:pt x="13044" y="3236"/>
                    <a:pt x="13044" y="2202"/>
                  </a:cubicBezTo>
                  <a:lnTo>
                    <a:pt x="13044" y="734"/>
                  </a:lnTo>
                  <a:lnTo>
                    <a:pt x="11643"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3114050" y="3664725"/>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2" y="3804"/>
                    <a:pt x="13044" y="2936"/>
                    <a:pt x="13044" y="1902"/>
                  </a:cubicBezTo>
                  <a:cubicBezTo>
                    <a:pt x="13044" y="868"/>
                    <a:pt x="10142"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3159100" y="368807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3356725" y="3091000"/>
              <a:ext cx="326100" cy="102575"/>
            </a:xfrm>
            <a:custGeom>
              <a:avLst/>
              <a:gdLst/>
              <a:ahLst/>
              <a:cxnLst/>
              <a:rect l="l" t="t" r="r" b="b"/>
              <a:pathLst>
                <a:path w="13044" h="4103" extrusionOk="0">
                  <a:moveTo>
                    <a:pt x="6506" y="0"/>
                  </a:moveTo>
                  <a:cubicBezTo>
                    <a:pt x="4437" y="0"/>
                    <a:pt x="2569" y="300"/>
                    <a:pt x="1402" y="734"/>
                  </a:cubicBezTo>
                  <a:lnTo>
                    <a:pt x="1" y="734"/>
                  </a:lnTo>
                  <a:lnTo>
                    <a:pt x="1" y="2202"/>
                  </a:lnTo>
                  <a:cubicBezTo>
                    <a:pt x="1" y="3269"/>
                    <a:pt x="2936" y="4103"/>
                    <a:pt x="6506" y="4103"/>
                  </a:cubicBezTo>
                  <a:cubicBezTo>
                    <a:pt x="10108" y="4103"/>
                    <a:pt x="13044" y="3269"/>
                    <a:pt x="13044" y="2202"/>
                  </a:cubicBezTo>
                  <a:lnTo>
                    <a:pt x="13044" y="734"/>
                  </a:lnTo>
                  <a:lnTo>
                    <a:pt x="11643" y="734"/>
                  </a:lnTo>
                  <a:cubicBezTo>
                    <a:pt x="10442" y="300"/>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3356725" y="3062625"/>
              <a:ext cx="326100" cy="94275"/>
            </a:xfrm>
            <a:custGeom>
              <a:avLst/>
              <a:gdLst/>
              <a:ahLst/>
              <a:cxnLst/>
              <a:rect l="l" t="t" r="r" b="b"/>
              <a:pathLst>
                <a:path w="13044" h="3771" extrusionOk="0">
                  <a:moveTo>
                    <a:pt x="6506" y="1"/>
                  </a:moveTo>
                  <a:cubicBezTo>
                    <a:pt x="2936" y="1"/>
                    <a:pt x="1" y="835"/>
                    <a:pt x="1" y="1869"/>
                  </a:cubicBezTo>
                  <a:cubicBezTo>
                    <a:pt x="1" y="2903"/>
                    <a:pt x="2936" y="3770"/>
                    <a:pt x="6506" y="3770"/>
                  </a:cubicBezTo>
                  <a:cubicBezTo>
                    <a:pt x="10108" y="3770"/>
                    <a:pt x="13044" y="2903"/>
                    <a:pt x="13044" y="1869"/>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3401775" y="3085150"/>
              <a:ext cx="236025" cy="48400"/>
            </a:xfrm>
            <a:custGeom>
              <a:avLst/>
              <a:gdLst/>
              <a:ahLst/>
              <a:cxnLst/>
              <a:rect l="l" t="t" r="r" b="b"/>
              <a:pathLst>
                <a:path w="9441" h="1936" extrusionOk="0">
                  <a:moveTo>
                    <a:pt x="4704" y="1"/>
                  </a:moveTo>
                  <a:cubicBezTo>
                    <a:pt x="1835" y="1"/>
                    <a:pt x="0" y="634"/>
                    <a:pt x="0" y="968"/>
                  </a:cubicBezTo>
                  <a:cubicBezTo>
                    <a:pt x="0" y="1301"/>
                    <a:pt x="1835" y="1935"/>
                    <a:pt x="4704" y="1935"/>
                  </a:cubicBezTo>
                  <a:cubicBezTo>
                    <a:pt x="7606" y="1935"/>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3376750" y="3030950"/>
              <a:ext cx="326100" cy="101750"/>
            </a:xfrm>
            <a:custGeom>
              <a:avLst/>
              <a:gdLst/>
              <a:ahLst/>
              <a:cxnLst/>
              <a:rect l="l" t="t" r="r" b="b"/>
              <a:pathLst>
                <a:path w="13044" h="4070" extrusionOk="0">
                  <a:moveTo>
                    <a:pt x="6505" y="0"/>
                  </a:moveTo>
                  <a:cubicBezTo>
                    <a:pt x="4437" y="0"/>
                    <a:pt x="2569" y="267"/>
                    <a:pt x="1401" y="701"/>
                  </a:cubicBezTo>
                  <a:lnTo>
                    <a:pt x="0" y="701"/>
                  </a:lnTo>
                  <a:lnTo>
                    <a:pt x="0" y="2202"/>
                  </a:lnTo>
                  <a:cubicBezTo>
                    <a:pt x="0" y="3236"/>
                    <a:pt x="2903" y="4070"/>
                    <a:pt x="6505" y="4070"/>
                  </a:cubicBezTo>
                  <a:cubicBezTo>
                    <a:pt x="10108" y="4070"/>
                    <a:pt x="13043" y="3236"/>
                    <a:pt x="13043" y="2202"/>
                  </a:cubicBezTo>
                  <a:lnTo>
                    <a:pt x="13043" y="701"/>
                  </a:lnTo>
                  <a:lnTo>
                    <a:pt x="11642" y="701"/>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3376750" y="3001750"/>
              <a:ext cx="326100" cy="94275"/>
            </a:xfrm>
            <a:custGeom>
              <a:avLst/>
              <a:gdLst/>
              <a:ahLst/>
              <a:cxnLst/>
              <a:rect l="l" t="t" r="r" b="b"/>
              <a:pathLst>
                <a:path w="13044" h="3771" extrusionOk="0">
                  <a:moveTo>
                    <a:pt x="6505" y="1"/>
                  </a:moveTo>
                  <a:cubicBezTo>
                    <a:pt x="2903" y="1"/>
                    <a:pt x="0" y="835"/>
                    <a:pt x="0" y="1869"/>
                  </a:cubicBezTo>
                  <a:cubicBezTo>
                    <a:pt x="0" y="2936"/>
                    <a:pt x="2903" y="3770"/>
                    <a:pt x="6505" y="3770"/>
                  </a:cubicBezTo>
                  <a:cubicBezTo>
                    <a:pt x="10108" y="3770"/>
                    <a:pt x="13043" y="2936"/>
                    <a:pt x="13043" y="1869"/>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3421775" y="3024275"/>
              <a:ext cx="236025" cy="49225"/>
            </a:xfrm>
            <a:custGeom>
              <a:avLst/>
              <a:gdLst/>
              <a:ahLst/>
              <a:cxnLst/>
              <a:rect l="l" t="t" r="r" b="b"/>
              <a:pathLst>
                <a:path w="9441" h="1969" extrusionOk="0">
                  <a:moveTo>
                    <a:pt x="4704" y="0"/>
                  </a:moveTo>
                  <a:cubicBezTo>
                    <a:pt x="1835" y="0"/>
                    <a:pt x="1" y="634"/>
                    <a:pt x="1" y="968"/>
                  </a:cubicBezTo>
                  <a:cubicBezTo>
                    <a:pt x="1" y="1335"/>
                    <a:pt x="1835" y="1969"/>
                    <a:pt x="4704" y="1969"/>
                  </a:cubicBezTo>
                  <a:cubicBezTo>
                    <a:pt x="7606" y="1969"/>
                    <a:pt x="9441" y="1335"/>
                    <a:pt x="9441" y="968"/>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3440125" y="1890750"/>
              <a:ext cx="619625" cy="612425"/>
            </a:xfrm>
            <a:custGeom>
              <a:avLst/>
              <a:gdLst/>
              <a:ahLst/>
              <a:cxnLst/>
              <a:rect l="l" t="t" r="r" b="b"/>
              <a:pathLst>
                <a:path w="24785" h="24497" extrusionOk="0">
                  <a:moveTo>
                    <a:pt x="6838" y="0"/>
                  </a:moveTo>
                  <a:cubicBezTo>
                    <a:pt x="6307" y="0"/>
                    <a:pt x="5805" y="728"/>
                    <a:pt x="5805" y="1543"/>
                  </a:cubicBezTo>
                  <a:cubicBezTo>
                    <a:pt x="6072" y="9049"/>
                    <a:pt x="2803" y="13285"/>
                    <a:pt x="634" y="15287"/>
                  </a:cubicBezTo>
                  <a:cubicBezTo>
                    <a:pt x="1" y="15887"/>
                    <a:pt x="1" y="17188"/>
                    <a:pt x="634" y="17455"/>
                  </a:cubicBezTo>
                  <a:lnTo>
                    <a:pt x="17413" y="24460"/>
                  </a:lnTo>
                  <a:cubicBezTo>
                    <a:pt x="17478" y="24484"/>
                    <a:pt x="17548" y="24497"/>
                    <a:pt x="17619" y="24497"/>
                  </a:cubicBezTo>
                  <a:cubicBezTo>
                    <a:pt x="17839" y="24497"/>
                    <a:pt x="18079" y="24378"/>
                    <a:pt x="18280" y="24126"/>
                  </a:cubicBezTo>
                  <a:cubicBezTo>
                    <a:pt x="24785" y="16054"/>
                    <a:pt x="23584" y="6614"/>
                    <a:pt x="23150" y="4179"/>
                  </a:cubicBezTo>
                  <a:cubicBezTo>
                    <a:pt x="23084" y="3812"/>
                    <a:pt x="22884" y="3545"/>
                    <a:pt x="22583" y="3512"/>
                  </a:cubicBezTo>
                  <a:lnTo>
                    <a:pt x="6939" y="9"/>
                  </a:lnTo>
                  <a:cubicBezTo>
                    <a:pt x="6905" y="3"/>
                    <a:pt x="6872" y="0"/>
                    <a:pt x="6838"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3508500" y="1953500"/>
              <a:ext cx="490375" cy="488725"/>
            </a:xfrm>
            <a:custGeom>
              <a:avLst/>
              <a:gdLst/>
              <a:ahLst/>
              <a:cxnLst/>
              <a:rect l="l" t="t" r="r" b="b"/>
              <a:pathLst>
                <a:path w="19615" h="19549" extrusionOk="0">
                  <a:moveTo>
                    <a:pt x="4871" y="1"/>
                  </a:moveTo>
                  <a:cubicBezTo>
                    <a:pt x="4771" y="6672"/>
                    <a:pt x="2169" y="10975"/>
                    <a:pt x="1" y="13410"/>
                  </a:cubicBezTo>
                  <a:lnTo>
                    <a:pt x="14778" y="19548"/>
                  </a:lnTo>
                  <a:cubicBezTo>
                    <a:pt x="19615" y="13144"/>
                    <a:pt x="19215" y="6005"/>
                    <a:pt x="18781" y="3070"/>
                  </a:cubicBezTo>
                  <a:lnTo>
                    <a:pt x="4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3475975" y="2182850"/>
              <a:ext cx="179325" cy="175150"/>
            </a:xfrm>
            <a:custGeom>
              <a:avLst/>
              <a:gdLst/>
              <a:ahLst/>
              <a:cxnLst/>
              <a:rect l="l" t="t" r="r" b="b"/>
              <a:pathLst>
                <a:path w="7173" h="7006" extrusionOk="0">
                  <a:moveTo>
                    <a:pt x="3337" y="0"/>
                  </a:moveTo>
                  <a:lnTo>
                    <a:pt x="1" y="4470"/>
                  </a:lnTo>
                  <a:lnTo>
                    <a:pt x="4638" y="7005"/>
                  </a:lnTo>
                  <a:cubicBezTo>
                    <a:pt x="4638" y="7005"/>
                    <a:pt x="7173" y="2468"/>
                    <a:pt x="333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3792050" y="2348925"/>
              <a:ext cx="156800" cy="124975"/>
            </a:xfrm>
            <a:custGeom>
              <a:avLst/>
              <a:gdLst/>
              <a:ahLst/>
              <a:cxnLst/>
              <a:rect l="l" t="t" r="r" b="b"/>
              <a:pathLst>
                <a:path w="6272" h="4999" extrusionOk="0">
                  <a:moveTo>
                    <a:pt x="4697" y="0"/>
                  </a:moveTo>
                  <a:cubicBezTo>
                    <a:pt x="3354" y="0"/>
                    <a:pt x="1420" y="548"/>
                    <a:pt x="0" y="3231"/>
                  </a:cubicBezTo>
                  <a:lnTo>
                    <a:pt x="3636" y="4999"/>
                  </a:lnTo>
                  <a:lnTo>
                    <a:pt x="6271" y="262"/>
                  </a:lnTo>
                  <a:cubicBezTo>
                    <a:pt x="6271" y="262"/>
                    <a:pt x="5625" y="0"/>
                    <a:pt x="469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3654450" y="1904700"/>
              <a:ext cx="343875" cy="251975"/>
            </a:xfrm>
            <a:custGeom>
              <a:avLst/>
              <a:gdLst/>
              <a:ahLst/>
              <a:cxnLst/>
              <a:rect l="l" t="t" r="r" b="b"/>
              <a:pathLst>
                <a:path w="13755" h="10079" extrusionOk="0">
                  <a:moveTo>
                    <a:pt x="5117" y="0"/>
                  </a:moveTo>
                  <a:cubicBezTo>
                    <a:pt x="3171" y="0"/>
                    <a:pt x="1521" y="402"/>
                    <a:pt x="1135" y="1152"/>
                  </a:cubicBezTo>
                  <a:cubicBezTo>
                    <a:pt x="0" y="3320"/>
                    <a:pt x="301" y="8724"/>
                    <a:pt x="6105" y="9925"/>
                  </a:cubicBezTo>
                  <a:cubicBezTo>
                    <a:pt x="6614" y="10031"/>
                    <a:pt x="7086" y="10079"/>
                    <a:pt x="7521" y="10079"/>
                  </a:cubicBezTo>
                  <a:cubicBezTo>
                    <a:pt x="12049" y="10079"/>
                    <a:pt x="12743" y="4888"/>
                    <a:pt x="12743" y="4888"/>
                  </a:cubicBezTo>
                  <a:cubicBezTo>
                    <a:pt x="13754" y="1502"/>
                    <a:pt x="8882" y="0"/>
                    <a:pt x="511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3048175" y="1879275"/>
              <a:ext cx="1496100" cy="256900"/>
            </a:xfrm>
            <a:custGeom>
              <a:avLst/>
              <a:gdLst/>
              <a:ahLst/>
              <a:cxnLst/>
              <a:rect l="l" t="t" r="r" b="b"/>
              <a:pathLst>
                <a:path w="59844" h="10276" extrusionOk="0">
                  <a:moveTo>
                    <a:pt x="5171" y="1"/>
                  </a:moveTo>
                  <a:cubicBezTo>
                    <a:pt x="2336" y="1"/>
                    <a:pt x="1" y="2303"/>
                    <a:pt x="1" y="5138"/>
                  </a:cubicBezTo>
                  <a:cubicBezTo>
                    <a:pt x="1" y="7973"/>
                    <a:pt x="2336" y="10275"/>
                    <a:pt x="5171" y="10275"/>
                  </a:cubicBezTo>
                  <a:lnTo>
                    <a:pt x="54673" y="10275"/>
                  </a:lnTo>
                  <a:cubicBezTo>
                    <a:pt x="57508" y="10275"/>
                    <a:pt x="59843" y="7973"/>
                    <a:pt x="59843" y="5138"/>
                  </a:cubicBezTo>
                  <a:cubicBezTo>
                    <a:pt x="59843" y="2303"/>
                    <a:pt x="57508" y="1"/>
                    <a:pt x="54673"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64"/>
          <p:cNvGrpSpPr/>
          <p:nvPr/>
        </p:nvGrpSpPr>
        <p:grpSpPr>
          <a:xfrm>
            <a:off x="2578425" y="3321002"/>
            <a:ext cx="542964" cy="465786"/>
            <a:chOff x="5863675" y="3789852"/>
            <a:chExt cx="542964" cy="465786"/>
          </a:xfrm>
        </p:grpSpPr>
        <p:sp>
          <p:nvSpPr>
            <p:cNvPr id="2050" name="Google Shape;2050;p64"/>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418E13F-2F90-439C-9E8F-BC3DDB3FB7F4}"/>
              </a:ext>
            </a:extLst>
          </p:cNvPr>
          <p:cNvPicPr>
            <a:picLocks noChangeAspect="1"/>
          </p:cNvPicPr>
          <p:nvPr/>
        </p:nvPicPr>
        <p:blipFill>
          <a:blip r:embed="rId3"/>
          <a:stretch>
            <a:fillRect/>
          </a:stretch>
        </p:blipFill>
        <p:spPr>
          <a:xfrm>
            <a:off x="2509818" y="1270211"/>
            <a:ext cx="6312224" cy="3067208"/>
          </a:xfrm>
          <a:prstGeom prst="rect">
            <a:avLst/>
          </a:prstGeom>
        </p:spPr>
      </p:pic>
    </p:spTree>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643</Words>
  <Application>Microsoft Office PowerPoint</Application>
  <PresentationFormat>On-screen Show (16:9)</PresentationFormat>
  <Paragraphs>88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Roboto Condensed Light</vt:lpstr>
      <vt:lpstr>Nunito</vt:lpstr>
      <vt:lpstr>-apple-system</vt:lpstr>
      <vt:lpstr>Ubuntu</vt:lpstr>
      <vt:lpstr>Chewy</vt:lpstr>
      <vt:lpstr>Arial</vt:lpstr>
      <vt:lpstr>Cryptocurrency Today by Slidesgo</vt:lpstr>
      <vt:lpstr>Blockchain Based Crowdfunding</vt:lpstr>
      <vt:lpstr>Group7(ABT)</vt:lpstr>
      <vt:lpstr>01</vt:lpstr>
      <vt:lpstr>Important Terminologies :</vt:lpstr>
      <vt:lpstr>Project overview </vt:lpstr>
      <vt:lpstr>Main problems </vt:lpstr>
      <vt:lpstr>Why we pick this idea?</vt:lpstr>
      <vt:lpstr>Why we choose the smart contracts?</vt:lpstr>
      <vt:lpstr>Working Model</vt:lpstr>
      <vt:lpstr>Project Goals: </vt:lpstr>
      <vt:lpstr>Project Goals: </vt:lpstr>
      <vt:lpstr>Project Goals: </vt:lpstr>
      <vt:lpstr>Project Goals: </vt:lpstr>
      <vt:lpstr>Project Goals: </vt:lpstr>
      <vt:lpstr>Project Goals: </vt:lpstr>
      <vt:lpstr>Project Goals: </vt:lpstr>
      <vt:lpstr>Project Goals: </vt:lpstr>
      <vt:lpstr>Demo </vt:lpstr>
      <vt:lpstr>Conclusion </vt:lpstr>
      <vt:lpstr>Thank You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Crowdfunding</dc:title>
  <cp:lastModifiedBy>Ayat Salem</cp:lastModifiedBy>
  <cp:revision>16</cp:revision>
  <dcterms:modified xsi:type="dcterms:W3CDTF">2022-01-10T13:34:47Z</dcterms:modified>
</cp:coreProperties>
</file>