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CD"/>
    <a:srgbClr val="03506F"/>
    <a:srgbClr val="BBBBBB"/>
    <a:srgbClr val="FFE3D8"/>
    <a:srgbClr val="FF7575"/>
    <a:srgbClr val="FCB6C2"/>
    <a:srgbClr val="80FFD4"/>
    <a:srgbClr val="511845"/>
    <a:srgbClr val="FF5733"/>
    <a:srgbClr val="90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AA14-E4F9-48C7-A0CA-C68AB4722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56982-E9BA-4619-A4BF-CF2D771B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BA3D-BDBD-4CEA-86C9-CED1C7A0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F349-65DE-45F1-BCC4-CE265313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20D8-4368-47B0-BB35-B467D2F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86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1FF4-8D74-49B7-B0F4-A4A9E9EE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D8458-32A6-46F1-BE0F-F8A415CDA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B127-656C-46DF-8B1D-9603B197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4CAD-3D78-4B9E-A5A0-5AE6BEB8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2E4F-089D-4FD6-A491-9769108B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F04CB-62C3-4873-9068-819B7AE6F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E780-C2BF-42F6-8D42-E23FCC24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C0BC-A5A2-4AD8-A4E6-2C1DE900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A4AC-788C-4678-BCCB-2B05DC82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710C-7BE2-4B7A-82CE-4DF8BA97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78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63A5-72B4-4B7E-9BFA-4F95118B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3F19-C9AE-4A86-A7F5-D4ABFD26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9E54-C4E1-4050-92D9-1F2C1A25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D0B8-7FD0-4B25-A76B-6F7DD816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EE7A-269A-41F7-9D5B-4B6A0C89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6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0C93-1BB0-4186-BE7A-0EB621B0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5116-3EFE-43E0-B69B-FFD39D14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B445-F6DE-48E1-8EBF-9AF77B8F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AD0C-33EB-443A-9F0C-D9D387FF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1D24-104C-43D0-840A-F20B8CC6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7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7C23-1654-4EA3-9739-8F259079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C9F0-FE1F-4A98-A209-DABD4DDF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9133F-C403-45BB-9D1E-D56C46F0D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3AEF-B459-44DD-9F8E-2694E315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F1C1-3A06-4D4C-82BB-E0C0695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1CBF-AB93-4F1E-9CAB-160C2D33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5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E568-14CA-461A-BAA3-6A5E458E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E05F3-1C02-40BF-862D-17FED009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8826-0C6F-4205-8425-95B6E315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E16E-8F27-4516-871D-017B73B10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277FC-7B2F-4C23-A882-BB410AF0B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4999-5338-41C8-B4FA-A3854BD2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DDCA2-595B-4609-A16E-58A18A07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092B4-201C-4E01-A0E3-304D9DD1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2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BF29-DA4E-42A2-AB5E-89808D2F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F31C8-14DE-4619-BB81-DF83D65C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9EFA1-1440-449F-8E7A-4DE26439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94C1E-A03A-4D70-9336-506EE479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36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EB6A8-CDE8-4CF1-A1C2-F2DEBB1D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4BD16-B956-4091-9323-46120521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C581-638F-48B4-8061-BDD41C76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4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22B2-2AF0-4BFC-97EE-CA6A8B0C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7C63-E51E-45D8-A5F3-6C77D7EC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D82-56E2-4402-825E-0163D727E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898C-E92E-4B89-BFAB-163BBCDC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004C-4213-4455-8DC9-A03231F9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6128-EFB5-4DA6-90F5-EEAD0E1E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7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1362-5374-447E-8BC9-288520F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A34DE-3D4F-4021-9FEA-F7C844D94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08F3-B98C-4EF5-8079-CC433428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5B349-3E5F-44EF-A7B4-D9B7E937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B21F-3F5D-47CA-9624-DA8EB086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EBAA0-2910-4792-A8E4-B417AD7A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5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C78FD-3526-4EC0-8B4A-5A511DB9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2FF9-009A-4892-A59C-0E78EFE5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35E6-5E1D-447D-B27B-C166C7CBD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C776-6E4D-4744-B777-EBC6E48CA3A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2131-1F7F-4D76-9C8C-6DBDE16F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8D7A-9D69-467A-A576-B4B1B3D1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311B-C231-4586-9B34-8BDBDD33AD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4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29B8BA-B4AC-43A2-A70C-0DD814F6C756}"/>
              </a:ext>
            </a:extLst>
          </p:cNvPr>
          <p:cNvSpPr/>
          <p:nvPr/>
        </p:nvSpPr>
        <p:spPr>
          <a:xfrm>
            <a:off x="578203" y="931933"/>
            <a:ext cx="7412858" cy="570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1B6CA-5259-4DD8-B865-9B825C7D17F5}"/>
              </a:ext>
            </a:extLst>
          </p:cNvPr>
          <p:cNvSpPr/>
          <p:nvPr/>
        </p:nvSpPr>
        <p:spPr>
          <a:xfrm>
            <a:off x="6042993" y="1088006"/>
            <a:ext cx="1736034" cy="634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Connectée</a:t>
            </a:r>
          </a:p>
          <a:p>
            <a:pPr algn="ctr"/>
            <a:r>
              <a:rPr lang="fr-FR" b="1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3F60A-DBA5-4020-BFDB-DE5696B62DC3}"/>
              </a:ext>
            </a:extLst>
          </p:cNvPr>
          <p:cNvSpPr/>
          <p:nvPr/>
        </p:nvSpPr>
        <p:spPr>
          <a:xfrm>
            <a:off x="2117767" y="1956557"/>
            <a:ext cx="4161182" cy="42705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8138F-E73F-499E-8D03-6ED2CBB2ACF1}"/>
              </a:ext>
            </a:extLst>
          </p:cNvPr>
          <p:cNvSpPr/>
          <p:nvPr/>
        </p:nvSpPr>
        <p:spPr>
          <a:xfrm>
            <a:off x="2656021" y="2956564"/>
            <a:ext cx="2732394" cy="60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Code Apogée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C45B-AB64-4396-B5ED-7E0AFCDC65ED}"/>
              </a:ext>
            </a:extLst>
          </p:cNvPr>
          <p:cNvSpPr/>
          <p:nvPr/>
        </p:nvSpPr>
        <p:spPr>
          <a:xfrm>
            <a:off x="2656021" y="3804880"/>
            <a:ext cx="2732394" cy="60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Email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0FC19-F02E-4568-8DD0-B7CC77F1ABA0}"/>
              </a:ext>
            </a:extLst>
          </p:cNvPr>
          <p:cNvSpPr/>
          <p:nvPr/>
        </p:nvSpPr>
        <p:spPr>
          <a:xfrm>
            <a:off x="2656021" y="4626361"/>
            <a:ext cx="2732394" cy="60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Choix 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91440-C77B-4A22-9EE8-E9DD7F35061F}"/>
              </a:ext>
            </a:extLst>
          </p:cNvPr>
          <p:cNvSpPr/>
          <p:nvPr/>
        </p:nvSpPr>
        <p:spPr>
          <a:xfrm>
            <a:off x="2656021" y="2154134"/>
            <a:ext cx="2732394" cy="60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Nom prénom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A33C307-3055-4964-BE1A-3E94E59FBA0E}"/>
              </a:ext>
            </a:extLst>
          </p:cNvPr>
          <p:cNvSpPr/>
          <p:nvPr/>
        </p:nvSpPr>
        <p:spPr>
          <a:xfrm>
            <a:off x="5288575" y="5322430"/>
            <a:ext cx="644131" cy="733813"/>
          </a:xfrm>
          <a:prstGeom prst="rightBrace">
            <a:avLst>
              <a:gd name="adj1" fmla="val 8333"/>
              <a:gd name="adj2" fmla="val 51108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13C40-9901-4DE5-87CB-730AC151EE56}"/>
              </a:ext>
            </a:extLst>
          </p:cNvPr>
          <p:cNvSpPr txBox="1"/>
          <p:nvPr/>
        </p:nvSpPr>
        <p:spPr>
          <a:xfrm>
            <a:off x="6257664" y="5303740"/>
            <a:ext cx="39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Vérifier les données s’ils sont corrects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highlight>
                  <a:srgbClr val="00FFFF"/>
                </a:highlight>
              </a:rPr>
              <a:t>Oui : enregistrer la demande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highlight>
                  <a:srgbClr val="FF0000"/>
                </a:highlight>
              </a:rPr>
              <a:t>Non : afficher le message d’erreur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F2EC4E-1FD6-4880-B713-DEA271C727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779027" y="1405395"/>
            <a:ext cx="2364783" cy="54526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14893F6-F79E-46E4-80C1-657F896B630F}"/>
              </a:ext>
            </a:extLst>
          </p:cNvPr>
          <p:cNvSpPr/>
          <p:nvPr/>
        </p:nvSpPr>
        <p:spPr>
          <a:xfrm rot="10800000">
            <a:off x="4989726" y="4902543"/>
            <a:ext cx="205125" cy="12410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0240C-3021-496B-9A02-D6FF4483B017}"/>
              </a:ext>
            </a:extLst>
          </p:cNvPr>
          <p:cNvSpPr/>
          <p:nvPr/>
        </p:nvSpPr>
        <p:spPr>
          <a:xfrm>
            <a:off x="3240431" y="5322431"/>
            <a:ext cx="1563573" cy="603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Envoyer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3E1559A-1D84-4B97-B21A-BB330E650BF6}"/>
              </a:ext>
            </a:extLst>
          </p:cNvPr>
          <p:cNvCxnSpPr>
            <a:cxnSpLocks/>
          </p:cNvCxnSpPr>
          <p:nvPr/>
        </p:nvCxnSpPr>
        <p:spPr>
          <a:xfrm>
            <a:off x="9856894" y="5701634"/>
            <a:ext cx="1304975" cy="1157075"/>
          </a:xfrm>
          <a:prstGeom prst="bentConnector3">
            <a:avLst>
              <a:gd name="adj1" fmla="val 9874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3D5998-D7B9-44B9-890A-1CBAE55EC90B}"/>
              </a:ext>
            </a:extLst>
          </p:cNvPr>
          <p:cNvCxnSpPr>
            <a:cxnSpLocks/>
          </p:cNvCxnSpPr>
          <p:nvPr/>
        </p:nvCxnSpPr>
        <p:spPr>
          <a:xfrm flipH="1">
            <a:off x="5436875" y="4287444"/>
            <a:ext cx="1512022" cy="5459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FE400B-ABE2-4627-92AA-BC6CA88C99D9}"/>
              </a:ext>
            </a:extLst>
          </p:cNvPr>
          <p:cNvSpPr txBox="1"/>
          <p:nvPr/>
        </p:nvSpPr>
        <p:spPr>
          <a:xfrm>
            <a:off x="6998957" y="3619854"/>
            <a:ext cx="2453620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/>
              <a:t>-relevé des notes</a:t>
            </a:r>
          </a:p>
          <a:p>
            <a:r>
              <a:rPr lang="fr-FR" b="1" dirty="0"/>
              <a:t>-attestation de scolarité</a:t>
            </a:r>
          </a:p>
          <a:p>
            <a:r>
              <a:rPr lang="fr-FR" b="1" dirty="0"/>
              <a:t>-demande de stage</a:t>
            </a:r>
          </a:p>
          <a:p>
            <a:r>
              <a:rPr lang="fr-FR" b="1" dirty="0"/>
              <a:t>-…</a:t>
            </a:r>
          </a:p>
        </p:txBody>
      </p:sp>
    </p:spTree>
    <p:extLst>
      <p:ext uri="{BB962C8B-B14F-4D97-AF65-F5344CB8AC3E}">
        <p14:creationId xmlns:p14="http://schemas.microsoft.com/office/powerpoint/2010/main" val="310069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29B8BA-B4AC-43A2-A70C-0DD814F6C756}"/>
              </a:ext>
            </a:extLst>
          </p:cNvPr>
          <p:cNvSpPr/>
          <p:nvPr/>
        </p:nvSpPr>
        <p:spPr>
          <a:xfrm>
            <a:off x="1744394" y="759655"/>
            <a:ext cx="7412858" cy="52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3F60A-DBA5-4020-BFDB-DE5696B62DC3}"/>
              </a:ext>
            </a:extLst>
          </p:cNvPr>
          <p:cNvSpPr/>
          <p:nvPr/>
        </p:nvSpPr>
        <p:spPr>
          <a:xfrm>
            <a:off x="3370232" y="1657190"/>
            <a:ext cx="4161182" cy="3723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8138F-E73F-499E-8D03-6ED2CBB2ACF1}"/>
              </a:ext>
            </a:extLst>
          </p:cNvPr>
          <p:cNvSpPr/>
          <p:nvPr/>
        </p:nvSpPr>
        <p:spPr>
          <a:xfrm>
            <a:off x="4012963" y="2904217"/>
            <a:ext cx="2732394" cy="60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91440-C77B-4A22-9EE8-E9DD7F35061F}"/>
              </a:ext>
            </a:extLst>
          </p:cNvPr>
          <p:cNvSpPr/>
          <p:nvPr/>
        </p:nvSpPr>
        <p:spPr>
          <a:xfrm>
            <a:off x="4012963" y="2101787"/>
            <a:ext cx="2732394" cy="60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EA116-39F5-48BC-8ACF-8218445DEEF8}"/>
              </a:ext>
            </a:extLst>
          </p:cNvPr>
          <p:cNvSpPr/>
          <p:nvPr/>
        </p:nvSpPr>
        <p:spPr>
          <a:xfrm>
            <a:off x="4511143" y="4405388"/>
            <a:ext cx="1736034" cy="6347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 in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76B330F-7407-4065-884B-445D5043C826}"/>
              </a:ext>
            </a:extLst>
          </p:cNvPr>
          <p:cNvCxnSpPr>
            <a:cxnSpLocks/>
          </p:cNvCxnSpPr>
          <p:nvPr/>
        </p:nvCxnSpPr>
        <p:spPr>
          <a:xfrm rot="5400000">
            <a:off x="8473328" y="845039"/>
            <a:ext cx="2403608" cy="713529"/>
          </a:xfrm>
          <a:prstGeom prst="bentConnector3">
            <a:avLst>
              <a:gd name="adj1" fmla="val 990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122E2-A731-4979-8755-46B61C40EEE2}"/>
              </a:ext>
            </a:extLst>
          </p:cNvPr>
          <p:cNvCxnSpPr/>
          <p:nvPr/>
        </p:nvCxnSpPr>
        <p:spPr>
          <a:xfrm>
            <a:off x="10971224" y="0"/>
            <a:ext cx="0" cy="6858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A0D88C7-30B4-4690-A06B-422DD01A4246}"/>
              </a:ext>
            </a:extLst>
          </p:cNvPr>
          <p:cNvSpPr/>
          <p:nvPr/>
        </p:nvSpPr>
        <p:spPr>
          <a:xfrm>
            <a:off x="6377634" y="4341741"/>
            <a:ext cx="644131" cy="733813"/>
          </a:xfrm>
          <a:prstGeom prst="rightBrace">
            <a:avLst>
              <a:gd name="adj1" fmla="val 8333"/>
              <a:gd name="adj2" fmla="val 51108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7B028-EA57-4628-BC17-8291E529851A}"/>
              </a:ext>
            </a:extLst>
          </p:cNvPr>
          <p:cNvSpPr txBox="1"/>
          <p:nvPr/>
        </p:nvSpPr>
        <p:spPr>
          <a:xfrm>
            <a:off x="7021765" y="4200261"/>
            <a:ext cx="39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Vérifier les données s’ils sont corrects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highlight>
                  <a:srgbClr val="00FFFF"/>
                </a:highlight>
              </a:rPr>
              <a:t>Oui :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highlight>
                  <a:srgbClr val="FF0000"/>
                </a:highlight>
              </a:rPr>
              <a:t>Non : afficher le message d’erreur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43E9C1-743D-4971-846F-451A2AC2F2E7}"/>
              </a:ext>
            </a:extLst>
          </p:cNvPr>
          <p:cNvCxnSpPr>
            <a:cxnSpLocks/>
          </p:cNvCxnSpPr>
          <p:nvPr/>
        </p:nvCxnSpPr>
        <p:spPr>
          <a:xfrm>
            <a:off x="9318367" y="4661926"/>
            <a:ext cx="2527748" cy="2135564"/>
          </a:xfrm>
          <a:prstGeom prst="bentConnector3">
            <a:avLst>
              <a:gd name="adj1" fmla="val 10033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92EE-E460-4F7E-84E5-4B4D82F6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2421835" cy="1325563"/>
          </a:xfrm>
        </p:spPr>
        <p:txBody>
          <a:bodyPr/>
          <a:lstStyle/>
          <a:p>
            <a:r>
              <a:rPr lang="fr-FR" b="1" u="sng" dirty="0"/>
              <a:t>Data-base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4156D7-83A2-4ACF-B252-13F2347C1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13668"/>
              </p:ext>
            </p:extLst>
          </p:nvPr>
        </p:nvGraphicFramePr>
        <p:xfrm>
          <a:off x="3207025" y="513552"/>
          <a:ext cx="6760791" cy="253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207">
                  <a:extLst>
                    <a:ext uri="{9D8B030D-6E8A-4147-A177-3AD203B41FA5}">
                      <a16:colId xmlns:a16="http://schemas.microsoft.com/office/drawing/2014/main" val="2078922510"/>
                    </a:ext>
                  </a:extLst>
                </a:gridCol>
                <a:gridCol w="2096227">
                  <a:extLst>
                    <a:ext uri="{9D8B030D-6E8A-4147-A177-3AD203B41FA5}">
                      <a16:colId xmlns:a16="http://schemas.microsoft.com/office/drawing/2014/main" val="143000483"/>
                    </a:ext>
                  </a:extLst>
                </a:gridCol>
                <a:gridCol w="1461938">
                  <a:extLst>
                    <a:ext uri="{9D8B030D-6E8A-4147-A177-3AD203B41FA5}">
                      <a16:colId xmlns:a16="http://schemas.microsoft.com/office/drawing/2014/main" val="3741751128"/>
                    </a:ext>
                  </a:extLst>
                </a:gridCol>
                <a:gridCol w="1416419">
                  <a:extLst>
                    <a:ext uri="{9D8B030D-6E8A-4147-A177-3AD203B41FA5}">
                      <a16:colId xmlns:a16="http://schemas.microsoft.com/office/drawing/2014/main" val="2841714235"/>
                    </a:ext>
                  </a:extLst>
                </a:gridCol>
              </a:tblGrid>
              <a:tr h="748040">
                <a:tc>
                  <a:txBody>
                    <a:bodyPr/>
                    <a:lstStyle/>
                    <a:p>
                      <a:r>
                        <a:rPr lang="fr-FR" b="1" u="sng" dirty="0">
                          <a:solidFill>
                            <a:sysClr val="windowText" lastClr="000000"/>
                          </a:solidFill>
                        </a:rPr>
                        <a:t>*Id_demande </a:t>
                      </a:r>
                    </a:p>
                    <a:p>
                      <a:r>
                        <a:rPr lang="fr-FR" b="1" u="sng" dirty="0">
                          <a:solidFill>
                            <a:sysClr val="windowText" lastClr="000000"/>
                          </a:solidFill>
                        </a:rPr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ysClr val="windowText" lastClr="000000"/>
                          </a:solidFill>
                        </a:rPr>
                        <a:t> type_document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ysClr val="windowText" lastClr="000000"/>
                          </a:solidFill>
                        </a:rPr>
                        <a:t>Statut: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ysClr val="windowText" lastClr="000000"/>
                          </a:solidFill>
                        </a:rPr>
                        <a:t>Att/oui/non</a:t>
                      </a:r>
                    </a:p>
                    <a:p>
                      <a:endParaRPr lang="fr-FR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u="sng" dirty="0">
                          <a:solidFill>
                            <a:sysClr val="windowText" lastClr="000000"/>
                          </a:solidFill>
                        </a:rPr>
                        <a:t>codeAppo</a:t>
                      </a:r>
                    </a:p>
                    <a:p>
                      <a:r>
                        <a:rPr lang="fr-FR" b="1" u="sng" dirty="0">
                          <a:solidFill>
                            <a:sysClr val="windowText" lastClr="000000"/>
                          </a:solidFill>
                        </a:rPr>
                        <a:t>(forign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73185"/>
                  </a:ext>
                </a:extLst>
              </a:tr>
              <a:tr h="299216"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Relevé des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62875"/>
                  </a:ext>
                </a:extLst>
              </a:tr>
              <a:tr h="523628">
                <a:tc>
                  <a:txBody>
                    <a:bodyPr/>
                    <a:lstStyle/>
                    <a:p>
                      <a:r>
                        <a:rPr lang="fr-F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Attestation scolarité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12677"/>
                  </a:ext>
                </a:extLst>
              </a:tr>
              <a:tr h="299216">
                <a:tc>
                  <a:txBody>
                    <a:bodyPr/>
                    <a:lstStyle/>
                    <a:p>
                      <a:r>
                        <a:rPr lang="fr-FR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93943"/>
                  </a:ext>
                </a:extLst>
              </a:tr>
              <a:tr h="299216">
                <a:tc>
                  <a:txBody>
                    <a:bodyPr/>
                    <a:lstStyle/>
                    <a:p>
                      <a:r>
                        <a:rPr lang="fr-FR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Demande de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70255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27C59AB-A74F-415B-988F-FD3B350547A1}"/>
              </a:ext>
            </a:extLst>
          </p:cNvPr>
          <p:cNvCxnSpPr>
            <a:cxnSpLocks/>
          </p:cNvCxnSpPr>
          <p:nvPr/>
        </p:nvCxnSpPr>
        <p:spPr>
          <a:xfrm rot="5400000">
            <a:off x="9521688" y="576470"/>
            <a:ext cx="1921568" cy="768629"/>
          </a:xfrm>
          <a:prstGeom prst="bentConnector3">
            <a:avLst>
              <a:gd name="adj1" fmla="val 9965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BF3C2DAE-B223-4A23-ABF1-DDAD1A632458}"/>
              </a:ext>
            </a:extLst>
          </p:cNvPr>
          <p:cNvSpPr txBox="1">
            <a:spLocks/>
          </p:cNvSpPr>
          <p:nvPr/>
        </p:nvSpPr>
        <p:spPr>
          <a:xfrm>
            <a:off x="5211418" y="0"/>
            <a:ext cx="3902765" cy="56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rgbClr val="FF0000"/>
                </a:solidFill>
              </a:rPr>
              <a:t>Table des demandes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298E6-FF60-46B9-ABAF-188BCDDDA82D}"/>
              </a:ext>
            </a:extLst>
          </p:cNvPr>
          <p:cNvSpPr txBox="1"/>
          <p:nvPr/>
        </p:nvSpPr>
        <p:spPr>
          <a:xfrm>
            <a:off x="63952" y="3124338"/>
            <a:ext cx="6760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fr-FR" b="1" dirty="0">
                <a:solidFill>
                  <a:srgbClr val="FF0000"/>
                </a:solidFill>
              </a:rPr>
              <a:t>Table des admins. (login password#)</a:t>
            </a:r>
          </a:p>
          <a:p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fr-FR" b="1" dirty="0">
                <a:solidFill>
                  <a:srgbClr val="FF0000"/>
                </a:solidFill>
              </a:rPr>
              <a:t>Table des étudiants.(</a:t>
            </a:r>
            <a:r>
              <a:rPr lang="fr-FR" b="1" u="sng" dirty="0">
                <a:solidFill>
                  <a:srgbClr val="FF0000"/>
                </a:solidFill>
              </a:rPr>
              <a:t>codeAppo</a:t>
            </a:r>
            <a:r>
              <a:rPr lang="fr-FR" b="1" dirty="0">
                <a:solidFill>
                  <a:srgbClr val="FF0000"/>
                </a:solidFill>
              </a:rPr>
              <a:t> nom </a:t>
            </a:r>
            <a:r>
              <a:rPr lang="fr-FR" b="1" dirty="0" err="1">
                <a:solidFill>
                  <a:srgbClr val="FF0000"/>
                </a:solidFill>
              </a:rPr>
              <a:t>prenom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u="sng" dirty="0">
                <a:solidFill>
                  <a:srgbClr val="FF0000"/>
                </a:solidFill>
              </a:rPr>
              <a:t>email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datenaissance</a:t>
            </a:r>
            <a:r>
              <a:rPr lang="fr-FR" b="1" dirty="0">
                <a:solidFill>
                  <a:srgbClr val="FF0000"/>
                </a:solidFill>
              </a:rPr>
              <a:t> )</a:t>
            </a:r>
          </a:p>
          <a:p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fr-FR" b="1" dirty="0">
                <a:solidFill>
                  <a:srgbClr val="FF0000"/>
                </a:solidFill>
              </a:rPr>
              <a:t>Table des note.</a:t>
            </a:r>
          </a:p>
          <a:p>
            <a:r>
              <a:rPr lang="fr-FR" b="1" dirty="0">
                <a:solidFill>
                  <a:srgbClr val="FF0000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r>
              <a:rPr lang="fr-FR" b="1" dirty="0">
                <a:solidFill>
                  <a:srgbClr val="FF0000"/>
                </a:solidFill>
                <a:highlight>
                  <a:srgbClr val="00FFFF"/>
                </a:highlight>
              </a:rPr>
              <a:t>Table des module.</a:t>
            </a:r>
          </a:p>
          <a:p>
            <a:endParaRPr lang="fr-FR" b="1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042F1AE-A99D-45AB-BA5E-58C9CCD16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14909"/>
              </p:ext>
            </p:extLst>
          </p:nvPr>
        </p:nvGraphicFramePr>
        <p:xfrm>
          <a:off x="6096000" y="4373214"/>
          <a:ext cx="4224132" cy="2001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044">
                  <a:extLst>
                    <a:ext uri="{9D8B030D-6E8A-4147-A177-3AD203B41FA5}">
                      <a16:colId xmlns:a16="http://schemas.microsoft.com/office/drawing/2014/main" val="2426282279"/>
                    </a:ext>
                  </a:extLst>
                </a:gridCol>
                <a:gridCol w="1408044">
                  <a:extLst>
                    <a:ext uri="{9D8B030D-6E8A-4147-A177-3AD203B41FA5}">
                      <a16:colId xmlns:a16="http://schemas.microsoft.com/office/drawing/2014/main" val="2877028988"/>
                    </a:ext>
                  </a:extLst>
                </a:gridCol>
                <a:gridCol w="1408044">
                  <a:extLst>
                    <a:ext uri="{9D8B030D-6E8A-4147-A177-3AD203B41FA5}">
                      <a16:colId xmlns:a16="http://schemas.microsoft.com/office/drawing/2014/main" val="3786575749"/>
                    </a:ext>
                  </a:extLst>
                </a:gridCol>
              </a:tblGrid>
              <a:tr h="612134">
                <a:tc>
                  <a:txBody>
                    <a:bodyPr/>
                    <a:lstStyle/>
                    <a:p>
                      <a:r>
                        <a:rPr lang="fr-FR" sz="1400" b="1" u="sng" dirty="0"/>
                        <a:t>CodeAppo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Nom_module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99128"/>
                  </a:ext>
                </a:extLst>
              </a:tr>
              <a:tr h="347236">
                <a:tc>
                  <a:txBody>
                    <a:bodyPr/>
                    <a:lstStyle/>
                    <a:p>
                      <a:r>
                        <a:rPr lang="fr-FR" sz="1400" b="1" dirty="0"/>
                        <a:t>12421303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Analyse1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33629"/>
                  </a:ext>
                </a:extLst>
              </a:tr>
              <a:tr h="347236">
                <a:tc>
                  <a:txBody>
                    <a:bodyPr/>
                    <a:lstStyle/>
                    <a:p>
                      <a:r>
                        <a:rPr lang="fr-FR" sz="1400" b="1" dirty="0"/>
                        <a:t>12421304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Analyse1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6092"/>
                  </a:ext>
                </a:extLst>
              </a:tr>
              <a:tr h="347236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12421303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Analyse2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07205"/>
                  </a:ext>
                </a:extLst>
              </a:tr>
              <a:tr h="347236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12421303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Analyse2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80578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618D6036-F8CF-4E64-95F8-F4AEA21C4D04}"/>
              </a:ext>
            </a:extLst>
          </p:cNvPr>
          <p:cNvSpPr/>
          <p:nvPr/>
        </p:nvSpPr>
        <p:spPr>
          <a:xfrm rot="16200000">
            <a:off x="7207632" y="2613090"/>
            <a:ext cx="573016" cy="27962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E071C-370B-4E57-AA0E-00899BA74703}"/>
              </a:ext>
            </a:extLst>
          </p:cNvPr>
          <p:cNvSpPr txBox="1"/>
          <p:nvPr/>
        </p:nvSpPr>
        <p:spPr>
          <a:xfrm>
            <a:off x="7494140" y="3540053"/>
            <a:ext cx="20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Double Primary 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0F0F4-B2B7-492C-8633-C6AB7470C704}"/>
              </a:ext>
            </a:extLst>
          </p:cNvPr>
          <p:cNvSpPr/>
          <p:nvPr/>
        </p:nvSpPr>
        <p:spPr>
          <a:xfrm>
            <a:off x="7288631" y="4001189"/>
            <a:ext cx="160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Table des note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0E60A2-3D54-4B21-9154-AC7957F80938}"/>
              </a:ext>
            </a:extLst>
          </p:cNvPr>
          <p:cNvCxnSpPr/>
          <p:nvPr/>
        </p:nvCxnSpPr>
        <p:spPr>
          <a:xfrm>
            <a:off x="11555896" y="0"/>
            <a:ext cx="0" cy="68580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29B8BA-B4AC-43A2-A70C-0DD814F6C756}"/>
              </a:ext>
            </a:extLst>
          </p:cNvPr>
          <p:cNvSpPr/>
          <p:nvPr/>
        </p:nvSpPr>
        <p:spPr>
          <a:xfrm>
            <a:off x="1466098" y="110299"/>
            <a:ext cx="7412858" cy="52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1B6CA-5259-4DD8-B865-9B825C7D17F5}"/>
              </a:ext>
            </a:extLst>
          </p:cNvPr>
          <p:cNvSpPr/>
          <p:nvPr/>
        </p:nvSpPr>
        <p:spPr>
          <a:xfrm>
            <a:off x="7142921" y="284056"/>
            <a:ext cx="1643268" cy="592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 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3F60A-DBA5-4020-BFDB-DE5696B62DC3}"/>
              </a:ext>
            </a:extLst>
          </p:cNvPr>
          <p:cNvSpPr/>
          <p:nvPr/>
        </p:nvSpPr>
        <p:spPr>
          <a:xfrm>
            <a:off x="1998631" y="1074540"/>
            <a:ext cx="6347791" cy="40452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D43F6-9972-48AE-8004-4D4CA5A929D4}"/>
              </a:ext>
            </a:extLst>
          </p:cNvPr>
          <p:cNvSpPr txBox="1"/>
          <p:nvPr/>
        </p:nvSpPr>
        <p:spPr>
          <a:xfrm>
            <a:off x="4411742" y="116619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demandes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2AD3870-D8BF-4C34-A585-7FC4D69086D0}"/>
              </a:ext>
            </a:extLst>
          </p:cNvPr>
          <p:cNvSpPr/>
          <p:nvPr/>
        </p:nvSpPr>
        <p:spPr>
          <a:xfrm>
            <a:off x="7142921" y="2054087"/>
            <a:ext cx="1017977" cy="267911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8282C-61FF-4C10-A022-4BB5FC6D77BD}"/>
              </a:ext>
            </a:extLst>
          </p:cNvPr>
          <p:cNvSpPr txBox="1"/>
          <p:nvPr/>
        </p:nvSpPr>
        <p:spPr>
          <a:xfrm>
            <a:off x="8280166" y="3234611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Les demandes dont le stat = att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DFEFA-235A-47C7-AEB2-BF4045D38ABE}"/>
              </a:ext>
            </a:extLst>
          </p:cNvPr>
          <p:cNvSpPr txBox="1"/>
          <p:nvPr/>
        </p:nvSpPr>
        <p:spPr>
          <a:xfrm>
            <a:off x="2425148" y="1895926"/>
            <a:ext cx="45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Demande : </a:t>
            </a:r>
            <a:r>
              <a:rPr lang="fr-FR" b="1" dirty="0" err="1"/>
              <a:t>prenom</a:t>
            </a:r>
            <a:r>
              <a:rPr lang="fr-FR" b="1" dirty="0"/>
              <a:t> nom  demande de relevée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A5CDD-1E41-488D-A863-C52A71E39E5F}"/>
              </a:ext>
            </a:extLst>
          </p:cNvPr>
          <p:cNvSpPr/>
          <p:nvPr/>
        </p:nvSpPr>
        <p:spPr>
          <a:xfrm>
            <a:off x="5018530" y="2201519"/>
            <a:ext cx="10595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Valider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B2779D-DAE8-47D1-89BB-E4E8458E0E5C}"/>
              </a:ext>
            </a:extLst>
          </p:cNvPr>
          <p:cNvSpPr/>
          <p:nvPr/>
        </p:nvSpPr>
        <p:spPr>
          <a:xfrm>
            <a:off x="6175141" y="2201519"/>
            <a:ext cx="109034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Refuser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3B5F9-111B-4052-BCBB-FF155C474C76}"/>
              </a:ext>
            </a:extLst>
          </p:cNvPr>
          <p:cNvSpPr txBox="1"/>
          <p:nvPr/>
        </p:nvSpPr>
        <p:spPr>
          <a:xfrm>
            <a:off x="2425148" y="2655204"/>
            <a:ext cx="45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Demande : </a:t>
            </a:r>
            <a:r>
              <a:rPr lang="fr-FR" b="1" dirty="0" err="1"/>
              <a:t>prenom</a:t>
            </a:r>
            <a:r>
              <a:rPr lang="fr-FR" b="1" dirty="0"/>
              <a:t> nom  demande de relevée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86F2F8-AAF7-48E3-8E02-4C8621BCDD8B}"/>
              </a:ext>
            </a:extLst>
          </p:cNvPr>
          <p:cNvSpPr/>
          <p:nvPr/>
        </p:nvSpPr>
        <p:spPr>
          <a:xfrm>
            <a:off x="5018530" y="2960797"/>
            <a:ext cx="10595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Valider</a:t>
            </a:r>
            <a:endParaRPr lang="fr-FR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C8941A-DE0C-4771-AB24-A2E22AF44CC4}"/>
              </a:ext>
            </a:extLst>
          </p:cNvPr>
          <p:cNvSpPr/>
          <p:nvPr/>
        </p:nvSpPr>
        <p:spPr>
          <a:xfrm>
            <a:off x="6175141" y="2960797"/>
            <a:ext cx="109034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Refuser</a:t>
            </a:r>
            <a:endParaRPr lang="fr-F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9DEE67-F70A-427C-AF1D-51F2182C42A0}"/>
              </a:ext>
            </a:extLst>
          </p:cNvPr>
          <p:cNvSpPr txBox="1"/>
          <p:nvPr/>
        </p:nvSpPr>
        <p:spPr>
          <a:xfrm>
            <a:off x="2445733" y="3984231"/>
            <a:ext cx="45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Demande : </a:t>
            </a:r>
            <a:r>
              <a:rPr lang="fr-FR" b="1" dirty="0" err="1"/>
              <a:t>prenom</a:t>
            </a:r>
            <a:r>
              <a:rPr lang="fr-FR" b="1" dirty="0"/>
              <a:t> nom  demande de relevée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1D7B8-497A-43D1-87E0-38BD84916300}"/>
              </a:ext>
            </a:extLst>
          </p:cNvPr>
          <p:cNvSpPr/>
          <p:nvPr/>
        </p:nvSpPr>
        <p:spPr>
          <a:xfrm>
            <a:off x="5039115" y="4289824"/>
            <a:ext cx="10595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Valider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BA3A7C-C7B0-44B4-939B-215464754F7C}"/>
              </a:ext>
            </a:extLst>
          </p:cNvPr>
          <p:cNvSpPr/>
          <p:nvPr/>
        </p:nvSpPr>
        <p:spPr>
          <a:xfrm>
            <a:off x="6195726" y="4289824"/>
            <a:ext cx="109034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Refuser</a:t>
            </a:r>
            <a:endParaRPr lang="fr-F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18D93-EB4E-4D78-A5D9-BE7BF3D35272}"/>
              </a:ext>
            </a:extLst>
          </p:cNvPr>
          <p:cNvSpPr txBox="1"/>
          <p:nvPr/>
        </p:nvSpPr>
        <p:spPr>
          <a:xfrm rot="5400000">
            <a:off x="4522436" y="327866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C6CBD2A-67D4-4AB0-884D-462A368E9E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42781" y="0"/>
            <a:ext cx="2313043" cy="2305883"/>
          </a:xfrm>
          <a:prstGeom prst="bentConnector3">
            <a:avLst>
              <a:gd name="adj1" fmla="val 15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4ED17B2-E5A2-414B-A0C3-CD76C744452A}"/>
              </a:ext>
            </a:extLst>
          </p:cNvPr>
          <p:cNvSpPr/>
          <p:nvPr/>
        </p:nvSpPr>
        <p:spPr>
          <a:xfrm>
            <a:off x="5721886" y="4860130"/>
            <a:ext cx="48780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1" dirty="0"/>
              <a:t>Envoyé un email : </a:t>
            </a:r>
          </a:p>
          <a:p>
            <a:r>
              <a:rPr lang="fr-FR" b="1" dirty="0">
                <a:sym typeface="Wingdings" panose="05000000000000000000" pitchFamily="2" charset="2"/>
              </a:rPr>
              <a:t></a:t>
            </a:r>
            <a:r>
              <a:rPr lang="fr-FR" b="1" dirty="0">
                <a:solidFill>
                  <a:srgbClr val="00B050"/>
                </a:solidFill>
              </a:rPr>
              <a:t>Valider : envoyer le document demandé</a:t>
            </a:r>
          </a:p>
          <a:p>
            <a:r>
              <a:rPr lang="fr-FR" b="1" dirty="0">
                <a:sym typeface="Wingdings" panose="05000000000000000000" pitchFamily="2" charset="2"/>
              </a:rPr>
              <a:t></a:t>
            </a:r>
            <a:r>
              <a:rPr lang="fr-FR" b="1" dirty="0">
                <a:solidFill>
                  <a:srgbClr val="FF0000"/>
                </a:solidFill>
              </a:rPr>
              <a:t>Refuser : informer que la demande est refusée</a:t>
            </a:r>
          </a:p>
        </p:txBody>
      </p:sp>
    </p:spTree>
    <p:extLst>
      <p:ext uri="{BB962C8B-B14F-4D97-AF65-F5344CB8AC3E}">
        <p14:creationId xmlns:p14="http://schemas.microsoft.com/office/powerpoint/2010/main" val="383342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607DB7-E77E-48FF-BA33-D941CA0EB3CA}"/>
              </a:ext>
            </a:extLst>
          </p:cNvPr>
          <p:cNvSpPr txBox="1"/>
          <p:nvPr/>
        </p:nvSpPr>
        <p:spPr>
          <a:xfrm>
            <a:off x="295421" y="296044"/>
            <a:ext cx="2579552" cy="830997"/>
          </a:xfrm>
          <a:prstGeom prst="rect">
            <a:avLst/>
          </a:prstGeom>
          <a:noFill/>
          <a:effectLst>
            <a:glow rad="228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03506F"/>
                </a:solidFill>
                <a:latin typeface="Elephant" panose="02020904090505020303" pitchFamily="18" charset="0"/>
              </a:rPr>
              <a:t>GetDoc</a:t>
            </a:r>
            <a:endParaRPr lang="fr-FR" sz="4800" b="1" dirty="0">
              <a:solidFill>
                <a:srgbClr val="03506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3BAF8-C005-4BE0-B281-6BFF45B6C5E9}"/>
              </a:ext>
            </a:extLst>
          </p:cNvPr>
          <p:cNvSpPr/>
          <p:nvPr/>
        </p:nvSpPr>
        <p:spPr>
          <a:xfrm>
            <a:off x="3176954" y="0"/>
            <a:ext cx="9015046" cy="6858000"/>
          </a:xfrm>
          <a:prstGeom prst="rect">
            <a:avLst/>
          </a:prstGeom>
          <a:solidFill>
            <a:srgbClr val="035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5B409-FDE8-4DCB-8BEE-7C1811BEE788}"/>
              </a:ext>
            </a:extLst>
          </p:cNvPr>
          <p:cNvSpPr/>
          <p:nvPr/>
        </p:nvSpPr>
        <p:spPr>
          <a:xfrm>
            <a:off x="6623186" y="2450197"/>
            <a:ext cx="4923692" cy="579001"/>
          </a:xfrm>
          <a:prstGeom prst="rect">
            <a:avLst/>
          </a:prstGeom>
          <a:solidFill>
            <a:srgbClr val="BBB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1D17DE-9FAE-49BF-93FA-6FD79A4497A9}"/>
              </a:ext>
            </a:extLst>
          </p:cNvPr>
          <p:cNvSpPr/>
          <p:nvPr/>
        </p:nvSpPr>
        <p:spPr>
          <a:xfrm>
            <a:off x="6623186" y="3260159"/>
            <a:ext cx="4923692" cy="579002"/>
          </a:xfrm>
          <a:prstGeom prst="rect">
            <a:avLst/>
          </a:prstGeom>
          <a:solidFill>
            <a:srgbClr val="BBB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D1E300-38E0-47D7-B48F-3BD7AD4F9927}"/>
              </a:ext>
            </a:extLst>
          </p:cNvPr>
          <p:cNvSpPr/>
          <p:nvPr/>
        </p:nvSpPr>
        <p:spPr>
          <a:xfrm>
            <a:off x="6623186" y="4070173"/>
            <a:ext cx="4923692" cy="579002"/>
          </a:xfrm>
          <a:prstGeom prst="rect">
            <a:avLst/>
          </a:prstGeom>
          <a:solidFill>
            <a:srgbClr val="BBB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2627EB-AAEF-4B50-8CE2-30CD75D67CE6}"/>
              </a:ext>
            </a:extLst>
          </p:cNvPr>
          <p:cNvSpPr/>
          <p:nvPr/>
        </p:nvSpPr>
        <p:spPr>
          <a:xfrm>
            <a:off x="8598877" y="5553258"/>
            <a:ext cx="2851053" cy="717379"/>
          </a:xfrm>
          <a:prstGeom prst="rect">
            <a:avLst/>
          </a:prstGeom>
          <a:solidFill>
            <a:srgbClr val="FFD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3506F"/>
                </a:solidFill>
              </a:rPr>
              <a:t>Envoyer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78B7B-56E3-44DD-A51A-FB8D8C9FAFED}"/>
              </a:ext>
            </a:extLst>
          </p:cNvPr>
          <p:cNvSpPr/>
          <p:nvPr/>
        </p:nvSpPr>
        <p:spPr>
          <a:xfrm>
            <a:off x="9405425" y="204421"/>
            <a:ext cx="2491154" cy="717379"/>
          </a:xfrm>
          <a:prstGeom prst="rect">
            <a:avLst/>
          </a:prstGeom>
          <a:solidFill>
            <a:srgbClr val="FFD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3506F"/>
                </a:solidFill>
              </a:rPr>
              <a:t>Admin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3384E-3839-46BA-ACBA-2F591A81AAC5}"/>
              </a:ext>
            </a:extLst>
          </p:cNvPr>
          <p:cNvCxnSpPr>
            <a:cxnSpLocks/>
          </p:cNvCxnSpPr>
          <p:nvPr/>
        </p:nvCxnSpPr>
        <p:spPr>
          <a:xfrm>
            <a:off x="6096000" y="-2757"/>
            <a:ext cx="0" cy="2163290"/>
          </a:xfrm>
          <a:prstGeom prst="line">
            <a:avLst/>
          </a:prstGeom>
          <a:ln>
            <a:solidFill>
              <a:srgbClr val="FFE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E1B653-BE26-4F05-87C2-665BC45E04A1}"/>
              </a:ext>
            </a:extLst>
          </p:cNvPr>
          <p:cNvCxnSpPr/>
          <p:nvPr/>
        </p:nvCxnSpPr>
        <p:spPr>
          <a:xfrm>
            <a:off x="9090073" y="0"/>
            <a:ext cx="0" cy="2122170"/>
          </a:xfrm>
          <a:prstGeom prst="line">
            <a:avLst/>
          </a:prstGeom>
          <a:ln>
            <a:solidFill>
              <a:srgbClr val="FFE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A0F775-FF76-423E-A31F-AFE1567A1767}"/>
              </a:ext>
            </a:extLst>
          </p:cNvPr>
          <p:cNvCxnSpPr>
            <a:cxnSpLocks/>
          </p:cNvCxnSpPr>
          <p:nvPr/>
        </p:nvCxnSpPr>
        <p:spPr>
          <a:xfrm flipV="1">
            <a:off x="3122679" y="2122170"/>
            <a:ext cx="9069321" cy="38363"/>
          </a:xfrm>
          <a:prstGeom prst="line">
            <a:avLst/>
          </a:prstGeom>
          <a:ln>
            <a:solidFill>
              <a:srgbClr val="FFE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C2ECAE-B94E-416F-93AD-03909F252C01}"/>
              </a:ext>
            </a:extLst>
          </p:cNvPr>
          <p:cNvCxnSpPr>
            <a:cxnSpLocks/>
          </p:cNvCxnSpPr>
          <p:nvPr/>
        </p:nvCxnSpPr>
        <p:spPr>
          <a:xfrm>
            <a:off x="9090073" y="1161184"/>
            <a:ext cx="3101927" cy="0"/>
          </a:xfrm>
          <a:prstGeom prst="line">
            <a:avLst/>
          </a:prstGeom>
          <a:ln>
            <a:solidFill>
              <a:srgbClr val="FFE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6D61B3-1AF6-4DD9-BE87-4E44276A7EC0}"/>
              </a:ext>
            </a:extLst>
          </p:cNvPr>
          <p:cNvCxnSpPr/>
          <p:nvPr/>
        </p:nvCxnSpPr>
        <p:spPr>
          <a:xfrm>
            <a:off x="3176954" y="4965895"/>
            <a:ext cx="9015046" cy="0"/>
          </a:xfrm>
          <a:prstGeom prst="line">
            <a:avLst/>
          </a:prstGeom>
          <a:ln>
            <a:solidFill>
              <a:srgbClr val="FFE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E37121-1208-4B06-99DD-A53ED8A3FA39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7657339" y="4965895"/>
            <a:ext cx="27138" cy="1892105"/>
          </a:xfrm>
          <a:prstGeom prst="line">
            <a:avLst/>
          </a:prstGeom>
          <a:ln>
            <a:solidFill>
              <a:srgbClr val="FFE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E130E7-390D-45BF-9A7C-1706A8CD015A}"/>
              </a:ext>
            </a:extLst>
          </p:cNvPr>
          <p:cNvSpPr/>
          <p:nvPr/>
        </p:nvSpPr>
        <p:spPr>
          <a:xfrm rot="10800000">
            <a:off x="11189673" y="4288785"/>
            <a:ext cx="214184" cy="1688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9C6FC7-2691-4D18-9F90-83F6345C5DCE}"/>
              </a:ext>
            </a:extLst>
          </p:cNvPr>
          <p:cNvSpPr txBox="1"/>
          <p:nvPr/>
        </p:nvSpPr>
        <p:spPr>
          <a:xfrm>
            <a:off x="3587266" y="2508839"/>
            <a:ext cx="238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DBCD"/>
                </a:solidFill>
              </a:rPr>
              <a:t>Code Apogée 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9F441-00F5-492C-A2A6-B6E718711609}"/>
              </a:ext>
            </a:extLst>
          </p:cNvPr>
          <p:cNvSpPr txBox="1"/>
          <p:nvPr/>
        </p:nvSpPr>
        <p:spPr>
          <a:xfrm>
            <a:off x="3577808" y="3409092"/>
            <a:ext cx="238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DBCD"/>
                </a:solidFill>
              </a:rPr>
              <a:t>Email 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B6AE3-4FC6-4FAD-AA3A-5F638765ABFD}"/>
              </a:ext>
            </a:extLst>
          </p:cNvPr>
          <p:cNvSpPr txBox="1"/>
          <p:nvPr/>
        </p:nvSpPr>
        <p:spPr>
          <a:xfrm>
            <a:off x="3587266" y="4235803"/>
            <a:ext cx="274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DBCD"/>
                </a:solidFill>
              </a:rPr>
              <a:t>Type du document: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156F2C-6966-4654-845D-4BBFBA27D7C3}"/>
              </a:ext>
            </a:extLst>
          </p:cNvPr>
          <p:cNvCxnSpPr/>
          <p:nvPr/>
        </p:nvCxnSpPr>
        <p:spPr>
          <a:xfrm>
            <a:off x="6448690" y="2160533"/>
            <a:ext cx="0" cy="2778306"/>
          </a:xfrm>
          <a:prstGeom prst="line">
            <a:avLst/>
          </a:prstGeom>
          <a:ln>
            <a:solidFill>
              <a:srgbClr val="FFD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414B6F-4C70-47E6-899D-055185099AFC}"/>
              </a:ext>
            </a:extLst>
          </p:cNvPr>
          <p:cNvCxnSpPr/>
          <p:nvPr/>
        </p:nvCxnSpPr>
        <p:spPr>
          <a:xfrm>
            <a:off x="3162886" y="3166328"/>
            <a:ext cx="9160412" cy="0"/>
          </a:xfrm>
          <a:prstGeom prst="line">
            <a:avLst/>
          </a:prstGeom>
          <a:ln>
            <a:solidFill>
              <a:srgbClr val="FFD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21295-E5AC-4A15-A884-F9E8BBE44194}"/>
              </a:ext>
            </a:extLst>
          </p:cNvPr>
          <p:cNvCxnSpPr/>
          <p:nvPr/>
        </p:nvCxnSpPr>
        <p:spPr>
          <a:xfrm>
            <a:off x="3132402" y="3965841"/>
            <a:ext cx="9160412" cy="0"/>
          </a:xfrm>
          <a:prstGeom prst="line">
            <a:avLst/>
          </a:prstGeom>
          <a:ln>
            <a:solidFill>
              <a:srgbClr val="FFD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607DB7-E77E-48FF-BA33-D941CA0EB3CA}"/>
              </a:ext>
            </a:extLst>
          </p:cNvPr>
          <p:cNvSpPr txBox="1"/>
          <p:nvPr/>
        </p:nvSpPr>
        <p:spPr>
          <a:xfrm>
            <a:off x="295421" y="296044"/>
            <a:ext cx="2579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03506F"/>
                </a:solidFill>
                <a:latin typeface="Elephant" panose="02020904090505020303" pitchFamily="18" charset="0"/>
              </a:rPr>
              <a:t>GetDoc</a:t>
            </a:r>
            <a:endParaRPr lang="fr-FR" sz="4800" b="1" dirty="0">
              <a:solidFill>
                <a:srgbClr val="03506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3BAF8-C005-4BE0-B281-6BFF45B6C5E9}"/>
              </a:ext>
            </a:extLst>
          </p:cNvPr>
          <p:cNvSpPr/>
          <p:nvPr/>
        </p:nvSpPr>
        <p:spPr>
          <a:xfrm>
            <a:off x="3176954" y="0"/>
            <a:ext cx="9015046" cy="6858000"/>
          </a:xfrm>
          <a:prstGeom prst="rect">
            <a:avLst/>
          </a:prstGeom>
          <a:solidFill>
            <a:srgbClr val="035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2627EB-AAEF-4B50-8CE2-30CD75D67CE6}"/>
              </a:ext>
            </a:extLst>
          </p:cNvPr>
          <p:cNvSpPr/>
          <p:nvPr/>
        </p:nvSpPr>
        <p:spPr>
          <a:xfrm>
            <a:off x="8564880" y="4656406"/>
            <a:ext cx="2851053" cy="717379"/>
          </a:xfrm>
          <a:prstGeom prst="rect">
            <a:avLst/>
          </a:prstGeom>
          <a:solidFill>
            <a:srgbClr val="FFD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3506F"/>
                </a:solidFill>
              </a:rPr>
              <a:t>Log in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73A106-9BFF-48B1-A5B8-7573346F373E}"/>
              </a:ext>
            </a:extLst>
          </p:cNvPr>
          <p:cNvSpPr/>
          <p:nvPr/>
        </p:nvSpPr>
        <p:spPr>
          <a:xfrm>
            <a:off x="6492241" y="2607313"/>
            <a:ext cx="4923692" cy="579001"/>
          </a:xfrm>
          <a:prstGeom prst="rect">
            <a:avLst/>
          </a:prstGeom>
          <a:solidFill>
            <a:srgbClr val="BBB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0E6D8-325B-481F-B8FC-5EA6301E12FA}"/>
              </a:ext>
            </a:extLst>
          </p:cNvPr>
          <p:cNvSpPr/>
          <p:nvPr/>
        </p:nvSpPr>
        <p:spPr>
          <a:xfrm>
            <a:off x="6492241" y="3475969"/>
            <a:ext cx="4923692" cy="579002"/>
          </a:xfrm>
          <a:prstGeom prst="rect">
            <a:avLst/>
          </a:prstGeom>
          <a:solidFill>
            <a:srgbClr val="BBB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2F0C1-3C33-4789-BA4C-F3F75335B711}"/>
              </a:ext>
            </a:extLst>
          </p:cNvPr>
          <p:cNvSpPr txBox="1"/>
          <p:nvPr/>
        </p:nvSpPr>
        <p:spPr>
          <a:xfrm>
            <a:off x="3490318" y="2607313"/>
            <a:ext cx="238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DBCD"/>
                </a:solidFill>
              </a:rPr>
              <a:t>Nom utilisateur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52021-E353-4BE2-92E0-66F97CE88AAF}"/>
              </a:ext>
            </a:extLst>
          </p:cNvPr>
          <p:cNvSpPr txBox="1"/>
          <p:nvPr/>
        </p:nvSpPr>
        <p:spPr>
          <a:xfrm>
            <a:off x="3480860" y="3507566"/>
            <a:ext cx="238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DBCD"/>
                </a:solidFill>
              </a:rPr>
              <a:t>Mot de passe 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B6AD21-0F7D-4B1B-A1FE-21528CF8ED32}"/>
              </a:ext>
            </a:extLst>
          </p:cNvPr>
          <p:cNvCxnSpPr/>
          <p:nvPr/>
        </p:nvCxnSpPr>
        <p:spPr>
          <a:xfrm>
            <a:off x="3176954" y="4656406"/>
            <a:ext cx="9015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E21AF-3A5B-493C-B0CD-C81B41980BBA}"/>
              </a:ext>
            </a:extLst>
          </p:cNvPr>
          <p:cNvCxnSpPr/>
          <p:nvPr/>
        </p:nvCxnSpPr>
        <p:spPr>
          <a:xfrm>
            <a:off x="3176954" y="2107809"/>
            <a:ext cx="9015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39688-3483-403C-985C-6E688B0E87C9}"/>
              </a:ext>
            </a:extLst>
          </p:cNvPr>
          <p:cNvCxnSpPr>
            <a:cxnSpLocks/>
          </p:cNvCxnSpPr>
          <p:nvPr/>
        </p:nvCxnSpPr>
        <p:spPr>
          <a:xfrm flipV="1">
            <a:off x="7684477" y="4656406"/>
            <a:ext cx="0" cy="224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995103-08A8-45C0-BB0D-A5979944A659}"/>
              </a:ext>
            </a:extLst>
          </p:cNvPr>
          <p:cNvSpPr txBox="1"/>
          <p:nvPr/>
        </p:nvSpPr>
        <p:spPr>
          <a:xfrm>
            <a:off x="5667506" y="616922"/>
            <a:ext cx="4294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DBCD"/>
                </a:solidFill>
                <a:latin typeface="Elephant" panose="02020904090505020303" pitchFamily="18" charset="0"/>
              </a:rPr>
              <a:t>Se Connecter</a:t>
            </a:r>
            <a:endParaRPr lang="fr-FR" sz="4800" b="1" dirty="0">
              <a:solidFill>
                <a:srgbClr val="FFDBCD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3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607DB7-E77E-48FF-BA33-D941CA0EB3CA}"/>
              </a:ext>
            </a:extLst>
          </p:cNvPr>
          <p:cNvSpPr txBox="1"/>
          <p:nvPr/>
        </p:nvSpPr>
        <p:spPr>
          <a:xfrm>
            <a:off x="295421" y="296044"/>
            <a:ext cx="2579552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03506F"/>
                </a:solidFill>
                <a:latin typeface="Elephant" panose="02020904090505020303" pitchFamily="18" charset="0"/>
              </a:rPr>
              <a:t>GetDoc</a:t>
            </a:r>
            <a:endParaRPr lang="fr-FR" sz="4800" b="1" dirty="0">
              <a:solidFill>
                <a:srgbClr val="03506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3BAF8-C005-4BE0-B281-6BFF45B6C5E9}"/>
              </a:ext>
            </a:extLst>
          </p:cNvPr>
          <p:cNvSpPr/>
          <p:nvPr/>
        </p:nvSpPr>
        <p:spPr>
          <a:xfrm>
            <a:off x="3176954" y="0"/>
            <a:ext cx="9015046" cy="6858000"/>
          </a:xfrm>
          <a:prstGeom prst="rect">
            <a:avLst/>
          </a:prstGeom>
          <a:solidFill>
            <a:srgbClr val="035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95103-08A8-45C0-BB0D-A5979944A659}"/>
              </a:ext>
            </a:extLst>
          </p:cNvPr>
          <p:cNvSpPr txBox="1"/>
          <p:nvPr/>
        </p:nvSpPr>
        <p:spPr>
          <a:xfrm>
            <a:off x="4589817" y="426279"/>
            <a:ext cx="6280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DBCD"/>
                </a:solidFill>
                <a:latin typeface="Elephant" panose="02020904090505020303" pitchFamily="18" charset="0"/>
              </a:rPr>
              <a:t>Table des </a:t>
            </a:r>
            <a:r>
              <a:rPr lang="en-US" sz="4800" b="1" dirty="0" err="1">
                <a:solidFill>
                  <a:srgbClr val="FFDBCD"/>
                </a:solidFill>
                <a:latin typeface="Elephant" panose="02020904090505020303" pitchFamily="18" charset="0"/>
              </a:rPr>
              <a:t>demandes</a:t>
            </a:r>
            <a:endParaRPr lang="fr-FR" sz="4800" b="1" dirty="0">
              <a:solidFill>
                <a:srgbClr val="FFDBCD"/>
              </a:solidFill>
              <a:latin typeface="Elephant" panose="020209040905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7A4CF2-D1AE-4BEE-B01A-801327193AA1}"/>
              </a:ext>
            </a:extLst>
          </p:cNvPr>
          <p:cNvSpPr/>
          <p:nvPr/>
        </p:nvSpPr>
        <p:spPr>
          <a:xfrm>
            <a:off x="3502855" y="1688123"/>
            <a:ext cx="8454683" cy="4811151"/>
          </a:xfrm>
          <a:prstGeom prst="rect">
            <a:avLst/>
          </a:prstGeom>
          <a:solidFill>
            <a:srgbClr val="03506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5DF74-BEE7-4159-9840-87D9890470C6}"/>
              </a:ext>
            </a:extLst>
          </p:cNvPr>
          <p:cNvSpPr/>
          <p:nvPr/>
        </p:nvSpPr>
        <p:spPr>
          <a:xfrm>
            <a:off x="11633982" y="2053881"/>
            <a:ext cx="239151" cy="4086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A9E4E-DC5D-48A5-8398-E6CE1788F334}"/>
              </a:ext>
            </a:extLst>
          </p:cNvPr>
          <p:cNvSpPr/>
          <p:nvPr/>
        </p:nvSpPr>
        <p:spPr>
          <a:xfrm>
            <a:off x="11633982" y="1789777"/>
            <a:ext cx="239151" cy="225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3C6F722-47D3-4D16-9A6D-81808A68C027}"/>
              </a:ext>
            </a:extLst>
          </p:cNvPr>
          <p:cNvSpPr/>
          <p:nvPr/>
        </p:nvSpPr>
        <p:spPr>
          <a:xfrm>
            <a:off x="11704254" y="1857375"/>
            <a:ext cx="97222" cy="7858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B4ACB-0437-4137-9A87-A2823A3CE23B}"/>
              </a:ext>
            </a:extLst>
          </p:cNvPr>
          <p:cNvSpPr/>
          <p:nvPr/>
        </p:nvSpPr>
        <p:spPr>
          <a:xfrm rot="10800000">
            <a:off x="11633982" y="6179565"/>
            <a:ext cx="239151" cy="225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64EC661-6A43-418C-8510-E48D1F8351C8}"/>
              </a:ext>
            </a:extLst>
          </p:cNvPr>
          <p:cNvSpPr/>
          <p:nvPr/>
        </p:nvSpPr>
        <p:spPr>
          <a:xfrm rot="10800000">
            <a:off x="11704254" y="6247163"/>
            <a:ext cx="97222" cy="7858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6051C-E365-47E5-92DE-DE4A870524FC}"/>
              </a:ext>
            </a:extLst>
          </p:cNvPr>
          <p:cNvSpPr/>
          <p:nvPr/>
        </p:nvSpPr>
        <p:spPr>
          <a:xfrm>
            <a:off x="10115740" y="2451181"/>
            <a:ext cx="1313089" cy="513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3506F"/>
                </a:solidFill>
              </a:rPr>
              <a:t>Refuser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E05DB-E125-41EE-8804-2ADC0D1900EC}"/>
              </a:ext>
            </a:extLst>
          </p:cNvPr>
          <p:cNvSpPr/>
          <p:nvPr/>
        </p:nvSpPr>
        <p:spPr>
          <a:xfrm>
            <a:off x="8730205" y="2444032"/>
            <a:ext cx="1313090" cy="513471"/>
          </a:xfrm>
          <a:prstGeom prst="rect">
            <a:avLst/>
          </a:prstGeom>
          <a:solidFill>
            <a:srgbClr val="FFD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3506F"/>
                </a:solidFill>
              </a:rPr>
              <a:t>Valider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A04451-ED98-4523-A57E-6057768FC87C}"/>
              </a:ext>
            </a:extLst>
          </p:cNvPr>
          <p:cNvSpPr/>
          <p:nvPr/>
        </p:nvSpPr>
        <p:spPr>
          <a:xfrm>
            <a:off x="10115740" y="3317869"/>
            <a:ext cx="1313089" cy="513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3506F"/>
                </a:solidFill>
              </a:rPr>
              <a:t>Refuser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9EA81-7A4A-4606-A571-8E8D4CB2E2E2}"/>
              </a:ext>
            </a:extLst>
          </p:cNvPr>
          <p:cNvSpPr/>
          <p:nvPr/>
        </p:nvSpPr>
        <p:spPr>
          <a:xfrm>
            <a:off x="8718245" y="3317869"/>
            <a:ext cx="1313090" cy="513471"/>
          </a:xfrm>
          <a:prstGeom prst="rect">
            <a:avLst/>
          </a:prstGeom>
          <a:solidFill>
            <a:srgbClr val="FFD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3506F"/>
                </a:solidFill>
              </a:rPr>
              <a:t>Valider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869BBD-CEA9-42E5-81E7-C97204825D4B}"/>
              </a:ext>
            </a:extLst>
          </p:cNvPr>
          <p:cNvSpPr/>
          <p:nvPr/>
        </p:nvSpPr>
        <p:spPr>
          <a:xfrm>
            <a:off x="10127700" y="4169909"/>
            <a:ext cx="1313089" cy="513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3506F"/>
                </a:solidFill>
              </a:rPr>
              <a:t>Refuser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5EC6FD-51A7-448B-BFB5-79E3217175FC}"/>
              </a:ext>
            </a:extLst>
          </p:cNvPr>
          <p:cNvSpPr/>
          <p:nvPr/>
        </p:nvSpPr>
        <p:spPr>
          <a:xfrm>
            <a:off x="8730205" y="4169909"/>
            <a:ext cx="1313090" cy="513471"/>
          </a:xfrm>
          <a:prstGeom prst="rect">
            <a:avLst/>
          </a:prstGeom>
          <a:solidFill>
            <a:srgbClr val="FFD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3506F"/>
                </a:solidFill>
              </a:rPr>
              <a:t>Valider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6A7601-298D-463F-A51D-FA9F526A3D05}"/>
              </a:ext>
            </a:extLst>
          </p:cNvPr>
          <p:cNvSpPr/>
          <p:nvPr/>
        </p:nvSpPr>
        <p:spPr>
          <a:xfrm>
            <a:off x="10139660" y="5005992"/>
            <a:ext cx="1313089" cy="513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3506F"/>
                </a:solidFill>
              </a:rPr>
              <a:t>Refuser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F9958-6B80-4124-8467-A3D2CEED5304}"/>
              </a:ext>
            </a:extLst>
          </p:cNvPr>
          <p:cNvSpPr/>
          <p:nvPr/>
        </p:nvSpPr>
        <p:spPr>
          <a:xfrm>
            <a:off x="8742165" y="5005992"/>
            <a:ext cx="1313090" cy="513471"/>
          </a:xfrm>
          <a:prstGeom prst="rect">
            <a:avLst/>
          </a:prstGeom>
          <a:solidFill>
            <a:srgbClr val="FFD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3506F"/>
                </a:solidFill>
              </a:rPr>
              <a:t>Valider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836DF7-7F77-4E4E-895A-D6BFD0CC6180}"/>
              </a:ext>
            </a:extLst>
          </p:cNvPr>
          <p:cNvSpPr/>
          <p:nvPr/>
        </p:nvSpPr>
        <p:spPr>
          <a:xfrm>
            <a:off x="10139660" y="5767595"/>
            <a:ext cx="1313089" cy="513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3506F"/>
                </a:solidFill>
              </a:rPr>
              <a:t>Refuser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197159-81A9-4BAF-BAD4-C7DDF6041BD1}"/>
              </a:ext>
            </a:extLst>
          </p:cNvPr>
          <p:cNvSpPr/>
          <p:nvPr/>
        </p:nvSpPr>
        <p:spPr>
          <a:xfrm>
            <a:off x="8742165" y="5767595"/>
            <a:ext cx="1313090" cy="513471"/>
          </a:xfrm>
          <a:prstGeom prst="rect">
            <a:avLst/>
          </a:prstGeom>
          <a:solidFill>
            <a:srgbClr val="FFD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3506F"/>
                </a:solidFill>
              </a:rPr>
              <a:t>Valider</a:t>
            </a:r>
            <a:endParaRPr lang="fr-FR" b="1" dirty="0">
              <a:solidFill>
                <a:srgbClr val="03506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E15-073A-48F6-A45F-933D7A54FD2B}"/>
              </a:ext>
            </a:extLst>
          </p:cNvPr>
          <p:cNvSpPr txBox="1"/>
          <p:nvPr/>
        </p:nvSpPr>
        <p:spPr>
          <a:xfrm>
            <a:off x="3942340" y="2500712"/>
            <a:ext cx="42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DBCD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DBCD"/>
                </a:solidFill>
              </a:rPr>
              <a:t>Nom </a:t>
            </a:r>
            <a:r>
              <a:rPr lang="en-US" sz="2000" b="1" dirty="0" err="1">
                <a:solidFill>
                  <a:srgbClr val="FFDBCD"/>
                </a:solidFill>
              </a:rPr>
              <a:t>Prénom</a:t>
            </a:r>
            <a:r>
              <a:rPr lang="en-US" sz="2000" b="1" dirty="0">
                <a:solidFill>
                  <a:srgbClr val="FFDBCD"/>
                </a:solidFill>
              </a:rPr>
              <a:t> a </a:t>
            </a:r>
            <a:r>
              <a:rPr lang="en-US" sz="2000" b="1" dirty="0" err="1">
                <a:solidFill>
                  <a:srgbClr val="FFDBCD"/>
                </a:solidFill>
              </a:rPr>
              <a:t>demandé</a:t>
            </a:r>
            <a:r>
              <a:rPr lang="en-US" sz="2000" b="1" dirty="0">
                <a:solidFill>
                  <a:srgbClr val="FFDBCD"/>
                </a:solidFill>
              </a:rPr>
              <a:t> document</a:t>
            </a:r>
            <a:endParaRPr lang="fr-FR" sz="2000" b="1" dirty="0">
              <a:solidFill>
                <a:srgbClr val="FFDBCD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A4B0CA-D5E0-4DE9-B7CE-E93B51C5C736}"/>
              </a:ext>
            </a:extLst>
          </p:cNvPr>
          <p:cNvSpPr txBox="1"/>
          <p:nvPr/>
        </p:nvSpPr>
        <p:spPr>
          <a:xfrm>
            <a:off x="3930380" y="3431230"/>
            <a:ext cx="42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DBCD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DBCD"/>
                </a:solidFill>
              </a:rPr>
              <a:t>Nom </a:t>
            </a:r>
            <a:r>
              <a:rPr lang="en-US" sz="2000" b="1" dirty="0" err="1">
                <a:solidFill>
                  <a:srgbClr val="FFDBCD"/>
                </a:solidFill>
              </a:rPr>
              <a:t>Prénom</a:t>
            </a:r>
            <a:r>
              <a:rPr lang="en-US" sz="2000" b="1" dirty="0">
                <a:solidFill>
                  <a:srgbClr val="FFDBCD"/>
                </a:solidFill>
              </a:rPr>
              <a:t> a </a:t>
            </a:r>
            <a:r>
              <a:rPr lang="en-US" sz="2000" b="1" dirty="0" err="1">
                <a:solidFill>
                  <a:srgbClr val="FFDBCD"/>
                </a:solidFill>
              </a:rPr>
              <a:t>demandé</a:t>
            </a:r>
            <a:r>
              <a:rPr lang="en-US" sz="2000" b="1" dirty="0">
                <a:solidFill>
                  <a:srgbClr val="FFDBCD"/>
                </a:solidFill>
              </a:rPr>
              <a:t> document</a:t>
            </a:r>
            <a:endParaRPr lang="fr-FR" sz="2000" b="1" dirty="0">
              <a:solidFill>
                <a:srgbClr val="FFDBC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7AAD91-8F83-4937-B11C-496B951D42B3}"/>
              </a:ext>
            </a:extLst>
          </p:cNvPr>
          <p:cNvSpPr txBox="1"/>
          <p:nvPr/>
        </p:nvSpPr>
        <p:spPr>
          <a:xfrm>
            <a:off x="3942339" y="4332858"/>
            <a:ext cx="455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DBCD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DBCD"/>
                </a:solidFill>
              </a:rPr>
              <a:t>Nom </a:t>
            </a:r>
            <a:r>
              <a:rPr lang="en-US" sz="2000" b="1" dirty="0" err="1">
                <a:solidFill>
                  <a:srgbClr val="FFDBCD"/>
                </a:solidFill>
              </a:rPr>
              <a:t>Prénom</a:t>
            </a:r>
            <a:r>
              <a:rPr lang="en-US" sz="2000" b="1" dirty="0">
                <a:solidFill>
                  <a:srgbClr val="FFDBCD"/>
                </a:solidFill>
              </a:rPr>
              <a:t> a </a:t>
            </a:r>
            <a:r>
              <a:rPr lang="en-US" sz="2000" b="1" dirty="0" err="1">
                <a:solidFill>
                  <a:srgbClr val="FFDBCD"/>
                </a:solidFill>
              </a:rPr>
              <a:t>demandé</a:t>
            </a:r>
            <a:r>
              <a:rPr lang="en-US" sz="2000" b="1" dirty="0">
                <a:solidFill>
                  <a:srgbClr val="FFDBCD"/>
                </a:solidFill>
              </a:rPr>
              <a:t> document</a:t>
            </a:r>
            <a:endParaRPr lang="fr-FR" sz="2000" b="1" dirty="0">
              <a:solidFill>
                <a:srgbClr val="FFDBC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1549CD-6CCF-44F3-AD8F-94894FBD8ED7}"/>
              </a:ext>
            </a:extLst>
          </p:cNvPr>
          <p:cNvSpPr txBox="1"/>
          <p:nvPr/>
        </p:nvSpPr>
        <p:spPr>
          <a:xfrm>
            <a:off x="3930379" y="5119353"/>
            <a:ext cx="440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DBCD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DBCD"/>
                </a:solidFill>
              </a:rPr>
              <a:t>Nom </a:t>
            </a:r>
            <a:r>
              <a:rPr lang="en-US" sz="2000" b="1" dirty="0" err="1">
                <a:solidFill>
                  <a:srgbClr val="FFDBCD"/>
                </a:solidFill>
              </a:rPr>
              <a:t>Prénom</a:t>
            </a:r>
            <a:r>
              <a:rPr lang="en-US" sz="2000" b="1" dirty="0">
                <a:solidFill>
                  <a:srgbClr val="FFDBCD"/>
                </a:solidFill>
              </a:rPr>
              <a:t> a </a:t>
            </a:r>
            <a:r>
              <a:rPr lang="en-US" sz="2000" b="1" dirty="0" err="1">
                <a:solidFill>
                  <a:srgbClr val="FFDBCD"/>
                </a:solidFill>
              </a:rPr>
              <a:t>demandé</a:t>
            </a:r>
            <a:r>
              <a:rPr lang="en-US" sz="2000" b="1" dirty="0">
                <a:solidFill>
                  <a:srgbClr val="FFDBCD"/>
                </a:solidFill>
              </a:rPr>
              <a:t> document</a:t>
            </a:r>
            <a:endParaRPr lang="fr-FR" sz="2000" b="1" dirty="0">
              <a:solidFill>
                <a:srgbClr val="FFDBCD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572A48-59B2-4680-90FD-C9A2F94EAB75}"/>
              </a:ext>
            </a:extLst>
          </p:cNvPr>
          <p:cNvSpPr txBox="1"/>
          <p:nvPr/>
        </p:nvSpPr>
        <p:spPr>
          <a:xfrm>
            <a:off x="3930379" y="5889781"/>
            <a:ext cx="427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DBCD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DBCD"/>
                </a:solidFill>
              </a:rPr>
              <a:t>Nom </a:t>
            </a:r>
            <a:r>
              <a:rPr lang="en-US" sz="2000" b="1" dirty="0" err="1">
                <a:solidFill>
                  <a:srgbClr val="FFDBCD"/>
                </a:solidFill>
              </a:rPr>
              <a:t>Prénom</a:t>
            </a:r>
            <a:r>
              <a:rPr lang="en-US" sz="2000" b="1" dirty="0">
                <a:solidFill>
                  <a:srgbClr val="FFDBCD"/>
                </a:solidFill>
              </a:rPr>
              <a:t> a </a:t>
            </a:r>
            <a:r>
              <a:rPr lang="en-US" sz="2000" b="1" dirty="0" err="1">
                <a:solidFill>
                  <a:srgbClr val="FFDBCD"/>
                </a:solidFill>
              </a:rPr>
              <a:t>demandé</a:t>
            </a:r>
            <a:r>
              <a:rPr lang="en-US" sz="2000" b="1" dirty="0">
                <a:solidFill>
                  <a:srgbClr val="FFDBCD"/>
                </a:solidFill>
              </a:rPr>
              <a:t> document</a:t>
            </a:r>
            <a:endParaRPr lang="fr-FR" sz="2000" b="1" dirty="0">
              <a:solidFill>
                <a:srgbClr val="FFDBCD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1B0B46-6D87-4584-8952-74CCEFAEE498}"/>
              </a:ext>
            </a:extLst>
          </p:cNvPr>
          <p:cNvSpPr/>
          <p:nvPr/>
        </p:nvSpPr>
        <p:spPr>
          <a:xfrm>
            <a:off x="283777" y="5888473"/>
            <a:ext cx="2491154" cy="717379"/>
          </a:xfrm>
          <a:prstGeom prst="rect">
            <a:avLst/>
          </a:prstGeom>
          <a:solidFill>
            <a:srgbClr val="FFDBC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3506F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69507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289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Elephant</vt:lpstr>
      <vt:lpstr>Office Theme</vt:lpstr>
      <vt:lpstr>PowerPoint Presentation</vt:lpstr>
      <vt:lpstr>PowerPoint Presentation</vt:lpstr>
      <vt:lpstr>Data-base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Ayat</dc:creator>
  <cp:lastModifiedBy>Ayat</cp:lastModifiedBy>
  <cp:revision>28</cp:revision>
  <dcterms:created xsi:type="dcterms:W3CDTF">2021-01-04T20:18:54Z</dcterms:created>
  <dcterms:modified xsi:type="dcterms:W3CDTF">2021-02-23T12:09:38Z</dcterms:modified>
</cp:coreProperties>
</file>