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68EB4-F45A-435C-A758-979FAA14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9D66A-A032-4128-B938-7225309F2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395-BE14-4BA9-A315-61E07F29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1C20F-D2C6-4316-9F51-E1599477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71D09-D58D-4DD4-9122-C7BA63D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2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4A234-C386-44E6-95C3-8FB4A7AE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0F5EE6-421B-4286-921E-311E64CC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4AC7F-E4E5-4886-A646-A824ABCF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1305E-4373-4364-93EB-364710F0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B480F-DC49-4F2D-BA9D-8E876D56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9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31932A-CFD8-48B1-B5E3-3D05D581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B6CBC9-C97E-46C5-83DC-977542F0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DAFDC-020B-43BB-8F5B-561BEE8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5C292-27AC-4CA3-A585-53A3F9BA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A63D2-9DC4-4D95-9FFF-AD88540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04712-C835-4905-8704-74EE8AD5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16AB7-671B-40B5-81ED-DBACD95F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A4EE0A-00AA-4F17-ADEF-01A3DA36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8DADA-62FB-4017-B3DA-E3E8D327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AAC47-8FED-4C89-A3CA-2B9D992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A42D0-E034-4251-9CEC-16A14C9F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C9EEA-5142-4020-B9D6-E22F0001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30DDC-4568-40C4-ABE6-AFBD05D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6028A-B0DF-4C57-B91F-B7EA9557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BB1BF-7877-4C7A-A916-EC0146E3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F6EEF-2573-41E6-AF60-38360E40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10023-F280-4875-B667-33164B30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B0DD6C-4F73-447C-ABC2-FB7998D6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D798D-D0E3-4DBF-997A-75F337AA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0BEACD-3A51-4F98-9BC4-DD25917E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1E450D-8151-4538-9274-F2BD0F8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AD20A-1A29-4F6E-B03C-D905EBF0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5E172-8010-4116-9FE0-390AB59A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A12A29-9C9C-4E1B-A425-EB1D0F4D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B7F03D-392A-43BA-9343-D108E340D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46F366-F295-463D-9A3A-2CB7BDD37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9D1B04-9CE4-4789-BA7B-C7F66B15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A22CE2-E333-4CB7-99C1-0F92C070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AB97D2-443D-4555-A254-5E462405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DB6F-2CB0-49F8-8153-19DE3077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D8EA69-6E14-471E-8011-0946736E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4DDA3-E080-492B-8624-AB3264E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6D1F59-EE8A-4CDF-8519-614971FC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2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B2112A-170B-4193-B02E-035C714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9D92AE-67BC-4F55-B3A5-D6A377E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CA0032-FEF8-487B-BB86-E29F4E75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0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33B22-150B-49E8-BA8A-697CDFC6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91F29-DD1D-40BE-85EA-AC38E5FC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E497D-4BD5-44A0-8731-AD42FA0D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7B85C0-F669-4F57-A365-B590C075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38E004-F38E-419C-A8C1-5F862D5C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E79AC-2D28-4FA2-A9AB-7F62A647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4E364-7691-412A-A5A7-FF45AEB4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D463CA-8C9E-4A77-B586-B66A851E2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DC4D54-D9A0-476B-BB78-5A02750B8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614DB3-E725-4BEB-A47A-DAC4D538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F8D10D-4FF5-4171-A4E3-D4D0F806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394A69-A8B3-4409-96A5-69E00188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3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BDA943-8EAC-460C-9089-3FD21E0D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027A7-51A7-42AF-AA85-921E65DB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A0540-7437-4BEE-918F-ECCB0BE4E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56C3-E978-40E3-97AF-D9D8CAB71782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77240-B3A6-44EF-80B8-54382A6A2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676AB2-CF42-4298-A012-1F2BBB44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5986-A954-47FF-B1F4-01DFCE86F8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E993B-D2D5-4F7D-82B8-E608BCAF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70" y="-424070"/>
            <a:ext cx="9210260" cy="1842053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rgbClr val="002060"/>
                </a:solidFill>
                <a:latin typeface="Algerian" panose="04020705040A02060702" pitchFamily="82" charset="0"/>
              </a:rPr>
              <a:t>GAME Présentation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61FF9B-0854-4046-BEB0-DB7641B59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2014331"/>
            <a:ext cx="5287617" cy="5440017"/>
          </a:xfrm>
        </p:spPr>
        <p:txBody>
          <a:bodyPr/>
          <a:lstStyle/>
          <a:p>
            <a:pPr algn="l"/>
            <a:r>
              <a:rPr lang="fr-FR" dirty="0">
                <a:latin typeface="Arial Rounded MT Bold" panose="020F0704030504030204" pitchFamily="34" charset="0"/>
              </a:rPr>
              <a:t>Leader : ANSSAIEN </a:t>
            </a:r>
            <a:r>
              <a:rPr lang="fr-FR" dirty="0" err="1">
                <a:latin typeface="Arial Rounded MT Bold" panose="020F0704030504030204" pitchFamily="34" charset="0"/>
              </a:rPr>
              <a:t>Ayat</a:t>
            </a:r>
            <a:r>
              <a:rPr lang="fr-FR" dirty="0">
                <a:latin typeface="Arial Rounded MT Bold" panose="020F0704030504030204" pitchFamily="34" charset="0"/>
              </a:rPr>
              <a:t> </a:t>
            </a:r>
          </a:p>
          <a:p>
            <a:pPr algn="l"/>
            <a:r>
              <a:rPr lang="fr-FR" dirty="0">
                <a:latin typeface="Arial Rounded MT Bold" panose="020F0704030504030204" pitchFamily="34" charset="0"/>
              </a:rPr>
              <a:t>Designer : ZAIDA Nisrine </a:t>
            </a:r>
          </a:p>
          <a:p>
            <a:pPr algn="l"/>
            <a:r>
              <a:rPr lang="fr-FR" dirty="0">
                <a:latin typeface="Arial Rounded MT Bold" panose="020F0704030504030204" pitchFamily="34" charset="0"/>
              </a:rPr>
              <a:t>Manager : LAADIDAOUI Mohamed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0D08F-09BE-48DD-B493-4B70A0B2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8" y="722244"/>
            <a:ext cx="6135756" cy="6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5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Rounded MT Bold</vt:lpstr>
      <vt:lpstr>Calibri</vt:lpstr>
      <vt:lpstr>Calibri Light</vt:lpstr>
      <vt:lpstr>Thème Office</vt:lpstr>
      <vt:lpstr>GAME Présentation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nisrinezaida@gmail.com</dc:creator>
  <cp:lastModifiedBy>Ayat</cp:lastModifiedBy>
  <cp:revision>6</cp:revision>
  <dcterms:created xsi:type="dcterms:W3CDTF">2021-04-03T22:09:18Z</dcterms:created>
  <dcterms:modified xsi:type="dcterms:W3CDTF">2021-04-03T23:10:24Z</dcterms:modified>
</cp:coreProperties>
</file>