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719AE-31FB-6F5A-5533-3C5FEF50C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F3DDC-EBF5-CFF6-79F5-BE133784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D3C9-4F48-EB50-5AC0-C4425A50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D609A-3132-9F9B-2E1C-5D9CFCEE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638C3-31F1-B879-7EA4-5EF2CEB9E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9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5906-280E-751E-6DD6-4859AAD2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1652A-9E72-4CBF-267D-195901418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C5FDC-8E4C-8561-DF02-E9F1C6D6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AF121-DA93-2345-A409-0D72342E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DC20F-AB41-F713-9FEA-A9C26BCA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5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3AB52-D5DF-2E1C-164C-94125E87E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DFF74-AC97-92B7-B049-2595A4F8C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F50AD-6DD2-7F2A-E79A-53581AD9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1329-7A1C-A2D0-C36F-4978F549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CF458-4AE3-8CA4-0779-8492D758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2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965B-4921-5300-F1A3-FF7F695A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47D1-BB49-035E-B080-E425DB745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CCB7-3106-5C5F-FFDE-92047457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FE6B2-1FAE-6E94-B786-E7C6778E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AF8D5-3F8A-EB1C-057F-B9E537F1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7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D2A2-1EB3-9ADC-7F6B-868A324D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DD82E-98F5-847B-B2D2-BDC21A26F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09E29-3F27-60AD-FAF1-B9496222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17432-1DE8-9F7E-F6A3-1DF98B56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C7CE-A483-5087-FC41-71DD3FD1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5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3F61-BF48-46FD-ADBA-083741274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434F-ED29-2A12-8E0F-88DA5AFB5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7BFAD-2D72-3412-2042-53E25E9F3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40933-D32D-CCF4-E194-7C8BBD9E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065DC-11BC-2E0D-1080-98FE4B9D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8FDC4-9A14-C102-10CF-90374983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6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8E9C-E7B5-824E-338D-5EAA5B236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41E70-32DA-6C8A-399F-C4820B3F9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FFA4-42F3-97E2-6917-B55EF8859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F0BBA-D6B4-ED7D-E291-287047552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A6ABB-6099-1969-45BD-62E9FAE80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D35C7-0713-EA49-C382-4A093898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1958EE-8F70-1804-D6D8-788419E1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B943B-EC07-FC55-EE15-AF7045F0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60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9798D-A98D-9CD4-CBF0-121E8A50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7F98E-526C-5090-39C4-1AEC1D280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4917E-B5D8-5016-8DF1-FC836D1AE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87594-83DA-BFAA-6D73-4C0B62451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0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03B6FD-D600-C801-9A45-75DE7D4C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D9BB9-1F90-9B5A-5029-B5AEDE814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17B01-8C69-3554-6FAB-5E123DD4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7320-2620-02F5-8A52-CBC8FD7F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E8405-E1EF-5E80-2DFC-761D4385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0523A-A675-D205-E225-D11120C18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A8B65-1F7D-1585-FDC4-B34503263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F47F4-FBFA-886F-BF15-1A8D00A1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7BAF4-E00B-1BDB-353C-6D95E2B5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0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8D77E-B037-AEF8-F044-0F52E7DBD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E2BD2-CAF5-0E0F-0366-CED93B837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D9B78-D53F-3341-32BA-1284633F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2040D-F04E-D314-6ACD-C110ABA5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3F92F-32A4-7A86-D516-4D8B160F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31C52-7EE5-AB11-2037-3B31E679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4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30714-E63A-F294-83D1-380C7A5A2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5DBCC-8979-9771-7D27-99C56A2D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5034F-3768-6E45-40D4-DEC7CE2BD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8BD53-E846-405D-9869-5C68CD1B21C9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124B5-9D6E-7F88-5764-77EEF659C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9CBA8-E88B-EE57-71F3-59956F30C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47A8D-3726-46D1-A967-9B36E8232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16CC6-6ACA-4B78-731D-459312B83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0F92A-EADB-A249-1E72-4A25B82E2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Top 20 using RF</a:t>
            </a:r>
            <a:br>
              <a:rPr lang="en-US" sz="3600" dirty="0"/>
            </a:br>
            <a:r>
              <a:rPr lang="en-US" sz="3600" dirty="0"/>
              <a:t> (updated dataset)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FA2D48-3058-6CD5-495F-4F5509EA1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38" y="2046759"/>
            <a:ext cx="5874052" cy="44452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FA9704-3918-357F-56F4-9A1F1CD50D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34" r="9294"/>
          <a:stretch/>
        </p:blipFill>
        <p:spPr>
          <a:xfrm>
            <a:off x="6169430" y="2072160"/>
            <a:ext cx="5590032" cy="4419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266E66-4A4C-9AAA-5A57-2567D64CA7F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363"/>
          <a:stretch/>
        </p:blipFill>
        <p:spPr>
          <a:xfrm>
            <a:off x="6306590" y="894080"/>
            <a:ext cx="4845364" cy="3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193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Top 20 using RF  (updated dataset)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20 using RF  (updated dataset)</dc:title>
  <dc:creator>Omar, Ayat Mugeer</dc:creator>
  <cp:lastModifiedBy>Omar, Ayat Mugeer</cp:lastModifiedBy>
  <cp:revision>1</cp:revision>
  <dcterms:created xsi:type="dcterms:W3CDTF">2024-03-25T00:08:35Z</dcterms:created>
  <dcterms:modified xsi:type="dcterms:W3CDTF">2024-03-25T00:09:27Z</dcterms:modified>
</cp:coreProperties>
</file>