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3B7C-6D68-C44C-A8C7-88345E9C0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323F-0407-EF4B-9B5A-55E004EB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7782-38D2-8348-87E0-0CC4D745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786B-4B0D-AC45-8336-0381E630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C0A5-F132-1247-A617-716F475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BB8E-71E3-2341-ACF2-A647257A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661A3-BA8E-D843-8869-72595654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409E-7661-EF4B-AD8E-949105C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ED38-8612-8E43-97EB-CC47061F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6770-AEB3-EE49-B105-F7E1C83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9CFF-A8CD-CE41-91CE-93BCFB367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2776F-9C1E-B94D-AF4C-AD72D09BE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5800-4A9B-8E43-90B7-1EDED668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496B-26EA-144A-9DF2-894739BD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F24-4F9B-3441-8015-7D987A1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6AF3-8459-FE4E-AD98-B55C7105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CB47-26D5-5A4D-A21F-161EF62B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D079-62C1-3F4F-A592-B9A687CA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4F9C-BE69-6348-B699-F440ADC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EC45-9015-7B4C-A238-7EED629A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3A76-2D2D-F945-84F4-07C94B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096E-52E1-5E49-AF39-A6685147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4C0D-0972-8D47-BEC9-5F8FA9D0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A5C8-2BCE-D24A-BD1B-224FD08A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F52B-DEEF-2541-AFC2-02EF799D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2A4F-34DE-174F-9618-9253DAE3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5B5-CBA0-6F44-AFE2-991BFED1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BD4F6-8618-864D-B2CD-7C0330BA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83B7-7F84-024E-AC63-1FC8B3E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F8D1-846E-EA40-B90A-C72017C4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593A2-8874-F74E-B1FD-A4533659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283A-0AA0-6246-8220-A1C2A2A8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5572-91B2-CE48-9F74-1FAD5E0C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90C0C-D856-EC4C-B42C-205E4D25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B34F2-4926-7947-BE82-4F8BD527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F3F1B-DAAD-A940-87A9-D6640D89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62880-AA55-CF40-AB5D-2FBF0135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1C124-0585-C74C-845C-6F2A0BC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6243F-92AA-F948-A0CE-7BA4328C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F91D-DD5A-404C-8327-30905F5B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7FF5-35B7-5044-896F-57AAA2BA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3C35-1FA8-AD47-A02C-9E425E9D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B31E-9C02-2447-B360-A61C5CED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F8E06-27FE-F74A-B2E4-4B8AC3DA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3AC71-794A-E44A-B522-4D8025E4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92FD-C337-9A45-8647-6B733F4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D72C-DEB1-D940-B9B9-6E391AAF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FD64-694E-8E4B-86C4-D18E63C8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FF38B-F202-AE4A-9262-F1E012A4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84148-1225-C649-959E-9A5C7CDC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7F1F-55CA-0F47-B912-65E035AE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1515-731D-4B46-8252-4BC210E6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F937-8846-BF41-AE99-308EF513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D64C5-7B93-2641-BBBB-E5E955FF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CE8C-B622-A44F-B470-F9DFEF597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EBF48-5371-F046-859E-39DF9A72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A077-97DE-AE4A-8F77-4FF41DF8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B5F0-B551-5B40-99DC-7F52952D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C7CBA-63FB-674C-BF8F-AFA5195B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C64C-5683-104D-B7EC-5158206A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CF3E-F249-0C4A-A0C1-817E8AFD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7B6B-9DB3-0E48-9B48-93B31760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DD-480D-5F49-B88C-28DA8993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851710" y="760469"/>
            <a:ext cx="11113311" cy="58543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1" y="76047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1181910" y="1267657"/>
            <a:ext cx="9274233" cy="52368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10" y="12676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1486125" y="1625424"/>
            <a:ext cx="4098092" cy="39776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68FFF-AC50-954F-A792-9E21ED627C92}"/>
              </a:ext>
            </a:extLst>
          </p:cNvPr>
          <p:cNvSpPr/>
          <p:nvPr/>
        </p:nvSpPr>
        <p:spPr>
          <a:xfrm>
            <a:off x="6510509" y="1579938"/>
            <a:ext cx="3803175" cy="402318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1774554" y="2075055"/>
            <a:ext cx="3575659" cy="12955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440FF-722D-3947-8DFC-268F0230A8F5}"/>
              </a:ext>
            </a:extLst>
          </p:cNvPr>
          <p:cNvSpPr/>
          <p:nvPr/>
        </p:nvSpPr>
        <p:spPr>
          <a:xfrm>
            <a:off x="6658241" y="2075055"/>
            <a:ext cx="3400159" cy="12955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34">
            <a:extLst>
              <a:ext uri="{FF2B5EF4-FFF2-40B4-BE49-F238E27FC236}">
                <a16:creationId xmlns:a16="http://schemas.microsoft.com/office/drawing/2014/main" id="{0FDD8BC5-D1BD-7943-AA37-BF407B6B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28" y="207505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39" y="207505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1783490" y="3698035"/>
            <a:ext cx="3575659" cy="17917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499B5-5328-3343-9AD6-3CFEE49BFC44}"/>
              </a:ext>
            </a:extLst>
          </p:cNvPr>
          <p:cNvSpPr/>
          <p:nvPr/>
        </p:nvSpPr>
        <p:spPr>
          <a:xfrm>
            <a:off x="6667911" y="3709440"/>
            <a:ext cx="3400159" cy="17917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4F07F47C-E67F-4441-BAA6-7B5E5B5AA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40" y="369803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40" y="369803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762" y="7958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616" y="1260937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06" y="2332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35">
            <a:extLst>
              <a:ext uri="{FF2B5EF4-FFF2-40B4-BE49-F238E27FC236}">
                <a16:creationId xmlns:a16="http://schemas.microsoft.com/office/drawing/2014/main" id="{CDD6932B-49E2-2848-AFE4-76768CE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30" y="23508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3" y="287192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B0CAE969-6BA5-5C4E-97E9-15C0B596E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499" y="2865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16" y="16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187" y="2214126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2184536" y="3950757"/>
            <a:ext cx="7674127" cy="12258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ECS</a:t>
            </a: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53" y="42561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260" y="4764762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73" y="428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580" y="4796531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05" y="43036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12" y="4812295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pic>
        <p:nvPicPr>
          <p:cNvPr id="38" name="Graphic 38">
            <a:extLst>
              <a:ext uri="{FF2B5EF4-FFF2-40B4-BE49-F238E27FC236}">
                <a16:creationId xmlns:a16="http://schemas.microsoft.com/office/drawing/2014/main" id="{489DA62A-9BAB-924D-BA37-4A85C341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10" y="4252219"/>
            <a:ext cx="457200" cy="49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517" y="4760857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pic>
        <p:nvPicPr>
          <p:cNvPr id="40" name="Graphic 38">
            <a:extLst>
              <a:ext uri="{FF2B5EF4-FFF2-40B4-BE49-F238E27FC236}">
                <a16:creationId xmlns:a16="http://schemas.microsoft.com/office/drawing/2014/main" id="{A1388CCF-BD74-1140-8A4F-BE4A955B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80" y="4252219"/>
            <a:ext cx="4508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388" y="4760857"/>
            <a:ext cx="12038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46" y="42562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253" y="4764900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33" y="5645316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046" y="6246956"/>
            <a:ext cx="1687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35" y="5643072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53" y="6223206"/>
            <a:ext cx="17047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34830D-9998-614D-9E34-9376B3691430}"/>
              </a:ext>
            </a:extLst>
          </p:cNvPr>
          <p:cNvSpPr/>
          <p:nvPr/>
        </p:nvSpPr>
        <p:spPr>
          <a:xfrm>
            <a:off x="10570681" y="901310"/>
            <a:ext cx="1294870" cy="52368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Dataset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E26618A6-8230-0245-B8C5-7EA606C2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351" y="217718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52" name="Graphic 14">
            <a:extLst>
              <a:ext uri="{FF2B5EF4-FFF2-40B4-BE49-F238E27FC236}">
                <a16:creationId xmlns:a16="http://schemas.microsoft.com/office/drawing/2014/main" id="{4C26D61A-125C-A447-9666-2BFEAC34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10" y="1484639"/>
            <a:ext cx="634100" cy="6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3">
            <a:extLst>
              <a:ext uri="{FF2B5EF4-FFF2-40B4-BE49-F238E27FC236}">
                <a16:creationId xmlns:a16="http://schemas.microsoft.com/office/drawing/2014/main" id="{8BED9E91-D27D-6C4E-B4C0-EC2B5B35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436" y="2541764"/>
            <a:ext cx="612648" cy="61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AFF0D430-93EC-584A-80B1-3E15800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8697" y="3163503"/>
            <a:ext cx="1722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71A30266-4CC3-734D-9D18-EC80704CB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8599" y="4989457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53">
            <a:extLst>
              <a:ext uri="{FF2B5EF4-FFF2-40B4-BE49-F238E27FC236}">
                <a16:creationId xmlns:a16="http://schemas.microsoft.com/office/drawing/2014/main" id="{1048B985-038D-074C-AA50-6531B9E4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492" y="4532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48F0B51B-BBC1-AE4E-8AC4-CBC2CDD0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729" y="5773453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41">
            <a:extLst>
              <a:ext uri="{FF2B5EF4-FFF2-40B4-BE49-F238E27FC236}">
                <a16:creationId xmlns:a16="http://schemas.microsoft.com/office/drawing/2014/main" id="{0A514B3B-BA66-6948-A10B-09F2A77A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772" y="5305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0112F5-C054-324F-98A9-7D3CF85928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1272" y="3550799"/>
            <a:ext cx="612648" cy="603223"/>
          </a:xfrm>
          <a:prstGeom prst="rect">
            <a:avLst/>
          </a:prstGeom>
        </p:spPr>
      </p:pic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4227" y="4171376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37" y="456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735" y="52402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A8A9E2C-F0F5-DD49-BA3C-302C6D816A38}"/>
              </a:ext>
            </a:extLst>
          </p:cNvPr>
          <p:cNvSpPr/>
          <p:nvPr/>
        </p:nvSpPr>
        <p:spPr>
          <a:xfrm rot="5400000" flipH="1" flipV="1">
            <a:off x="6381118" y="-1797875"/>
            <a:ext cx="1333856" cy="69268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3C9D85-75ED-B64A-9167-EC9020E5CB13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6042416" y="1253065"/>
            <a:ext cx="4946" cy="44647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6021600" y="2156735"/>
            <a:ext cx="20816" cy="179402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708C416B-20F3-BD41-8A16-6C59D4619AA7}"/>
              </a:ext>
            </a:extLst>
          </p:cNvPr>
          <p:cNvSpPr/>
          <p:nvPr/>
        </p:nvSpPr>
        <p:spPr>
          <a:xfrm rot="10800000" flipH="1">
            <a:off x="3753118" y="5208413"/>
            <a:ext cx="2080152" cy="779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F198FA48-685B-AC44-AD2F-18725BD1E7CB}"/>
              </a:ext>
            </a:extLst>
          </p:cNvPr>
          <p:cNvSpPr/>
          <p:nvPr/>
        </p:nvSpPr>
        <p:spPr>
          <a:xfrm flipH="1" flipV="1">
            <a:off x="6148655" y="5239500"/>
            <a:ext cx="1747393" cy="7436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4" name="Graphic 38">
            <a:extLst>
              <a:ext uri="{FF2B5EF4-FFF2-40B4-BE49-F238E27FC236}">
                <a16:creationId xmlns:a16="http://schemas.microsoft.com/office/drawing/2014/main" id="{366D2732-3400-E44B-96DB-2BB0B831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97" y="4305726"/>
            <a:ext cx="457200" cy="49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04" y="4802007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BBAEA64-E4EC-1A40-97F1-C0E49857F83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570385" y="2756653"/>
            <a:ext cx="935" cy="94138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BE5857-391F-4846-AB2D-077753B512FA}"/>
              </a:ext>
            </a:extLst>
          </p:cNvPr>
          <p:cNvCxnSpPr>
            <a:cxnSpLocks/>
            <a:stCxn id="19" idx="0"/>
            <a:endCxn id="25" idx="2"/>
          </p:cNvCxnSpPr>
          <p:nvPr/>
        </p:nvCxnSpPr>
        <p:spPr>
          <a:xfrm flipV="1">
            <a:off x="8367991" y="2808062"/>
            <a:ext cx="4239" cy="90137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>
            <a:extLst>
              <a:ext uri="{FF2B5EF4-FFF2-40B4-BE49-F238E27FC236}">
                <a16:creationId xmlns:a16="http://schemas.microsoft.com/office/drawing/2014/main" id="{047CD428-784F-DA49-832C-D8FB0BE7A528}"/>
              </a:ext>
            </a:extLst>
          </p:cNvPr>
          <p:cNvSpPr/>
          <p:nvPr/>
        </p:nvSpPr>
        <p:spPr>
          <a:xfrm rot="5400000" flipH="1" flipV="1">
            <a:off x="8857956" y="683903"/>
            <a:ext cx="1165912" cy="21312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B1BC3900-16D7-0047-BB06-E9367CCCC75B}"/>
              </a:ext>
            </a:extLst>
          </p:cNvPr>
          <p:cNvSpPr/>
          <p:nvPr/>
        </p:nvSpPr>
        <p:spPr>
          <a:xfrm rot="5400000" flipH="1" flipV="1">
            <a:off x="6120926" y="175044"/>
            <a:ext cx="574882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5</cp:revision>
  <dcterms:created xsi:type="dcterms:W3CDTF">2021-07-20T15:02:43Z</dcterms:created>
  <dcterms:modified xsi:type="dcterms:W3CDTF">2021-07-20T15:43:51Z</dcterms:modified>
</cp:coreProperties>
</file>