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5" autoAdjust="0"/>
    <p:restoredTop sz="96405"/>
  </p:normalViewPr>
  <p:slideViewPr>
    <p:cSldViewPr snapToGrid="0" snapToObjects="1">
      <p:cViewPr>
        <p:scale>
          <a:sx n="75" d="100"/>
          <a:sy n="75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8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3EED-5722-7C4B-AAEA-A5EA7F954977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EC8-43FA-5349-ACD6-E1784D8FA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4572000" y="5852160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40F1C-3CAC-B044-8312-397756AAFCBD}"/>
              </a:ext>
            </a:extLst>
          </p:cNvPr>
          <p:cNvSpPr/>
          <p:nvPr/>
        </p:nvSpPr>
        <p:spPr>
          <a:xfrm>
            <a:off x="2317531" y="2517167"/>
            <a:ext cx="11521440" cy="7498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20">
            <a:extLst>
              <a:ext uri="{FF2B5EF4-FFF2-40B4-BE49-F238E27FC236}">
                <a16:creationId xmlns:a16="http://schemas.microsoft.com/office/drawing/2014/main" id="{503477BF-761D-F946-BBD9-D9DDE3B6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32" y="251716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D529-A9E5-4D44-BF71-3043757A983F}"/>
              </a:ext>
            </a:extLst>
          </p:cNvPr>
          <p:cNvSpPr/>
          <p:nvPr/>
        </p:nvSpPr>
        <p:spPr>
          <a:xfrm>
            <a:off x="3383280" y="3200400"/>
            <a:ext cx="8046720" cy="64008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28">
            <a:extLst>
              <a:ext uri="{FF2B5EF4-FFF2-40B4-BE49-F238E27FC236}">
                <a16:creationId xmlns:a16="http://schemas.microsoft.com/office/drawing/2014/main" id="{3EE89A52-A8B1-984A-9F9C-453B8301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20040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4389120" y="2834640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4572000" y="4023360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2336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585216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29C06F1A-19EB-B64D-B6FD-3213E0E5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D65331C8-87A9-3A46-8001-A72360ABC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80162"/>
            <a:ext cx="11887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4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4572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64" y="5039894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8" name="Graphic 8">
            <a:extLst>
              <a:ext uri="{FF2B5EF4-FFF2-40B4-BE49-F238E27FC236}">
                <a16:creationId xmlns:a16="http://schemas.microsoft.com/office/drawing/2014/main" id="{1F389300-76E3-5D4D-BC1B-6E43F927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3566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261357F2-38A4-8141-B0A6-9981E190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0" y="4032885"/>
            <a:ext cx="106313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2BBE-94C9-794F-8702-ABDA7BFE444B}"/>
              </a:ext>
            </a:extLst>
          </p:cNvPr>
          <p:cNvSpPr/>
          <p:nvPr/>
        </p:nvSpPr>
        <p:spPr>
          <a:xfrm>
            <a:off x="4754880" y="6309360"/>
            <a:ext cx="6126480" cy="29260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err="1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b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753" y="6962298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34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077" y="695990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36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75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320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662" y="7782589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44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794" y="7785862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8">
            <a:extLst>
              <a:ext uri="{FF2B5EF4-FFF2-40B4-BE49-F238E27FC236}">
                <a16:creationId xmlns:a16="http://schemas.microsoft.com/office/drawing/2014/main" id="{F30A05D4-4FBA-CA44-BDDF-820446BD8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8322961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62E0EF58-7A88-9C4D-8B5D-2D4ED774A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75" y="894426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48" name="Graphic 19">
            <a:extLst>
              <a:ext uri="{FF2B5EF4-FFF2-40B4-BE49-F238E27FC236}">
                <a16:creationId xmlns:a16="http://schemas.microsoft.com/office/drawing/2014/main" id="{3B390FC7-4A4C-C34C-8C9D-6483B4C7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6309360"/>
            <a:ext cx="609406" cy="60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D1EAF7E-7AFF-AD4C-B1EC-44975E594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286" y="6922202"/>
            <a:ext cx="1097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34830D-9998-614D-9E34-9376B3691430}"/>
              </a:ext>
            </a:extLst>
          </p:cNvPr>
          <p:cNvSpPr/>
          <p:nvPr/>
        </p:nvSpPr>
        <p:spPr>
          <a:xfrm>
            <a:off x="12161520" y="3200400"/>
            <a:ext cx="1463040" cy="64008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E26618A6-8230-0245-B8C5-7EA606C28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354" y="4480560"/>
            <a:ext cx="12801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sp>
        <p:nvSpPr>
          <p:cNvPr id="54" name="TextBox 34">
            <a:extLst>
              <a:ext uri="{FF2B5EF4-FFF2-40B4-BE49-F238E27FC236}">
                <a16:creationId xmlns:a16="http://schemas.microsoft.com/office/drawing/2014/main" id="{AFF0D430-93EC-584A-80B1-3E15800B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8189" y="5760720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sp>
        <p:nvSpPr>
          <p:cNvPr id="60" name="TextBox 8">
            <a:extLst>
              <a:ext uri="{FF2B5EF4-FFF2-40B4-BE49-F238E27FC236}">
                <a16:creationId xmlns:a16="http://schemas.microsoft.com/office/drawing/2014/main" id="{0911420D-03C2-9046-A1EB-24AB2B4D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4089" y="6877050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24">
            <a:extLst>
              <a:ext uri="{FF2B5EF4-FFF2-40B4-BE49-F238E27FC236}">
                <a16:creationId xmlns:a16="http://schemas.microsoft.com/office/drawing/2014/main" id="{DF64E035-8292-7347-A0C8-14C5EA7B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35585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1DC1D27A-6E8F-6444-A2D2-D4F956DD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642" y="4030980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C04545-55E8-574D-BDBD-37F8753E6CE0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7818120" y="4633049"/>
            <a:ext cx="706" cy="167631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127" y="7777733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22" idx="1"/>
          </p:cNvCxnSpPr>
          <p:nvPr/>
        </p:nvCxnSpPr>
        <p:spPr>
          <a:xfrm>
            <a:off x="2024380" y="3793490"/>
            <a:ext cx="627380" cy="127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3108960" y="3794760"/>
            <a:ext cx="44805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>
            <a:off x="11430000" y="6400800"/>
            <a:ext cx="7315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175566" y="6614063"/>
            <a:ext cx="5871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75566" y="8627664"/>
            <a:ext cx="5650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52250F4A-BDF3-E844-A5B3-62C34254BFCC}"/>
              </a:ext>
            </a:extLst>
          </p:cNvPr>
          <p:cNvSpPr/>
          <p:nvPr/>
        </p:nvSpPr>
        <p:spPr>
          <a:xfrm>
            <a:off x="8590819" y="5855363"/>
            <a:ext cx="2468880" cy="35661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4C7D12-907D-DA46-BC63-46BB8F2B4447}"/>
              </a:ext>
            </a:extLst>
          </p:cNvPr>
          <p:cNvSpPr/>
          <p:nvPr/>
        </p:nvSpPr>
        <p:spPr>
          <a:xfrm>
            <a:off x="8407939" y="2837843"/>
            <a:ext cx="2834640" cy="69494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133C25-CE91-014D-9058-37323C903CEA}"/>
              </a:ext>
            </a:extLst>
          </p:cNvPr>
          <p:cNvSpPr/>
          <p:nvPr/>
        </p:nvSpPr>
        <p:spPr>
          <a:xfrm>
            <a:off x="8590819" y="4026563"/>
            <a:ext cx="246888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34">
            <a:extLst>
              <a:ext uri="{FF2B5EF4-FFF2-40B4-BE49-F238E27FC236}">
                <a16:creationId xmlns:a16="http://schemas.microsoft.com/office/drawing/2014/main" id="{ACC776A3-AF25-9B45-AA70-AD0DE5CCB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9" y="402656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5">
            <a:extLst>
              <a:ext uri="{FF2B5EF4-FFF2-40B4-BE49-F238E27FC236}">
                <a16:creationId xmlns:a16="http://schemas.microsoft.com/office/drawing/2014/main" id="{8B27681A-9120-2045-B170-609BF407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18" y="585536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5">
            <a:extLst>
              <a:ext uri="{FF2B5EF4-FFF2-40B4-BE49-F238E27FC236}">
                <a16:creationId xmlns:a16="http://schemas.microsoft.com/office/drawing/2014/main" id="{2C640BFB-5184-064A-B7F6-670459CF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659" y="45752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7">
            <a:extLst>
              <a:ext uri="{FF2B5EF4-FFF2-40B4-BE49-F238E27FC236}">
                <a16:creationId xmlns:a16="http://schemas.microsoft.com/office/drawing/2014/main" id="{16390D1E-7DE8-3145-99A5-4502C7CA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483" y="5043097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03CFE0DA-7222-7240-9D26-C830D958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23">
            <a:extLst>
              <a:ext uri="{FF2B5EF4-FFF2-40B4-BE49-F238E27FC236}">
                <a16:creationId xmlns:a16="http://schemas.microsoft.com/office/drawing/2014/main" id="{F1C23086-EC84-CB4E-BB00-6843C7A2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280" y="4937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38">
            <a:extLst>
              <a:ext uri="{FF2B5EF4-FFF2-40B4-BE49-F238E27FC236}">
                <a16:creationId xmlns:a16="http://schemas.microsoft.com/office/drawing/2014/main" id="{664AF803-F7B8-7A45-93B1-6C27E5F4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>
            <a:extLst>
              <a:ext uri="{FF2B5EF4-FFF2-40B4-BE49-F238E27FC236}">
                <a16:creationId xmlns:a16="http://schemas.microsoft.com/office/drawing/2014/main" id="{B9B1D56C-9FFC-D945-806D-5C2F8EBB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7041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  <p:pic>
        <p:nvPicPr>
          <p:cNvPr id="121" name="Graphic 38">
            <a:extLst>
              <a:ext uri="{FF2B5EF4-FFF2-40B4-BE49-F238E27FC236}">
                <a16:creationId xmlns:a16="http://schemas.microsoft.com/office/drawing/2014/main" id="{6A5C6627-13FA-8249-91C8-C5814D913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8">
            <a:extLst>
              <a:ext uri="{FF2B5EF4-FFF2-40B4-BE49-F238E27FC236}">
                <a16:creationId xmlns:a16="http://schemas.microsoft.com/office/drawing/2014/main" id="{96D27C73-C05F-E248-A855-896B2365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2365" y="6958584"/>
            <a:ext cx="5486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</a:t>
            </a:r>
          </a:p>
        </p:txBody>
      </p:sp>
      <p:pic>
        <p:nvPicPr>
          <p:cNvPr id="123" name="Graphic 38">
            <a:extLst>
              <a:ext uri="{FF2B5EF4-FFF2-40B4-BE49-F238E27FC236}">
                <a16:creationId xmlns:a16="http://schemas.microsoft.com/office/drawing/2014/main" id="{DF6E8CD1-D12A-0848-B4BC-EA46C9CB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6492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8">
            <a:extLst>
              <a:ext uri="{FF2B5EF4-FFF2-40B4-BE49-F238E27FC236}">
                <a16:creationId xmlns:a16="http://schemas.microsoft.com/office/drawing/2014/main" id="{41FAFA49-2B1B-C744-908A-DB6C8585D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063" y="6958584"/>
            <a:ext cx="4572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Init</a:t>
            </a:r>
          </a:p>
        </p:txBody>
      </p:sp>
      <p:sp>
        <p:nvSpPr>
          <p:cNvPr id="125" name="TextBox 28">
            <a:extLst>
              <a:ext uri="{FF2B5EF4-FFF2-40B4-BE49-F238E27FC236}">
                <a16:creationId xmlns:a16="http://schemas.microsoft.com/office/drawing/2014/main" id="{C54780A0-7265-3C4A-A451-DDB3B69F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608" y="8696325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Worker</a:t>
            </a:r>
          </a:p>
        </p:txBody>
      </p:sp>
      <p:sp>
        <p:nvSpPr>
          <p:cNvPr id="126" name="TextBox 28">
            <a:extLst>
              <a:ext uri="{FF2B5EF4-FFF2-40B4-BE49-F238E27FC236}">
                <a16:creationId xmlns:a16="http://schemas.microsoft.com/office/drawing/2014/main" id="{9A2FAD2C-BC97-714F-8FFC-28FE8BFC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950" y="7778496"/>
            <a:ext cx="6400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Celery Beat</a:t>
            </a:r>
          </a:p>
        </p:txBody>
      </p:sp>
      <p:pic>
        <p:nvPicPr>
          <p:cNvPr id="127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28">
            <a:extLst>
              <a:ext uri="{FF2B5EF4-FFF2-40B4-BE49-F238E27FC236}">
                <a16:creationId xmlns:a16="http://schemas.microsoft.com/office/drawing/2014/main" id="{C2AA0FA1-22CF-424A-A2D5-5878A9AA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082" y="7778496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28">
            <a:extLst>
              <a:ext uri="{FF2B5EF4-FFF2-40B4-BE49-F238E27FC236}">
                <a16:creationId xmlns:a16="http://schemas.microsoft.com/office/drawing/2014/main" id="{641ECF8C-7352-3647-93D5-9B85F46C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415" y="7778496"/>
            <a:ext cx="743527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Superset</a:t>
            </a:r>
          </a:p>
        </p:txBody>
      </p:sp>
      <p:pic>
        <p:nvPicPr>
          <p:cNvPr id="130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8">
            <a:extLst>
              <a:ext uri="{FF2B5EF4-FFF2-40B4-BE49-F238E27FC236}">
                <a16:creationId xmlns:a16="http://schemas.microsoft.com/office/drawing/2014/main" id="{949B040F-D891-C54D-A5F6-C4759D83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7315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8">
            <a:extLst>
              <a:ext uri="{FF2B5EF4-FFF2-40B4-BE49-F238E27FC236}">
                <a16:creationId xmlns:a16="http://schemas.microsoft.com/office/drawing/2014/main" id="{9A51BFEC-955C-E444-A046-8E4A45B6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7421" y="7867649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4" name="Graphic 53">
            <a:extLst>
              <a:ext uri="{FF2B5EF4-FFF2-40B4-BE49-F238E27FC236}">
                <a16:creationId xmlns:a16="http://schemas.microsoft.com/office/drawing/2014/main" id="{444D0993-9BD0-BC41-9F11-A62DAF8D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7406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1">
            <a:extLst>
              <a:ext uri="{FF2B5EF4-FFF2-40B4-BE49-F238E27FC236}">
                <a16:creationId xmlns:a16="http://schemas.microsoft.com/office/drawing/2014/main" id="{104F7910-11C9-8549-81A0-736EF8233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4543" y="8974364"/>
            <a:ext cx="151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136" name="Graphic 41">
            <a:extLst>
              <a:ext uri="{FF2B5EF4-FFF2-40B4-BE49-F238E27FC236}">
                <a16:creationId xmlns:a16="http://schemas.microsoft.com/office/drawing/2014/main" id="{418B4DDD-66F2-2E4C-8D70-6B1B409A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85039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1">
            <a:extLst>
              <a:ext uri="{FF2B5EF4-FFF2-40B4-BE49-F238E27FC236}">
                <a16:creationId xmlns:a16="http://schemas.microsoft.com/office/drawing/2014/main" id="{2AB3466B-8F9E-AF49-9E8C-DEC12648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0160" y="64008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5415</TotalTime>
  <Words>68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Daniel McCoy</cp:lastModifiedBy>
  <cp:revision>18</cp:revision>
  <dcterms:created xsi:type="dcterms:W3CDTF">2021-07-20T15:02:43Z</dcterms:created>
  <dcterms:modified xsi:type="dcterms:W3CDTF">2021-08-10T17:26:08Z</dcterms:modified>
</cp:coreProperties>
</file>