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5" autoAdjust="0"/>
    <p:restoredTop sz="96405"/>
  </p:normalViewPr>
  <p:slideViewPr>
    <p:cSldViewPr snapToGrid="0" snapToObjects="1">
      <p:cViewPr>
        <p:scale>
          <a:sx n="66" d="100"/>
          <a:sy n="66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15214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0" y="4032885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34830D-9998-614D-9E34-9376B3691430}"/>
              </a:ext>
            </a:extLst>
          </p:cNvPr>
          <p:cNvSpPr/>
          <p:nvPr/>
        </p:nvSpPr>
        <p:spPr>
          <a:xfrm>
            <a:off x="12161520" y="3200400"/>
            <a:ext cx="1463040" cy="6400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E26618A6-8230-0245-B8C5-7EA606C2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354" y="448056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AFF0D430-93EC-584A-80B1-3E15800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189" y="57607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80112F5-C054-324F-98A9-7D3CF85928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27280" y="6217920"/>
            <a:ext cx="758952" cy="747275"/>
          </a:xfrm>
          <a:prstGeom prst="rect">
            <a:avLst/>
          </a:prstGeom>
        </p:spPr>
      </p:pic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439" y="6949440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6616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62" y="41275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 flipV="1">
            <a:off x="2024380" y="3794760"/>
            <a:ext cx="627380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>
            <a:off x="11430000" y="6400800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4937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771" y="7863840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4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7406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1">
            <a:extLst>
              <a:ext uri="{FF2B5EF4-FFF2-40B4-BE49-F238E27FC236}">
                <a16:creationId xmlns:a16="http://schemas.microsoft.com/office/drawing/2014/main" id="{104F7910-11C9-8549-81A0-736EF823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4543" y="897436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6" name="Graphic 41">
            <a:extLst>
              <a:ext uri="{FF2B5EF4-FFF2-40B4-BE49-F238E27FC236}">
                <a16:creationId xmlns:a16="http://schemas.microsoft.com/office/drawing/2014/main" id="{418B4DDD-66F2-2E4C-8D70-6B1B409A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8503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4400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Daniel McCoy</cp:lastModifiedBy>
  <cp:revision>15</cp:revision>
  <dcterms:created xsi:type="dcterms:W3CDTF">2021-07-20T15:02:43Z</dcterms:created>
  <dcterms:modified xsi:type="dcterms:W3CDTF">2021-07-27T00:20:14Z</dcterms:modified>
</cp:coreProperties>
</file>