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4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7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3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7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1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5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BF6B-92D4-4D0A-AEAD-2166FA5BC37E}" type="datetimeFigureOut">
              <a:rPr lang="ru-RU" smtClean="0"/>
              <a:t>пт 02.10.15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4ABC-5B70-4D6A-833B-3DF11D63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hfh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gfxnfgn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118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hfh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hfh</dc:title>
  <dc:creator>Елена Романова</dc:creator>
  <cp:lastModifiedBy>Елена Романова</cp:lastModifiedBy>
  <cp:revision>2</cp:revision>
  <dcterms:created xsi:type="dcterms:W3CDTF">2015-09-24T17:12:24Z</dcterms:created>
  <dcterms:modified xsi:type="dcterms:W3CDTF">2015-10-02T08:11:09Z</dcterms:modified>
</cp:coreProperties>
</file>