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650C-A8AF-417D-9E8C-35313E929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B2A4CC-FD5D-4189-AC80-6EADE5F6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8D2D1-4E57-49DA-9555-57A7709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50D1D-5A68-4B23-A9C6-1575DA20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C0DFC-0A0F-455A-B7E5-7A08BBC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1C08A-6074-429B-94FC-D481946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FA475A-B284-4B66-830C-E0D48209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32CD1-28A0-4C4B-B107-A850052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848B9-3B7F-4691-98AE-757A46F1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78C08-81AD-44E0-B8F2-597768B9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0B2AAA-FE8F-4A35-9DA7-D6AF0491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A3BBD-3B7C-4ACB-A51E-A5BC9DDC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FE4F2-30B4-4280-9265-13D3ACAE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9B23-83A8-4A3C-90EC-4DD9D8A5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D54CD-AC1D-441F-80FC-C32FBD6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6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99771-D800-4BBA-B2EC-B640C59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F5F1A-72B9-4CD5-8E28-0A3C1634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9CC48-CDFD-4D46-AFF7-50EB76CA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23AF4-3496-4909-B46C-A3FF3F26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4002-8CE7-4466-94DB-35719BD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F4A-A697-4B93-89CD-13A9C6C0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E007-0FE5-4EB6-94F2-D5FE62AE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49888-3DCB-4533-8844-C02A10AB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26B5F-A5F7-4D99-8375-1AB6121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FD4B-3ABC-40BF-A458-DC85321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C48CF-8185-4078-9FD8-3ED6C2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6E9FB-0A91-493C-BB2A-981B9358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012D8-F545-4587-84B9-8F41E0A0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00E10-5B88-4298-ABA2-FEC5AF8E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9007D-3616-403D-B98C-E2C7B14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36F0-64C0-4E63-8CAC-F712256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051F2-059D-475C-9D3D-2227EC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6AC3F-FB22-4C27-B0C5-68772E23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62663-AB16-452B-BB01-AFC368DA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AB560-6235-4BBC-A79C-FB5841F4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9BFC-E628-4299-B15C-C3B13A74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932A1-967D-4A94-A3EC-03FE2F1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67021-82F7-4B39-B6F4-05AD978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66EF4A-5252-447E-82CF-EAB2846D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6601A-3009-44DB-90DF-677A291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8736F-AC59-4C12-99AF-51B2928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F609A-A682-43CA-9623-3024431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32FA15-E069-42EA-99C2-CA095EB0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CF2EE-25B6-418F-82F0-A3E47EE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B19D2-079F-4AED-8884-DC906BF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A6765-5119-4BF1-9C06-0B15F65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C0549-DBD6-407E-AC6F-91690D1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97DD7-EE55-4FF7-A5E3-279A236C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F5424-CD68-4B8C-84D3-6C86B910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B6E38-BCE2-481F-8F8C-1FA70CA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9033D-35AB-4536-8EB7-85715CB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2F0B2-34EE-45CB-A229-FBB84A1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02CDF-2395-47B0-873D-6F676ED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BF0C7-4D18-412C-8ECE-779A7775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C9A040-9FC1-49BA-B77B-270239D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A6D78-ED62-4978-B026-FB537FE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3955B-E264-481B-A059-E782010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CBAB6-1EB3-4562-8E31-3006925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61094-40A4-4961-B3A7-4D37BA0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163E0-791B-4F4A-94AD-3E4EB7E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B87EF-A0DF-497A-9B96-2B156CB27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54480-DABA-4E5A-86B2-3DC37862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B255D-B200-4630-BA0A-F5418DAD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2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79036-1371-418C-AFB6-02D38722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レポートタイトル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09DFAB-3787-4664-A0C8-2B791557D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361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4BE6A-97B0-4124-8DD0-0B0855DC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63456-F8E5-41CC-8069-6F6FD7FA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7773" cy="213381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ここに画像</a:t>
            </a:r>
          </a:p>
        </p:txBody>
      </p:sp>
    </p:spTree>
    <p:extLst>
      <p:ext uri="{BB962C8B-B14F-4D97-AF65-F5344CB8AC3E}">
        <p14:creationId xmlns:p14="http://schemas.microsoft.com/office/powerpoint/2010/main" val="21774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レポートタイトル</vt:lpstr>
      <vt:lpstr>レポート名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レポートタイトル</dc:title>
  <dc:creator>優人 白澤</dc:creator>
  <cp:lastModifiedBy>優人 白澤</cp:lastModifiedBy>
  <cp:revision>2</cp:revision>
  <dcterms:created xsi:type="dcterms:W3CDTF">2021-06-10T09:03:39Z</dcterms:created>
  <dcterms:modified xsi:type="dcterms:W3CDTF">2021-06-10T10:08:10Z</dcterms:modified>
</cp:coreProperties>
</file>