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C403A-D4AB-4702-BBC7-7C82188B3AD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5B9F52E-8C96-4B82-9455-7F853F46E449}">
      <dgm:prSet custT="1"/>
      <dgm:spPr/>
      <dgm:t>
        <a:bodyPr/>
        <a:lstStyle/>
        <a:p>
          <a:r>
            <a:rPr lang="en-US" sz="1400" b="1" i="0" baseline="0" dirty="0"/>
            <a:t>Who We Are</a:t>
          </a:r>
          <a:r>
            <a:rPr lang="en-US" sz="1400" b="0" i="0" baseline="0" dirty="0"/>
            <a:t>:</a:t>
          </a:r>
          <a:br>
            <a:rPr lang="en-US" sz="1400" b="0" i="0" baseline="0" dirty="0"/>
          </a:br>
          <a:r>
            <a:rPr lang="en-US" sz="1400" b="0" i="0" baseline="0" dirty="0"/>
            <a:t>We are a team of AI engineers with a passion for creating intelligent solutions that empower users in their daily tasks and creative projects.</a:t>
          </a:r>
          <a:endParaRPr lang="en-US" sz="1400" dirty="0"/>
        </a:p>
      </dgm:t>
    </dgm:pt>
    <dgm:pt modelId="{CFE3434A-FCBE-4C2C-BDF3-2201205BC494}" type="parTrans" cxnId="{B3C6DB03-375C-48CB-87FB-A86EAEBB64F6}">
      <dgm:prSet/>
      <dgm:spPr/>
      <dgm:t>
        <a:bodyPr/>
        <a:lstStyle/>
        <a:p>
          <a:endParaRPr lang="en-US"/>
        </a:p>
      </dgm:t>
    </dgm:pt>
    <dgm:pt modelId="{15E21077-790C-4DB1-A272-D7CB18E8F519}" type="sibTrans" cxnId="{B3C6DB03-375C-48CB-87FB-A86EAEBB64F6}">
      <dgm:prSet/>
      <dgm:spPr/>
      <dgm:t>
        <a:bodyPr/>
        <a:lstStyle/>
        <a:p>
          <a:endParaRPr lang="en-US"/>
        </a:p>
      </dgm:t>
    </dgm:pt>
    <dgm:pt modelId="{DAE5A1D1-A46D-4C73-8BCC-B5CA5C7C3FA0}">
      <dgm:prSet custT="1"/>
      <dgm:spPr/>
      <dgm:t>
        <a:bodyPr/>
        <a:lstStyle/>
        <a:p>
          <a:r>
            <a:rPr lang="en-US" sz="1400" b="1" i="0" baseline="0" dirty="0"/>
            <a:t>Our Mission</a:t>
          </a:r>
          <a:r>
            <a:rPr lang="en-US" sz="1400" b="0" i="0" baseline="0" dirty="0"/>
            <a:t>:</a:t>
          </a:r>
          <a:br>
            <a:rPr lang="en-US" sz="1400" b="0" i="0" baseline="0" dirty="0"/>
          </a:br>
          <a:r>
            <a:rPr lang="en-US" sz="1400" b="0" i="0" baseline="0" dirty="0"/>
            <a:t>We aim to simplify and enhance user interactions with AI technologies through two innovative applications:</a:t>
          </a:r>
          <a:endParaRPr lang="en-US" sz="1400" dirty="0"/>
        </a:p>
      </dgm:t>
    </dgm:pt>
    <dgm:pt modelId="{14DF8213-F59B-4EBE-B0F7-027735A77A54}" type="parTrans" cxnId="{8F30F436-6C21-4C8F-9980-2FB91B34E2CD}">
      <dgm:prSet/>
      <dgm:spPr/>
      <dgm:t>
        <a:bodyPr/>
        <a:lstStyle/>
        <a:p>
          <a:endParaRPr lang="en-US"/>
        </a:p>
      </dgm:t>
    </dgm:pt>
    <dgm:pt modelId="{6D79D2AF-CDE5-4224-80CB-C2B75A75D9FC}" type="sibTrans" cxnId="{8F30F436-6C21-4C8F-9980-2FB91B34E2CD}">
      <dgm:prSet/>
      <dgm:spPr/>
      <dgm:t>
        <a:bodyPr/>
        <a:lstStyle/>
        <a:p>
          <a:endParaRPr lang="en-US"/>
        </a:p>
      </dgm:t>
    </dgm:pt>
    <dgm:pt modelId="{A1379751-A47A-449F-89B3-6306B57E06A7}">
      <dgm:prSet custT="1"/>
      <dgm:spPr/>
      <dgm:t>
        <a:bodyPr/>
        <a:lstStyle/>
        <a:p>
          <a:r>
            <a:rPr lang="en-US" sz="1400" b="1" i="0" baseline="0" dirty="0"/>
            <a:t>	AI Writing Assistant</a:t>
          </a:r>
          <a:r>
            <a:rPr lang="en-US" sz="1400" b="0" i="0" baseline="0" dirty="0"/>
            <a:t>:</a:t>
          </a:r>
          <a:br>
            <a:rPr lang="en-US" sz="1400" b="0" i="0" baseline="0" dirty="0"/>
          </a:br>
          <a:r>
            <a:rPr lang="en-US" sz="1400" b="0" i="0" baseline="0" dirty="0"/>
            <a:t>	Our first application focuses on helping users create custom AI models designed to assist with content generation. Whether 	users need help with drafting articles, solving specific writing challenges, or generating creative text, this tool allows them to 	train and fine-tune AI models tailored to their unique needs.</a:t>
          </a:r>
          <a:endParaRPr lang="en-US" sz="1400" dirty="0"/>
        </a:p>
      </dgm:t>
    </dgm:pt>
    <dgm:pt modelId="{3423FB9B-3847-4D3D-A0B2-E28F250BB4C0}" type="parTrans" cxnId="{04D88394-4F4E-4687-8D4B-ACE178F73223}">
      <dgm:prSet/>
      <dgm:spPr/>
      <dgm:t>
        <a:bodyPr/>
        <a:lstStyle/>
        <a:p>
          <a:endParaRPr lang="en-US"/>
        </a:p>
      </dgm:t>
    </dgm:pt>
    <dgm:pt modelId="{1AAC97A1-6A9F-4E19-9943-B725B4E6CDB5}" type="sibTrans" cxnId="{04D88394-4F4E-4687-8D4B-ACE178F73223}">
      <dgm:prSet/>
      <dgm:spPr/>
      <dgm:t>
        <a:bodyPr/>
        <a:lstStyle/>
        <a:p>
          <a:endParaRPr lang="en-US"/>
        </a:p>
      </dgm:t>
    </dgm:pt>
    <dgm:pt modelId="{DC3CC67A-2BBB-43DB-BEA1-F30A4D05F2CF}">
      <dgm:prSet custT="1"/>
      <dgm:spPr/>
      <dgm:t>
        <a:bodyPr/>
        <a:lstStyle/>
        <a:p>
          <a:r>
            <a:rPr lang="en-US" sz="1400" b="1" i="0" baseline="0" dirty="0"/>
            <a:t>	Prompt Optimizer for AI Image Models</a:t>
          </a:r>
          <a:r>
            <a:rPr lang="en-US" sz="1400" b="0" i="0" baseline="0" dirty="0"/>
            <a:t>:</a:t>
          </a:r>
          <a:br>
            <a:rPr lang="en-US" sz="1400" b="0" i="0" baseline="0" dirty="0"/>
          </a:br>
          <a:r>
            <a:rPr lang="en-US" sz="1400" b="0" i="0" baseline="0" dirty="0"/>
            <a:t>	In our second application, we guide users to generate more effective and creative prompts for AI-generated image models, 	such as Stable Diffusion and Flux. By helping users craft better prompts, we unlock the full potential of these models, leading to 	more accurate, artistic, and visually stunning results.</a:t>
          </a:r>
          <a:endParaRPr lang="en-US" sz="1400" dirty="0"/>
        </a:p>
      </dgm:t>
    </dgm:pt>
    <dgm:pt modelId="{F18798D0-0E85-4A25-8564-7F8BB95B54E1}" type="parTrans" cxnId="{CCFCF535-201D-4430-9D29-B66E61413886}">
      <dgm:prSet/>
      <dgm:spPr/>
      <dgm:t>
        <a:bodyPr/>
        <a:lstStyle/>
        <a:p>
          <a:endParaRPr lang="en-US"/>
        </a:p>
      </dgm:t>
    </dgm:pt>
    <dgm:pt modelId="{A365DA91-CC9D-47DF-B58F-086B240D6F03}" type="sibTrans" cxnId="{CCFCF535-201D-4430-9D29-B66E61413886}">
      <dgm:prSet/>
      <dgm:spPr/>
      <dgm:t>
        <a:bodyPr/>
        <a:lstStyle/>
        <a:p>
          <a:endParaRPr lang="en-US"/>
        </a:p>
      </dgm:t>
    </dgm:pt>
    <dgm:pt modelId="{BA24DA9C-819E-4752-B775-A27CC7659C35}">
      <dgm:prSet custT="1"/>
      <dgm:spPr/>
      <dgm:t>
        <a:bodyPr/>
        <a:lstStyle/>
        <a:p>
          <a:r>
            <a:rPr lang="en-US" sz="1400" b="1" i="0" baseline="0" dirty="0"/>
            <a:t>Why It Matters</a:t>
          </a:r>
          <a:r>
            <a:rPr lang="en-US" sz="1400" b="0" i="0" baseline="0" dirty="0"/>
            <a:t>:</a:t>
          </a:r>
          <a:br>
            <a:rPr lang="en-US" sz="1400" b="0" i="0" baseline="0" dirty="0"/>
          </a:br>
          <a:r>
            <a:rPr lang="en-US" sz="1400" b="0" i="0" baseline="0" dirty="0"/>
            <a:t>We bridge the gap between users and powerful AI technologies, making AI more accessible, customizable, and effective for a variety of creative and problem-solving tasks</a:t>
          </a:r>
          <a:endParaRPr lang="en-US" sz="1400" dirty="0"/>
        </a:p>
      </dgm:t>
    </dgm:pt>
    <dgm:pt modelId="{3F5C5FF1-9B41-4095-8626-D1CEDB4FFF7F}" type="parTrans" cxnId="{00C978F7-7D45-471F-9D8E-53080EBE5232}">
      <dgm:prSet/>
      <dgm:spPr/>
      <dgm:t>
        <a:bodyPr/>
        <a:lstStyle/>
        <a:p>
          <a:endParaRPr lang="en-US"/>
        </a:p>
      </dgm:t>
    </dgm:pt>
    <dgm:pt modelId="{4DA8248D-3651-4B13-BCFF-BFCB0BD71DAB}" type="sibTrans" cxnId="{00C978F7-7D45-471F-9D8E-53080EBE5232}">
      <dgm:prSet/>
      <dgm:spPr/>
      <dgm:t>
        <a:bodyPr/>
        <a:lstStyle/>
        <a:p>
          <a:endParaRPr lang="en-US"/>
        </a:p>
      </dgm:t>
    </dgm:pt>
    <dgm:pt modelId="{8BADFD29-D377-49F3-B61D-55C4C2382788}" type="pres">
      <dgm:prSet presAssocID="{97EC403A-D4AB-4702-BBC7-7C82188B3AD4}" presName="vert0" presStyleCnt="0">
        <dgm:presLayoutVars>
          <dgm:dir/>
          <dgm:animOne val="branch"/>
          <dgm:animLvl val="lvl"/>
        </dgm:presLayoutVars>
      </dgm:prSet>
      <dgm:spPr/>
    </dgm:pt>
    <dgm:pt modelId="{58B273BB-302E-45C4-9FC8-371931B86751}" type="pres">
      <dgm:prSet presAssocID="{F5B9F52E-8C96-4B82-9455-7F853F46E449}" presName="thickLine" presStyleLbl="alignNode1" presStyleIdx="0" presStyleCnt="5"/>
      <dgm:spPr/>
    </dgm:pt>
    <dgm:pt modelId="{B0BE0FFB-C4D8-4139-8F55-FE9B39899481}" type="pres">
      <dgm:prSet presAssocID="{F5B9F52E-8C96-4B82-9455-7F853F46E449}" presName="horz1" presStyleCnt="0"/>
      <dgm:spPr/>
    </dgm:pt>
    <dgm:pt modelId="{248D4E96-15A3-4868-B596-651FC2BA107B}" type="pres">
      <dgm:prSet presAssocID="{F5B9F52E-8C96-4B82-9455-7F853F46E449}" presName="tx1" presStyleLbl="revTx" presStyleIdx="0" presStyleCnt="5"/>
      <dgm:spPr/>
    </dgm:pt>
    <dgm:pt modelId="{23659B69-D002-4E69-84F1-2F8F18F1E093}" type="pres">
      <dgm:prSet presAssocID="{F5B9F52E-8C96-4B82-9455-7F853F46E449}" presName="vert1" presStyleCnt="0"/>
      <dgm:spPr/>
    </dgm:pt>
    <dgm:pt modelId="{217CFE57-0B51-415E-8499-56256BA4D26C}" type="pres">
      <dgm:prSet presAssocID="{DAE5A1D1-A46D-4C73-8BCC-B5CA5C7C3FA0}" presName="thickLine" presStyleLbl="alignNode1" presStyleIdx="1" presStyleCnt="5"/>
      <dgm:spPr/>
    </dgm:pt>
    <dgm:pt modelId="{E795A93D-5157-49E7-84BC-FE093C7B7076}" type="pres">
      <dgm:prSet presAssocID="{DAE5A1D1-A46D-4C73-8BCC-B5CA5C7C3FA0}" presName="horz1" presStyleCnt="0"/>
      <dgm:spPr/>
    </dgm:pt>
    <dgm:pt modelId="{93425F33-4962-489E-9367-DECA91B25F1C}" type="pres">
      <dgm:prSet presAssocID="{DAE5A1D1-A46D-4C73-8BCC-B5CA5C7C3FA0}" presName="tx1" presStyleLbl="revTx" presStyleIdx="1" presStyleCnt="5"/>
      <dgm:spPr/>
    </dgm:pt>
    <dgm:pt modelId="{4BE4806C-6C51-4DD3-B4CD-535C1DF44380}" type="pres">
      <dgm:prSet presAssocID="{DAE5A1D1-A46D-4C73-8BCC-B5CA5C7C3FA0}" presName="vert1" presStyleCnt="0"/>
      <dgm:spPr/>
    </dgm:pt>
    <dgm:pt modelId="{A0E161D7-7E9F-42EA-AB36-59E1B5C0C691}" type="pres">
      <dgm:prSet presAssocID="{A1379751-A47A-449F-89B3-6306B57E06A7}" presName="thickLine" presStyleLbl="alignNode1" presStyleIdx="2" presStyleCnt="5"/>
      <dgm:spPr/>
    </dgm:pt>
    <dgm:pt modelId="{F69E573E-8936-40C1-9F97-282A42544791}" type="pres">
      <dgm:prSet presAssocID="{A1379751-A47A-449F-89B3-6306B57E06A7}" presName="horz1" presStyleCnt="0"/>
      <dgm:spPr/>
    </dgm:pt>
    <dgm:pt modelId="{92C3EF75-DE26-46E9-A293-DD070CD8B98E}" type="pres">
      <dgm:prSet presAssocID="{A1379751-A47A-449F-89B3-6306B57E06A7}" presName="tx1" presStyleLbl="revTx" presStyleIdx="2" presStyleCnt="5"/>
      <dgm:spPr/>
    </dgm:pt>
    <dgm:pt modelId="{50DDD628-9FEF-448F-BD4E-000DD1C4D511}" type="pres">
      <dgm:prSet presAssocID="{A1379751-A47A-449F-89B3-6306B57E06A7}" presName="vert1" presStyleCnt="0"/>
      <dgm:spPr/>
    </dgm:pt>
    <dgm:pt modelId="{7CF70FF3-DE98-4DC5-9619-2080A6E6587C}" type="pres">
      <dgm:prSet presAssocID="{DC3CC67A-2BBB-43DB-BEA1-F30A4D05F2CF}" presName="thickLine" presStyleLbl="alignNode1" presStyleIdx="3" presStyleCnt="5"/>
      <dgm:spPr/>
    </dgm:pt>
    <dgm:pt modelId="{4EA4F9B1-50EF-43AE-A648-B4A2F1623BC3}" type="pres">
      <dgm:prSet presAssocID="{DC3CC67A-2BBB-43DB-BEA1-F30A4D05F2CF}" presName="horz1" presStyleCnt="0"/>
      <dgm:spPr/>
    </dgm:pt>
    <dgm:pt modelId="{20D85989-183C-4972-B802-FAA7FDCC1733}" type="pres">
      <dgm:prSet presAssocID="{DC3CC67A-2BBB-43DB-BEA1-F30A4D05F2CF}" presName="tx1" presStyleLbl="revTx" presStyleIdx="3" presStyleCnt="5"/>
      <dgm:spPr/>
    </dgm:pt>
    <dgm:pt modelId="{FB603CA6-BF57-4CAC-BBD8-9E741C86F9C2}" type="pres">
      <dgm:prSet presAssocID="{DC3CC67A-2BBB-43DB-BEA1-F30A4D05F2CF}" presName="vert1" presStyleCnt="0"/>
      <dgm:spPr/>
    </dgm:pt>
    <dgm:pt modelId="{BB23D098-24D5-43A1-993C-057130A6EAFC}" type="pres">
      <dgm:prSet presAssocID="{BA24DA9C-819E-4752-B775-A27CC7659C35}" presName="thickLine" presStyleLbl="alignNode1" presStyleIdx="4" presStyleCnt="5"/>
      <dgm:spPr/>
    </dgm:pt>
    <dgm:pt modelId="{F9A657A9-8A01-4DD7-80F5-F33AEAD4EFAF}" type="pres">
      <dgm:prSet presAssocID="{BA24DA9C-819E-4752-B775-A27CC7659C35}" presName="horz1" presStyleCnt="0"/>
      <dgm:spPr/>
    </dgm:pt>
    <dgm:pt modelId="{BD88EF4C-4747-4AED-8856-3DCE4869BAB4}" type="pres">
      <dgm:prSet presAssocID="{BA24DA9C-819E-4752-B775-A27CC7659C35}" presName="tx1" presStyleLbl="revTx" presStyleIdx="4" presStyleCnt="5"/>
      <dgm:spPr/>
    </dgm:pt>
    <dgm:pt modelId="{9038D2B7-774E-40EF-B9F5-2074B4C5789C}" type="pres">
      <dgm:prSet presAssocID="{BA24DA9C-819E-4752-B775-A27CC7659C35}" presName="vert1" presStyleCnt="0"/>
      <dgm:spPr/>
    </dgm:pt>
  </dgm:ptLst>
  <dgm:cxnLst>
    <dgm:cxn modelId="{B3C6DB03-375C-48CB-87FB-A86EAEBB64F6}" srcId="{97EC403A-D4AB-4702-BBC7-7C82188B3AD4}" destId="{F5B9F52E-8C96-4B82-9455-7F853F46E449}" srcOrd="0" destOrd="0" parTransId="{CFE3434A-FCBE-4C2C-BDF3-2201205BC494}" sibTransId="{15E21077-790C-4DB1-A272-D7CB18E8F519}"/>
    <dgm:cxn modelId="{24CE4E0D-B753-4F30-9672-2D988FF11147}" type="presOf" srcId="{DAE5A1D1-A46D-4C73-8BCC-B5CA5C7C3FA0}" destId="{93425F33-4962-489E-9367-DECA91B25F1C}" srcOrd="0" destOrd="0" presId="urn:microsoft.com/office/officeart/2008/layout/LinedList"/>
    <dgm:cxn modelId="{CCFCF535-201D-4430-9D29-B66E61413886}" srcId="{97EC403A-D4AB-4702-BBC7-7C82188B3AD4}" destId="{DC3CC67A-2BBB-43DB-BEA1-F30A4D05F2CF}" srcOrd="3" destOrd="0" parTransId="{F18798D0-0E85-4A25-8564-7F8BB95B54E1}" sibTransId="{A365DA91-CC9D-47DF-B58F-086B240D6F03}"/>
    <dgm:cxn modelId="{8F30F436-6C21-4C8F-9980-2FB91B34E2CD}" srcId="{97EC403A-D4AB-4702-BBC7-7C82188B3AD4}" destId="{DAE5A1D1-A46D-4C73-8BCC-B5CA5C7C3FA0}" srcOrd="1" destOrd="0" parTransId="{14DF8213-F59B-4EBE-B0F7-027735A77A54}" sibTransId="{6D79D2AF-CDE5-4224-80CB-C2B75A75D9FC}"/>
    <dgm:cxn modelId="{450F1A70-035C-4B3E-951A-274F364A6AAF}" type="presOf" srcId="{97EC403A-D4AB-4702-BBC7-7C82188B3AD4}" destId="{8BADFD29-D377-49F3-B61D-55C4C2382788}" srcOrd="0" destOrd="0" presId="urn:microsoft.com/office/officeart/2008/layout/LinedList"/>
    <dgm:cxn modelId="{3BE08B8E-A59B-44AD-B98F-1E7C631129D6}" type="presOf" srcId="{F5B9F52E-8C96-4B82-9455-7F853F46E449}" destId="{248D4E96-15A3-4868-B596-651FC2BA107B}" srcOrd="0" destOrd="0" presId="urn:microsoft.com/office/officeart/2008/layout/LinedList"/>
    <dgm:cxn modelId="{04D88394-4F4E-4687-8D4B-ACE178F73223}" srcId="{97EC403A-D4AB-4702-BBC7-7C82188B3AD4}" destId="{A1379751-A47A-449F-89B3-6306B57E06A7}" srcOrd="2" destOrd="0" parTransId="{3423FB9B-3847-4D3D-A0B2-E28F250BB4C0}" sibTransId="{1AAC97A1-6A9F-4E19-9943-B725B4E6CDB5}"/>
    <dgm:cxn modelId="{A0B66F98-BE0C-47FB-81EA-25C2D016814B}" type="presOf" srcId="{DC3CC67A-2BBB-43DB-BEA1-F30A4D05F2CF}" destId="{20D85989-183C-4972-B802-FAA7FDCC1733}" srcOrd="0" destOrd="0" presId="urn:microsoft.com/office/officeart/2008/layout/LinedList"/>
    <dgm:cxn modelId="{067779B1-7A5F-4790-9B3E-3C8D09821895}" type="presOf" srcId="{A1379751-A47A-449F-89B3-6306B57E06A7}" destId="{92C3EF75-DE26-46E9-A293-DD070CD8B98E}" srcOrd="0" destOrd="0" presId="urn:microsoft.com/office/officeart/2008/layout/LinedList"/>
    <dgm:cxn modelId="{4E2292C7-60A3-4C2E-BF35-F4D7BDCB4DD9}" type="presOf" srcId="{BA24DA9C-819E-4752-B775-A27CC7659C35}" destId="{BD88EF4C-4747-4AED-8856-3DCE4869BAB4}" srcOrd="0" destOrd="0" presId="urn:microsoft.com/office/officeart/2008/layout/LinedList"/>
    <dgm:cxn modelId="{00C978F7-7D45-471F-9D8E-53080EBE5232}" srcId="{97EC403A-D4AB-4702-BBC7-7C82188B3AD4}" destId="{BA24DA9C-819E-4752-B775-A27CC7659C35}" srcOrd="4" destOrd="0" parTransId="{3F5C5FF1-9B41-4095-8626-D1CEDB4FFF7F}" sibTransId="{4DA8248D-3651-4B13-BCFF-BFCB0BD71DAB}"/>
    <dgm:cxn modelId="{8A4F2A74-48EA-4470-B374-6AFC9A5B2F3E}" type="presParOf" srcId="{8BADFD29-D377-49F3-B61D-55C4C2382788}" destId="{58B273BB-302E-45C4-9FC8-371931B86751}" srcOrd="0" destOrd="0" presId="urn:microsoft.com/office/officeart/2008/layout/LinedList"/>
    <dgm:cxn modelId="{1607485E-1E48-4CD7-8381-B3B8AF6A41F2}" type="presParOf" srcId="{8BADFD29-D377-49F3-B61D-55C4C2382788}" destId="{B0BE0FFB-C4D8-4139-8F55-FE9B39899481}" srcOrd="1" destOrd="0" presId="urn:microsoft.com/office/officeart/2008/layout/LinedList"/>
    <dgm:cxn modelId="{7D4DE879-2B8D-4E92-A342-7908AE84FD3E}" type="presParOf" srcId="{B0BE0FFB-C4D8-4139-8F55-FE9B39899481}" destId="{248D4E96-15A3-4868-B596-651FC2BA107B}" srcOrd="0" destOrd="0" presId="urn:microsoft.com/office/officeart/2008/layout/LinedList"/>
    <dgm:cxn modelId="{E1980973-99BE-4567-A627-3EB2175690EF}" type="presParOf" srcId="{B0BE0FFB-C4D8-4139-8F55-FE9B39899481}" destId="{23659B69-D002-4E69-84F1-2F8F18F1E093}" srcOrd="1" destOrd="0" presId="urn:microsoft.com/office/officeart/2008/layout/LinedList"/>
    <dgm:cxn modelId="{0018FC0C-15EB-40D6-B6E8-A59D576DF60D}" type="presParOf" srcId="{8BADFD29-D377-49F3-B61D-55C4C2382788}" destId="{217CFE57-0B51-415E-8499-56256BA4D26C}" srcOrd="2" destOrd="0" presId="urn:microsoft.com/office/officeart/2008/layout/LinedList"/>
    <dgm:cxn modelId="{59EC734F-92F7-42ED-8B05-8A41F2433E8C}" type="presParOf" srcId="{8BADFD29-D377-49F3-B61D-55C4C2382788}" destId="{E795A93D-5157-49E7-84BC-FE093C7B7076}" srcOrd="3" destOrd="0" presId="urn:microsoft.com/office/officeart/2008/layout/LinedList"/>
    <dgm:cxn modelId="{604572C4-4531-4E75-A11B-D61BB4F79183}" type="presParOf" srcId="{E795A93D-5157-49E7-84BC-FE093C7B7076}" destId="{93425F33-4962-489E-9367-DECA91B25F1C}" srcOrd="0" destOrd="0" presId="urn:microsoft.com/office/officeart/2008/layout/LinedList"/>
    <dgm:cxn modelId="{29E5CADC-CCD0-43A1-BF52-6EACA99ED1E7}" type="presParOf" srcId="{E795A93D-5157-49E7-84BC-FE093C7B7076}" destId="{4BE4806C-6C51-4DD3-B4CD-535C1DF44380}" srcOrd="1" destOrd="0" presId="urn:microsoft.com/office/officeart/2008/layout/LinedList"/>
    <dgm:cxn modelId="{934F2759-1622-401A-9A7A-289C404D2114}" type="presParOf" srcId="{8BADFD29-D377-49F3-B61D-55C4C2382788}" destId="{A0E161D7-7E9F-42EA-AB36-59E1B5C0C691}" srcOrd="4" destOrd="0" presId="urn:microsoft.com/office/officeart/2008/layout/LinedList"/>
    <dgm:cxn modelId="{1AEB0659-9024-4F3B-BEF0-8A49F988D75E}" type="presParOf" srcId="{8BADFD29-D377-49F3-B61D-55C4C2382788}" destId="{F69E573E-8936-40C1-9F97-282A42544791}" srcOrd="5" destOrd="0" presId="urn:microsoft.com/office/officeart/2008/layout/LinedList"/>
    <dgm:cxn modelId="{8BB36217-96DB-4D15-B06F-E63BCEBDA46F}" type="presParOf" srcId="{F69E573E-8936-40C1-9F97-282A42544791}" destId="{92C3EF75-DE26-46E9-A293-DD070CD8B98E}" srcOrd="0" destOrd="0" presId="urn:microsoft.com/office/officeart/2008/layout/LinedList"/>
    <dgm:cxn modelId="{69855890-1C36-439B-8676-2E12103FFCA4}" type="presParOf" srcId="{F69E573E-8936-40C1-9F97-282A42544791}" destId="{50DDD628-9FEF-448F-BD4E-000DD1C4D511}" srcOrd="1" destOrd="0" presId="urn:microsoft.com/office/officeart/2008/layout/LinedList"/>
    <dgm:cxn modelId="{156624B7-163B-4869-B2B5-717B0FF655E1}" type="presParOf" srcId="{8BADFD29-D377-49F3-B61D-55C4C2382788}" destId="{7CF70FF3-DE98-4DC5-9619-2080A6E6587C}" srcOrd="6" destOrd="0" presId="urn:microsoft.com/office/officeart/2008/layout/LinedList"/>
    <dgm:cxn modelId="{94817FFA-387C-4643-A127-A3FEF095DD27}" type="presParOf" srcId="{8BADFD29-D377-49F3-B61D-55C4C2382788}" destId="{4EA4F9B1-50EF-43AE-A648-B4A2F1623BC3}" srcOrd="7" destOrd="0" presId="urn:microsoft.com/office/officeart/2008/layout/LinedList"/>
    <dgm:cxn modelId="{E89D30E8-FF09-4447-B764-97961907FC6A}" type="presParOf" srcId="{4EA4F9B1-50EF-43AE-A648-B4A2F1623BC3}" destId="{20D85989-183C-4972-B802-FAA7FDCC1733}" srcOrd="0" destOrd="0" presId="urn:microsoft.com/office/officeart/2008/layout/LinedList"/>
    <dgm:cxn modelId="{AC90C7C9-BF0E-4A3C-9BC8-E13146AF98FB}" type="presParOf" srcId="{4EA4F9B1-50EF-43AE-A648-B4A2F1623BC3}" destId="{FB603CA6-BF57-4CAC-BBD8-9E741C86F9C2}" srcOrd="1" destOrd="0" presId="urn:microsoft.com/office/officeart/2008/layout/LinedList"/>
    <dgm:cxn modelId="{699F5608-8BE7-44BB-9E16-80D6AB4DE29A}" type="presParOf" srcId="{8BADFD29-D377-49F3-B61D-55C4C2382788}" destId="{BB23D098-24D5-43A1-993C-057130A6EAFC}" srcOrd="8" destOrd="0" presId="urn:microsoft.com/office/officeart/2008/layout/LinedList"/>
    <dgm:cxn modelId="{071BB44D-EE84-4207-A25F-6834A6A5A26D}" type="presParOf" srcId="{8BADFD29-D377-49F3-B61D-55C4C2382788}" destId="{F9A657A9-8A01-4DD7-80F5-F33AEAD4EFAF}" srcOrd="9" destOrd="0" presId="urn:microsoft.com/office/officeart/2008/layout/LinedList"/>
    <dgm:cxn modelId="{5ADC6B05-88CD-4B33-8333-9A63948C261E}" type="presParOf" srcId="{F9A657A9-8A01-4DD7-80F5-F33AEAD4EFAF}" destId="{BD88EF4C-4747-4AED-8856-3DCE4869BAB4}" srcOrd="0" destOrd="0" presId="urn:microsoft.com/office/officeart/2008/layout/LinedList"/>
    <dgm:cxn modelId="{27AD27F1-FB01-4708-99DE-1C7D1B80E82C}" type="presParOf" srcId="{F9A657A9-8A01-4DD7-80F5-F33AEAD4EFAF}" destId="{9038D2B7-774E-40EF-B9F5-2074B4C578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6386AD-AE22-452F-A669-BB8797226DA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398865-3782-49BE-B598-16BDA514E001}">
      <dgm:prSet/>
      <dgm:spPr/>
      <dgm:t>
        <a:bodyPr/>
        <a:lstStyle/>
        <a:p>
          <a:pPr>
            <a:lnSpc>
              <a:spcPct val="100000"/>
            </a:lnSpc>
            <a:defRPr b="1"/>
          </a:pPr>
          <a:r>
            <a:rPr lang="en-US" b="1" i="0" baseline="0" dirty="0"/>
            <a:t>AI Writing Assistant</a:t>
          </a:r>
          <a:r>
            <a:rPr lang="en-US" b="0" i="0" baseline="0" dirty="0"/>
            <a:t>:</a:t>
          </a:r>
          <a:endParaRPr lang="en-US" dirty="0"/>
        </a:p>
      </dgm:t>
    </dgm:pt>
    <dgm:pt modelId="{749AB138-115D-4535-907E-7230DEAA96EC}" type="parTrans" cxnId="{D5843261-D8B8-4A00-8AD3-5896737A2C0C}">
      <dgm:prSet/>
      <dgm:spPr/>
      <dgm:t>
        <a:bodyPr/>
        <a:lstStyle/>
        <a:p>
          <a:endParaRPr lang="en-US"/>
        </a:p>
      </dgm:t>
    </dgm:pt>
    <dgm:pt modelId="{3087697E-F1AB-4415-BD1C-932D7E5B6BDD}" type="sibTrans" cxnId="{D5843261-D8B8-4A00-8AD3-5896737A2C0C}">
      <dgm:prSet/>
      <dgm:spPr/>
      <dgm:t>
        <a:bodyPr/>
        <a:lstStyle/>
        <a:p>
          <a:endParaRPr lang="en-US"/>
        </a:p>
      </dgm:t>
    </dgm:pt>
    <dgm:pt modelId="{341FBF17-815B-4FAD-8E3D-B944E2875A06}">
      <dgm:prSet custT="1"/>
      <dgm:spPr/>
      <dgm:t>
        <a:bodyPr/>
        <a:lstStyle/>
        <a:p>
          <a:pPr>
            <a:lnSpc>
              <a:spcPct val="100000"/>
            </a:lnSpc>
          </a:pPr>
          <a:r>
            <a:rPr lang="en-US" sz="1400" b="1" i="0" kern="1200" baseline="0" dirty="0"/>
            <a:t>Model Utilized: </a:t>
          </a:r>
          <a:r>
            <a:rPr lang="en-US" sz="1400" b="0" i="0" kern="1200" baseline="0" dirty="0">
              <a:solidFill>
                <a:srgbClr val="FFFFFF">
                  <a:hueOff val="0"/>
                  <a:satOff val="0"/>
                  <a:lumOff val="0"/>
                  <a:alphaOff val="0"/>
                </a:srgbClr>
              </a:solidFill>
              <a:latin typeface="Avenir Next LT Pro"/>
              <a:ea typeface="+mn-ea"/>
              <a:cs typeface="+mn-cs"/>
            </a:rPr>
            <a:t>Llama 3.2 3B, a state-of-the-art language model known for its efficiency and accuracy in generating human-like text.</a:t>
          </a:r>
          <a:r>
            <a:rPr lang="en-US" sz="1400" b="1" i="0" kern="1200" baseline="0" dirty="0"/>
            <a:t>
Prompt Engineering: </a:t>
          </a:r>
          <a:r>
            <a:rPr lang="en-US" sz="1400" b="0" i="0" kern="1200" baseline="0" dirty="0">
              <a:solidFill>
                <a:srgbClr val="FFFFFF">
                  <a:hueOff val="0"/>
                  <a:satOff val="0"/>
                  <a:lumOff val="0"/>
                  <a:alphaOff val="0"/>
                </a:srgbClr>
              </a:solidFill>
              <a:latin typeface="Avenir Next LT Pro"/>
              <a:ea typeface="+mn-ea"/>
              <a:cs typeface="+mn-cs"/>
            </a:rPr>
            <a:t>Instead of fine-tuning, we employed prompt engineering to guide the model in generating content tailored to user requirements. Users provide input prompts specifying their desired tone, style, and content type, and the system generates relevant text accordingly.</a:t>
          </a:r>
          <a:r>
            <a:rPr lang="en-US" sz="1400" b="1" i="0" kern="1200" baseline="0" dirty="0"/>
            <a:t>
Features</a:t>
          </a:r>
          <a:r>
            <a:rPr lang="en-US" sz="1400" b="0" i="0" kern="1200" baseline="0" dirty="0"/>
            <a:t>: Includes custom model settings for tone, style, and content type.</a:t>
          </a:r>
          <a:endParaRPr lang="en-US" sz="1400" kern="1200" dirty="0"/>
        </a:p>
      </dgm:t>
    </dgm:pt>
    <dgm:pt modelId="{6FC9D183-55D2-49A4-A30D-5D3917E27C5D}" type="parTrans" cxnId="{A4AC17E8-2C3A-4B4F-993C-A7CD5FE25F78}">
      <dgm:prSet/>
      <dgm:spPr/>
      <dgm:t>
        <a:bodyPr/>
        <a:lstStyle/>
        <a:p>
          <a:endParaRPr lang="en-US"/>
        </a:p>
      </dgm:t>
    </dgm:pt>
    <dgm:pt modelId="{851CE22B-7E74-426A-9649-6543AE4D483C}" type="sibTrans" cxnId="{A4AC17E8-2C3A-4B4F-993C-A7CD5FE25F78}">
      <dgm:prSet/>
      <dgm:spPr/>
      <dgm:t>
        <a:bodyPr/>
        <a:lstStyle/>
        <a:p>
          <a:endParaRPr lang="en-US"/>
        </a:p>
      </dgm:t>
    </dgm:pt>
    <dgm:pt modelId="{373EB61E-62F3-4527-A619-2413A840CB53}">
      <dgm:prSet/>
      <dgm:spPr/>
      <dgm:t>
        <a:bodyPr/>
        <a:lstStyle/>
        <a:p>
          <a:pPr>
            <a:lnSpc>
              <a:spcPct val="100000"/>
            </a:lnSpc>
            <a:defRPr b="1"/>
          </a:pPr>
          <a:r>
            <a:rPr lang="en-US" b="1" i="0" baseline="0" dirty="0"/>
            <a:t>Prompt Optimizer for AI Image Generation</a:t>
          </a:r>
          <a:r>
            <a:rPr lang="en-US" b="0" i="0" baseline="0" dirty="0"/>
            <a:t>:</a:t>
          </a:r>
          <a:endParaRPr lang="en-US" dirty="0"/>
        </a:p>
      </dgm:t>
    </dgm:pt>
    <dgm:pt modelId="{B452C03C-AFEF-408C-81CA-EBEF111ACF25}" type="parTrans" cxnId="{A32607C3-0F72-47CF-94B5-095CADEA45B7}">
      <dgm:prSet/>
      <dgm:spPr/>
      <dgm:t>
        <a:bodyPr/>
        <a:lstStyle/>
        <a:p>
          <a:endParaRPr lang="en-US"/>
        </a:p>
      </dgm:t>
    </dgm:pt>
    <dgm:pt modelId="{220D4F09-67FA-48F0-8586-8F26CF3B1E04}" type="sibTrans" cxnId="{A32607C3-0F72-47CF-94B5-095CADEA45B7}">
      <dgm:prSet/>
      <dgm:spPr/>
      <dgm:t>
        <a:bodyPr/>
        <a:lstStyle/>
        <a:p>
          <a:endParaRPr lang="en-US"/>
        </a:p>
      </dgm:t>
    </dgm:pt>
    <dgm:pt modelId="{A6DA5D1B-FB9B-4F0F-BBA6-9CE521FEE29E}">
      <dgm:prSet custT="1"/>
      <dgm:spPr/>
      <dgm:t>
        <a:bodyPr/>
        <a:lstStyle/>
        <a:p>
          <a:pPr>
            <a:lnSpc>
              <a:spcPct val="100000"/>
            </a:lnSpc>
          </a:pPr>
          <a:r>
            <a:rPr lang="en-US" sz="1800" b="1" i="0" baseline="0" dirty="0"/>
            <a:t>Prompt Enhancement</a:t>
          </a:r>
          <a:r>
            <a:rPr lang="en-US" sz="1800" b="0" i="0" baseline="0" dirty="0"/>
            <a:t>: Uses natural language processing (NLP) techniques to help users refine their prompts.</a:t>
          </a:r>
          <a:endParaRPr lang="en-US" sz="1800" dirty="0"/>
        </a:p>
      </dgm:t>
    </dgm:pt>
    <dgm:pt modelId="{B0884AA7-DB29-41F6-863A-7222220E74D1}" type="parTrans" cxnId="{1E460376-912B-42C1-8C1A-0C6BFC311412}">
      <dgm:prSet/>
      <dgm:spPr/>
      <dgm:t>
        <a:bodyPr/>
        <a:lstStyle/>
        <a:p>
          <a:endParaRPr lang="en-US"/>
        </a:p>
      </dgm:t>
    </dgm:pt>
    <dgm:pt modelId="{0E5F8FE3-B031-4D65-8ECC-6273B05A08CC}" type="sibTrans" cxnId="{1E460376-912B-42C1-8C1A-0C6BFC311412}">
      <dgm:prSet/>
      <dgm:spPr/>
      <dgm:t>
        <a:bodyPr/>
        <a:lstStyle/>
        <a:p>
          <a:endParaRPr lang="en-US"/>
        </a:p>
      </dgm:t>
    </dgm:pt>
    <dgm:pt modelId="{3B50D18B-F228-4D41-AEF1-6275A26CC07A}">
      <dgm:prSet custT="1"/>
      <dgm:spPr/>
      <dgm:t>
        <a:bodyPr/>
        <a:lstStyle/>
        <a:p>
          <a:pPr>
            <a:lnSpc>
              <a:spcPct val="100000"/>
            </a:lnSpc>
          </a:pPr>
          <a:r>
            <a:rPr lang="en-US" sz="1800" b="1" i="0" baseline="0" dirty="0"/>
            <a:t>Compatibility</a:t>
          </a:r>
          <a:r>
            <a:rPr lang="en-US" sz="1800" b="0" i="0" baseline="0" dirty="0"/>
            <a:t>: Works seamlessly with popular image models like Stable Diffusion and Flux.</a:t>
          </a:r>
          <a:endParaRPr lang="en-US" sz="1800" dirty="0"/>
        </a:p>
      </dgm:t>
    </dgm:pt>
    <dgm:pt modelId="{8FB1FA29-43F2-4183-B6CD-C01B15140914}" type="parTrans" cxnId="{024BF411-50A4-42A0-8F60-9B44F3A336D3}">
      <dgm:prSet/>
      <dgm:spPr/>
      <dgm:t>
        <a:bodyPr/>
        <a:lstStyle/>
        <a:p>
          <a:endParaRPr lang="en-US"/>
        </a:p>
      </dgm:t>
    </dgm:pt>
    <dgm:pt modelId="{613541D3-1125-4A67-993B-36399808EB87}" type="sibTrans" cxnId="{024BF411-50A4-42A0-8F60-9B44F3A336D3}">
      <dgm:prSet/>
      <dgm:spPr/>
      <dgm:t>
        <a:bodyPr/>
        <a:lstStyle/>
        <a:p>
          <a:endParaRPr lang="en-US"/>
        </a:p>
      </dgm:t>
    </dgm:pt>
    <dgm:pt modelId="{161B1EFE-E56D-48BB-8747-085894C953B8}" type="pres">
      <dgm:prSet presAssocID="{C56386AD-AE22-452F-A669-BB8797226DAB}" presName="root" presStyleCnt="0">
        <dgm:presLayoutVars>
          <dgm:dir/>
          <dgm:resizeHandles val="exact"/>
        </dgm:presLayoutVars>
      </dgm:prSet>
      <dgm:spPr/>
    </dgm:pt>
    <dgm:pt modelId="{4D1A9641-4682-49EB-9F6E-48870451ECB9}" type="pres">
      <dgm:prSet presAssocID="{3F398865-3782-49BE-B598-16BDA514E001}" presName="compNode" presStyleCnt="0"/>
      <dgm:spPr/>
    </dgm:pt>
    <dgm:pt modelId="{992AEB73-996E-4D0B-A3AC-3A70E7920984}" type="pres">
      <dgm:prSet presAssocID="{3F398865-3782-49BE-B598-16BDA514E0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22D1865-6803-48A1-99C5-969DE88E4643}" type="pres">
      <dgm:prSet presAssocID="{3F398865-3782-49BE-B598-16BDA514E001}" presName="iconSpace" presStyleCnt="0"/>
      <dgm:spPr/>
    </dgm:pt>
    <dgm:pt modelId="{AB6AF5AA-BA3B-4291-83A5-9529E85FC395}" type="pres">
      <dgm:prSet presAssocID="{3F398865-3782-49BE-B598-16BDA514E001}" presName="parTx" presStyleLbl="revTx" presStyleIdx="0" presStyleCnt="4" custLinFactNeighborX="-5804" custLinFactNeighborY="8862">
        <dgm:presLayoutVars>
          <dgm:chMax val="0"/>
          <dgm:chPref val="0"/>
        </dgm:presLayoutVars>
      </dgm:prSet>
      <dgm:spPr/>
    </dgm:pt>
    <dgm:pt modelId="{8DAAC49B-7E19-4030-BA3A-A9A2648B110D}" type="pres">
      <dgm:prSet presAssocID="{3F398865-3782-49BE-B598-16BDA514E001}" presName="txSpace" presStyleCnt="0"/>
      <dgm:spPr/>
    </dgm:pt>
    <dgm:pt modelId="{16972EF5-5997-40FD-94B4-001D6B37AF3F}" type="pres">
      <dgm:prSet presAssocID="{3F398865-3782-49BE-B598-16BDA514E001}" presName="desTx" presStyleLbl="revTx" presStyleIdx="1" presStyleCnt="4" custScaleX="112842" custScaleY="129573" custLinFactNeighborX="223" custLinFactNeighborY="704">
        <dgm:presLayoutVars/>
      </dgm:prSet>
      <dgm:spPr/>
    </dgm:pt>
    <dgm:pt modelId="{2ED056A0-4B1D-49CF-8A9B-28E743F52745}" type="pres">
      <dgm:prSet presAssocID="{3087697E-F1AB-4415-BD1C-932D7E5B6BDD}" presName="sibTrans" presStyleCnt="0"/>
      <dgm:spPr/>
    </dgm:pt>
    <dgm:pt modelId="{C5E28605-459A-4E17-AE3D-0F88CB598146}" type="pres">
      <dgm:prSet presAssocID="{373EB61E-62F3-4527-A619-2413A840CB53}" presName="compNode" presStyleCnt="0"/>
      <dgm:spPr/>
    </dgm:pt>
    <dgm:pt modelId="{CD21292B-A93B-474B-A17C-CE2926CA6AA3}" type="pres">
      <dgm:prSet presAssocID="{373EB61E-62F3-4527-A619-2413A840CB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57D1182-EAB8-46CD-95F6-3E9BB488E630}" type="pres">
      <dgm:prSet presAssocID="{373EB61E-62F3-4527-A619-2413A840CB53}" presName="iconSpace" presStyleCnt="0"/>
      <dgm:spPr/>
    </dgm:pt>
    <dgm:pt modelId="{CE240115-93EF-4F28-9182-D4B73660C280}" type="pres">
      <dgm:prSet presAssocID="{373EB61E-62F3-4527-A619-2413A840CB53}" presName="parTx" presStyleLbl="revTx" presStyleIdx="2" presStyleCnt="4">
        <dgm:presLayoutVars>
          <dgm:chMax val="0"/>
          <dgm:chPref val="0"/>
        </dgm:presLayoutVars>
      </dgm:prSet>
      <dgm:spPr/>
    </dgm:pt>
    <dgm:pt modelId="{CA5BF586-C8FF-4AE9-9E28-E9C45F71D314}" type="pres">
      <dgm:prSet presAssocID="{373EB61E-62F3-4527-A619-2413A840CB53}" presName="txSpace" presStyleCnt="0"/>
      <dgm:spPr/>
    </dgm:pt>
    <dgm:pt modelId="{185D269C-2DF2-4C2A-9F8D-095F39F969DC}" type="pres">
      <dgm:prSet presAssocID="{373EB61E-62F3-4527-A619-2413A840CB53}" presName="desTx" presStyleLbl="revTx" presStyleIdx="3" presStyleCnt="4">
        <dgm:presLayoutVars/>
      </dgm:prSet>
      <dgm:spPr/>
    </dgm:pt>
  </dgm:ptLst>
  <dgm:cxnLst>
    <dgm:cxn modelId="{024BF411-50A4-42A0-8F60-9B44F3A336D3}" srcId="{373EB61E-62F3-4527-A619-2413A840CB53}" destId="{3B50D18B-F228-4D41-AEF1-6275A26CC07A}" srcOrd="1" destOrd="0" parTransId="{8FB1FA29-43F2-4183-B6CD-C01B15140914}" sibTransId="{613541D3-1125-4A67-993B-36399808EB87}"/>
    <dgm:cxn modelId="{7288B015-E363-400F-9010-0C6316A73EBD}" type="presOf" srcId="{341FBF17-815B-4FAD-8E3D-B944E2875A06}" destId="{16972EF5-5997-40FD-94B4-001D6B37AF3F}" srcOrd="0" destOrd="0" presId="urn:microsoft.com/office/officeart/2018/2/layout/IconLabelDescriptionList"/>
    <dgm:cxn modelId="{D5843261-D8B8-4A00-8AD3-5896737A2C0C}" srcId="{C56386AD-AE22-452F-A669-BB8797226DAB}" destId="{3F398865-3782-49BE-B598-16BDA514E001}" srcOrd="0" destOrd="0" parTransId="{749AB138-115D-4535-907E-7230DEAA96EC}" sibTransId="{3087697E-F1AB-4415-BD1C-932D7E5B6BDD}"/>
    <dgm:cxn modelId="{C3BAF453-50B2-4940-A09B-6BE0A3B96C3D}" type="presOf" srcId="{373EB61E-62F3-4527-A619-2413A840CB53}" destId="{CE240115-93EF-4F28-9182-D4B73660C280}" srcOrd="0" destOrd="0" presId="urn:microsoft.com/office/officeart/2018/2/layout/IconLabelDescriptionList"/>
    <dgm:cxn modelId="{1E460376-912B-42C1-8C1A-0C6BFC311412}" srcId="{373EB61E-62F3-4527-A619-2413A840CB53}" destId="{A6DA5D1B-FB9B-4F0F-BBA6-9CE521FEE29E}" srcOrd="0" destOrd="0" parTransId="{B0884AA7-DB29-41F6-863A-7222220E74D1}" sibTransId="{0E5F8FE3-B031-4D65-8ECC-6273B05A08CC}"/>
    <dgm:cxn modelId="{563D92AA-DAFF-461D-BAB7-13C8D446DE54}" type="presOf" srcId="{3B50D18B-F228-4D41-AEF1-6275A26CC07A}" destId="{185D269C-2DF2-4C2A-9F8D-095F39F969DC}" srcOrd="0" destOrd="1" presId="urn:microsoft.com/office/officeart/2018/2/layout/IconLabelDescriptionList"/>
    <dgm:cxn modelId="{BC8A79AD-E01E-4B93-B82A-7E571F174094}" type="presOf" srcId="{C56386AD-AE22-452F-A669-BB8797226DAB}" destId="{161B1EFE-E56D-48BB-8747-085894C953B8}" srcOrd="0" destOrd="0" presId="urn:microsoft.com/office/officeart/2018/2/layout/IconLabelDescriptionList"/>
    <dgm:cxn modelId="{A32607C3-0F72-47CF-94B5-095CADEA45B7}" srcId="{C56386AD-AE22-452F-A669-BB8797226DAB}" destId="{373EB61E-62F3-4527-A619-2413A840CB53}" srcOrd="1" destOrd="0" parTransId="{B452C03C-AFEF-408C-81CA-EBEF111ACF25}" sibTransId="{220D4F09-67FA-48F0-8586-8F26CF3B1E04}"/>
    <dgm:cxn modelId="{9B890ACD-405D-42FE-906F-4FD32F631C8A}" type="presOf" srcId="{A6DA5D1B-FB9B-4F0F-BBA6-9CE521FEE29E}" destId="{185D269C-2DF2-4C2A-9F8D-095F39F969DC}" srcOrd="0" destOrd="0" presId="urn:microsoft.com/office/officeart/2018/2/layout/IconLabelDescriptionList"/>
    <dgm:cxn modelId="{A4AC17E8-2C3A-4B4F-993C-A7CD5FE25F78}" srcId="{3F398865-3782-49BE-B598-16BDA514E001}" destId="{341FBF17-815B-4FAD-8E3D-B944E2875A06}" srcOrd="0" destOrd="0" parTransId="{6FC9D183-55D2-49A4-A30D-5D3917E27C5D}" sibTransId="{851CE22B-7E74-426A-9649-6543AE4D483C}"/>
    <dgm:cxn modelId="{6146FBF0-A58A-43A2-8E67-5C343265572A}" type="presOf" srcId="{3F398865-3782-49BE-B598-16BDA514E001}" destId="{AB6AF5AA-BA3B-4291-83A5-9529E85FC395}" srcOrd="0" destOrd="0" presId="urn:microsoft.com/office/officeart/2018/2/layout/IconLabelDescriptionList"/>
    <dgm:cxn modelId="{3EED13F4-7570-428D-BD5B-A92E3EF37BBC}" type="presParOf" srcId="{161B1EFE-E56D-48BB-8747-085894C953B8}" destId="{4D1A9641-4682-49EB-9F6E-48870451ECB9}" srcOrd="0" destOrd="0" presId="urn:microsoft.com/office/officeart/2018/2/layout/IconLabelDescriptionList"/>
    <dgm:cxn modelId="{D17CFFB3-6066-4724-89A0-B2F891C8482E}" type="presParOf" srcId="{4D1A9641-4682-49EB-9F6E-48870451ECB9}" destId="{992AEB73-996E-4D0B-A3AC-3A70E7920984}" srcOrd="0" destOrd="0" presId="urn:microsoft.com/office/officeart/2018/2/layout/IconLabelDescriptionList"/>
    <dgm:cxn modelId="{109F7424-9DFA-486E-963A-011CDCCD4945}" type="presParOf" srcId="{4D1A9641-4682-49EB-9F6E-48870451ECB9}" destId="{F22D1865-6803-48A1-99C5-969DE88E4643}" srcOrd="1" destOrd="0" presId="urn:microsoft.com/office/officeart/2018/2/layout/IconLabelDescriptionList"/>
    <dgm:cxn modelId="{D6809620-79A6-4E44-A083-F2553AEA916D}" type="presParOf" srcId="{4D1A9641-4682-49EB-9F6E-48870451ECB9}" destId="{AB6AF5AA-BA3B-4291-83A5-9529E85FC395}" srcOrd="2" destOrd="0" presId="urn:microsoft.com/office/officeart/2018/2/layout/IconLabelDescriptionList"/>
    <dgm:cxn modelId="{30AF2A74-5152-4873-A5EB-3D06B6125130}" type="presParOf" srcId="{4D1A9641-4682-49EB-9F6E-48870451ECB9}" destId="{8DAAC49B-7E19-4030-BA3A-A9A2648B110D}" srcOrd="3" destOrd="0" presId="urn:microsoft.com/office/officeart/2018/2/layout/IconLabelDescriptionList"/>
    <dgm:cxn modelId="{E4592385-5B6F-4B5D-8C02-71F0AB2BC0F4}" type="presParOf" srcId="{4D1A9641-4682-49EB-9F6E-48870451ECB9}" destId="{16972EF5-5997-40FD-94B4-001D6B37AF3F}" srcOrd="4" destOrd="0" presId="urn:microsoft.com/office/officeart/2018/2/layout/IconLabelDescriptionList"/>
    <dgm:cxn modelId="{5A248BFF-CDDD-4921-839C-2E9FC5A89771}" type="presParOf" srcId="{161B1EFE-E56D-48BB-8747-085894C953B8}" destId="{2ED056A0-4B1D-49CF-8A9B-28E743F52745}" srcOrd="1" destOrd="0" presId="urn:microsoft.com/office/officeart/2018/2/layout/IconLabelDescriptionList"/>
    <dgm:cxn modelId="{3590F3FF-D1F6-4182-906C-14C6A614C36B}" type="presParOf" srcId="{161B1EFE-E56D-48BB-8747-085894C953B8}" destId="{C5E28605-459A-4E17-AE3D-0F88CB598146}" srcOrd="2" destOrd="0" presId="urn:microsoft.com/office/officeart/2018/2/layout/IconLabelDescriptionList"/>
    <dgm:cxn modelId="{16CE8E3D-6BDA-401A-924E-E52ED22DBD76}" type="presParOf" srcId="{C5E28605-459A-4E17-AE3D-0F88CB598146}" destId="{CD21292B-A93B-474B-A17C-CE2926CA6AA3}" srcOrd="0" destOrd="0" presId="urn:microsoft.com/office/officeart/2018/2/layout/IconLabelDescriptionList"/>
    <dgm:cxn modelId="{9B8F77D4-7274-4BD5-BAE6-EED74F379A5D}" type="presParOf" srcId="{C5E28605-459A-4E17-AE3D-0F88CB598146}" destId="{057D1182-EAB8-46CD-95F6-3E9BB488E630}" srcOrd="1" destOrd="0" presId="urn:microsoft.com/office/officeart/2018/2/layout/IconLabelDescriptionList"/>
    <dgm:cxn modelId="{FD28FD0A-3948-448B-9486-792BDAAF7E0E}" type="presParOf" srcId="{C5E28605-459A-4E17-AE3D-0F88CB598146}" destId="{CE240115-93EF-4F28-9182-D4B73660C280}" srcOrd="2" destOrd="0" presId="urn:microsoft.com/office/officeart/2018/2/layout/IconLabelDescriptionList"/>
    <dgm:cxn modelId="{986E6C38-6E63-4E48-8AB1-FAAC90281D4D}" type="presParOf" srcId="{C5E28605-459A-4E17-AE3D-0F88CB598146}" destId="{CA5BF586-C8FF-4AE9-9E28-E9C45F71D314}" srcOrd="3" destOrd="0" presId="urn:microsoft.com/office/officeart/2018/2/layout/IconLabelDescriptionList"/>
    <dgm:cxn modelId="{2E15EA57-F06A-4B40-AFBF-908C62FFEEA4}" type="presParOf" srcId="{C5E28605-459A-4E17-AE3D-0F88CB598146}" destId="{185D269C-2DF2-4C2A-9F8D-095F39F969D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41C5CE-42E8-4312-BBB4-D914E5DBF5F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3378CA-FD67-45A6-945B-573F0A2E542C}">
      <dgm:prSet/>
      <dgm:spPr/>
      <dgm:t>
        <a:bodyPr/>
        <a:lstStyle/>
        <a:p>
          <a:pPr>
            <a:defRPr b="1"/>
          </a:pPr>
          <a:r>
            <a:rPr lang="en-US" b="1" i="0" baseline="0"/>
            <a:t>Technologies Used</a:t>
          </a:r>
          <a:r>
            <a:rPr lang="en-US" b="0" i="0" baseline="0"/>
            <a:t>:</a:t>
          </a:r>
          <a:endParaRPr lang="en-US"/>
        </a:p>
      </dgm:t>
    </dgm:pt>
    <dgm:pt modelId="{F3DF8466-105B-43C8-B92C-B3181934176D}" type="parTrans" cxnId="{0938CA65-A7D8-4C4B-BA2E-6995D8CEB39A}">
      <dgm:prSet/>
      <dgm:spPr/>
      <dgm:t>
        <a:bodyPr/>
        <a:lstStyle/>
        <a:p>
          <a:endParaRPr lang="en-US"/>
        </a:p>
      </dgm:t>
    </dgm:pt>
    <dgm:pt modelId="{6F575AD6-2EA4-46D9-8259-BF66F21AC346}" type="sibTrans" cxnId="{0938CA65-A7D8-4C4B-BA2E-6995D8CEB39A}">
      <dgm:prSet/>
      <dgm:spPr/>
      <dgm:t>
        <a:bodyPr/>
        <a:lstStyle/>
        <a:p>
          <a:endParaRPr lang="en-US"/>
        </a:p>
      </dgm:t>
    </dgm:pt>
    <dgm:pt modelId="{2E2018F6-7986-47C7-8857-44F26ECF0067}">
      <dgm:prSet/>
      <dgm:spPr/>
      <dgm:t>
        <a:bodyPr/>
        <a:lstStyle/>
        <a:p>
          <a:r>
            <a:rPr lang="en-US" b="1" i="0" baseline="0" dirty="0"/>
            <a:t>For AI Writing Assistant</a:t>
          </a:r>
          <a:r>
            <a:rPr lang="en-US" b="0" i="0" baseline="0" dirty="0"/>
            <a:t>: Utilized LLM models with Python and Hugging Face libraries for model customization.</a:t>
          </a:r>
          <a:endParaRPr lang="en-US" dirty="0"/>
        </a:p>
      </dgm:t>
    </dgm:pt>
    <dgm:pt modelId="{94F7E2D5-09F1-4BCE-918F-2B1188A03070}" type="parTrans" cxnId="{0BB3648E-DA2F-409C-A744-173FBFC97283}">
      <dgm:prSet/>
      <dgm:spPr/>
      <dgm:t>
        <a:bodyPr/>
        <a:lstStyle/>
        <a:p>
          <a:endParaRPr lang="en-US"/>
        </a:p>
      </dgm:t>
    </dgm:pt>
    <dgm:pt modelId="{10AC7F22-FBCC-4E09-8960-E552EEA362C9}" type="sibTrans" cxnId="{0BB3648E-DA2F-409C-A744-173FBFC97283}">
      <dgm:prSet/>
      <dgm:spPr/>
      <dgm:t>
        <a:bodyPr/>
        <a:lstStyle/>
        <a:p>
          <a:endParaRPr lang="en-US"/>
        </a:p>
      </dgm:t>
    </dgm:pt>
    <dgm:pt modelId="{6CAA3FEC-725D-422E-A9ED-92E33C575DED}">
      <dgm:prSet/>
      <dgm:spPr/>
      <dgm:t>
        <a:bodyPr/>
        <a:lstStyle/>
        <a:p>
          <a:r>
            <a:rPr lang="en-US" b="1" i="0" baseline="0" dirty="0"/>
            <a:t>For Prompt Optimizer</a:t>
          </a:r>
          <a:r>
            <a:rPr lang="en-US" b="0" i="0" baseline="0" dirty="0"/>
            <a:t>: Employed NLP frameworks and API integrations for interaction with models like FLUX.</a:t>
          </a:r>
          <a:endParaRPr lang="en-US" dirty="0"/>
        </a:p>
      </dgm:t>
    </dgm:pt>
    <dgm:pt modelId="{069F1C58-56A2-49C7-877A-E54C98DA0F8F}" type="parTrans" cxnId="{1B56868F-35AD-4ED9-A465-FDE1EE14A2A5}">
      <dgm:prSet/>
      <dgm:spPr/>
      <dgm:t>
        <a:bodyPr/>
        <a:lstStyle/>
        <a:p>
          <a:endParaRPr lang="en-US"/>
        </a:p>
      </dgm:t>
    </dgm:pt>
    <dgm:pt modelId="{EA08D845-092A-4D8E-8BE0-EDA75DD1012D}" type="sibTrans" cxnId="{1B56868F-35AD-4ED9-A465-FDE1EE14A2A5}">
      <dgm:prSet/>
      <dgm:spPr/>
      <dgm:t>
        <a:bodyPr/>
        <a:lstStyle/>
        <a:p>
          <a:endParaRPr lang="en-US"/>
        </a:p>
      </dgm:t>
    </dgm:pt>
    <dgm:pt modelId="{4C4D7FEA-EA59-4E7F-852D-95E8A04DD4E1}">
      <dgm:prSet/>
      <dgm:spPr/>
      <dgm:t>
        <a:bodyPr/>
        <a:lstStyle/>
        <a:p>
          <a:pPr>
            <a:defRPr b="1"/>
          </a:pPr>
          <a:r>
            <a:rPr lang="en-US" b="1" i="0" baseline="0"/>
            <a:t>Development Phases</a:t>
          </a:r>
          <a:r>
            <a:rPr lang="en-US" b="0" i="0" baseline="0"/>
            <a:t>:</a:t>
          </a:r>
          <a:endParaRPr lang="en-US"/>
        </a:p>
      </dgm:t>
    </dgm:pt>
    <dgm:pt modelId="{6BF1B05D-398A-4713-9996-EFE7157D0133}" type="parTrans" cxnId="{D33D7403-BE5A-4FE2-AFEA-8826FDF19FC9}">
      <dgm:prSet/>
      <dgm:spPr/>
      <dgm:t>
        <a:bodyPr/>
        <a:lstStyle/>
        <a:p>
          <a:endParaRPr lang="en-US"/>
        </a:p>
      </dgm:t>
    </dgm:pt>
    <dgm:pt modelId="{83CD0C11-1984-43EA-BE82-0D69538E2AEB}" type="sibTrans" cxnId="{D33D7403-BE5A-4FE2-AFEA-8826FDF19FC9}">
      <dgm:prSet/>
      <dgm:spPr/>
      <dgm:t>
        <a:bodyPr/>
        <a:lstStyle/>
        <a:p>
          <a:endParaRPr lang="en-US"/>
        </a:p>
      </dgm:t>
    </dgm:pt>
    <dgm:pt modelId="{8030087F-DEF5-4575-BDAE-EA0A6D1D9F99}">
      <dgm:prSet/>
      <dgm:spPr/>
      <dgm:t>
        <a:bodyPr/>
        <a:lstStyle/>
        <a:p>
          <a:r>
            <a:rPr lang="en-US" b="0" i="0" baseline="0"/>
            <a:t>Research and design.</a:t>
          </a:r>
          <a:endParaRPr lang="en-US"/>
        </a:p>
      </dgm:t>
    </dgm:pt>
    <dgm:pt modelId="{472AE2E6-7711-4B97-96A4-5E48A244B57E}" type="parTrans" cxnId="{6C01EE9B-47BB-473B-AD43-E19D1C045495}">
      <dgm:prSet/>
      <dgm:spPr/>
      <dgm:t>
        <a:bodyPr/>
        <a:lstStyle/>
        <a:p>
          <a:endParaRPr lang="en-US"/>
        </a:p>
      </dgm:t>
    </dgm:pt>
    <dgm:pt modelId="{8D6C145F-2E38-49EC-9035-32FD48EE126D}" type="sibTrans" cxnId="{6C01EE9B-47BB-473B-AD43-E19D1C045495}">
      <dgm:prSet/>
      <dgm:spPr/>
      <dgm:t>
        <a:bodyPr/>
        <a:lstStyle/>
        <a:p>
          <a:endParaRPr lang="en-US"/>
        </a:p>
      </dgm:t>
    </dgm:pt>
    <dgm:pt modelId="{EF700A5F-A2EC-4BE6-8A60-A4F67E9F8F3B}">
      <dgm:prSet/>
      <dgm:spPr/>
      <dgm:t>
        <a:bodyPr/>
        <a:lstStyle/>
        <a:p>
          <a:r>
            <a:rPr lang="en-US" b="0" i="0" baseline="0"/>
            <a:t>Model selection and training.	</a:t>
          </a:r>
          <a:endParaRPr lang="en-US"/>
        </a:p>
      </dgm:t>
    </dgm:pt>
    <dgm:pt modelId="{43D0336A-07FF-4E61-8FF8-A8D948CCC898}" type="parTrans" cxnId="{BA7A4397-DEB5-4BB7-9ABE-47F2639E4763}">
      <dgm:prSet/>
      <dgm:spPr/>
      <dgm:t>
        <a:bodyPr/>
        <a:lstStyle/>
        <a:p>
          <a:endParaRPr lang="en-US"/>
        </a:p>
      </dgm:t>
    </dgm:pt>
    <dgm:pt modelId="{48CDE1CE-AE57-413F-854D-FD7EE896E538}" type="sibTrans" cxnId="{BA7A4397-DEB5-4BB7-9ABE-47F2639E4763}">
      <dgm:prSet/>
      <dgm:spPr/>
      <dgm:t>
        <a:bodyPr/>
        <a:lstStyle/>
        <a:p>
          <a:endParaRPr lang="en-US"/>
        </a:p>
      </dgm:t>
    </dgm:pt>
    <dgm:pt modelId="{253F8466-D9DB-4B88-927B-81340315959D}">
      <dgm:prSet/>
      <dgm:spPr/>
      <dgm:t>
        <a:bodyPr/>
        <a:lstStyle/>
        <a:p>
          <a:r>
            <a:rPr lang="en-US" b="0" i="0" baseline="0"/>
            <a:t>Frontend and backend development.</a:t>
          </a:r>
          <a:endParaRPr lang="en-US"/>
        </a:p>
      </dgm:t>
    </dgm:pt>
    <dgm:pt modelId="{7D5416DE-51D1-4C73-9E4D-A5AC0E8EEE38}" type="parTrans" cxnId="{FF48C6F8-7E65-42AF-85B2-6EAADBC56AF3}">
      <dgm:prSet/>
      <dgm:spPr/>
      <dgm:t>
        <a:bodyPr/>
        <a:lstStyle/>
        <a:p>
          <a:endParaRPr lang="en-US"/>
        </a:p>
      </dgm:t>
    </dgm:pt>
    <dgm:pt modelId="{13C1893E-ABF6-4129-B0A3-B8F785E0BC8C}" type="sibTrans" cxnId="{FF48C6F8-7E65-42AF-85B2-6EAADBC56AF3}">
      <dgm:prSet/>
      <dgm:spPr/>
      <dgm:t>
        <a:bodyPr/>
        <a:lstStyle/>
        <a:p>
          <a:endParaRPr lang="en-US"/>
        </a:p>
      </dgm:t>
    </dgm:pt>
    <dgm:pt modelId="{949CBB60-3512-4725-BF24-1B8F9D31C16E}">
      <dgm:prSet/>
      <dgm:spPr/>
      <dgm:t>
        <a:bodyPr/>
        <a:lstStyle/>
        <a:p>
          <a:r>
            <a:rPr lang="en-US" b="0" i="0" baseline="0"/>
            <a:t>Testing and refinement.</a:t>
          </a:r>
          <a:endParaRPr lang="en-US"/>
        </a:p>
      </dgm:t>
    </dgm:pt>
    <dgm:pt modelId="{13977724-B91E-4CE8-BD64-DDD7404B462B}" type="parTrans" cxnId="{6DA87358-D48F-4CD9-ADA4-BEF4EBF2EBE0}">
      <dgm:prSet/>
      <dgm:spPr/>
      <dgm:t>
        <a:bodyPr/>
        <a:lstStyle/>
        <a:p>
          <a:endParaRPr lang="en-US"/>
        </a:p>
      </dgm:t>
    </dgm:pt>
    <dgm:pt modelId="{E3E0A9A5-22FF-4809-A7D6-BEB609022A2F}" type="sibTrans" cxnId="{6DA87358-D48F-4CD9-ADA4-BEF4EBF2EBE0}">
      <dgm:prSet/>
      <dgm:spPr/>
      <dgm:t>
        <a:bodyPr/>
        <a:lstStyle/>
        <a:p>
          <a:endParaRPr lang="en-US"/>
        </a:p>
      </dgm:t>
    </dgm:pt>
    <dgm:pt modelId="{AFA9AF04-0A6B-470D-BEBF-599AC7DF7110}">
      <dgm:prSet/>
      <dgm:spPr/>
      <dgm:t>
        <a:bodyPr/>
        <a:lstStyle/>
        <a:p>
          <a:pPr>
            <a:defRPr b="1"/>
          </a:pPr>
          <a:r>
            <a:rPr lang="en-US" b="1" i="0" baseline="0"/>
            <a:t>Challenges</a:t>
          </a:r>
          <a:r>
            <a:rPr lang="en-US" b="0" i="0" baseline="0"/>
            <a:t>:</a:t>
          </a:r>
          <a:endParaRPr lang="en-US"/>
        </a:p>
      </dgm:t>
    </dgm:pt>
    <dgm:pt modelId="{5096C02A-DA37-4ED9-BA55-5F36CFC8EB63}" type="parTrans" cxnId="{D341ACA9-3C01-455A-894E-C79A9D804D1F}">
      <dgm:prSet/>
      <dgm:spPr/>
      <dgm:t>
        <a:bodyPr/>
        <a:lstStyle/>
        <a:p>
          <a:endParaRPr lang="en-US"/>
        </a:p>
      </dgm:t>
    </dgm:pt>
    <dgm:pt modelId="{0832829C-DD96-40EB-B347-94849E396995}" type="sibTrans" cxnId="{D341ACA9-3C01-455A-894E-C79A9D804D1F}">
      <dgm:prSet/>
      <dgm:spPr/>
      <dgm:t>
        <a:bodyPr/>
        <a:lstStyle/>
        <a:p>
          <a:endParaRPr lang="en-US"/>
        </a:p>
      </dgm:t>
    </dgm:pt>
    <dgm:pt modelId="{F1689EBC-6C95-4AFA-8997-260354828FF6}">
      <dgm:prSet/>
      <dgm:spPr/>
      <dgm:t>
        <a:bodyPr/>
        <a:lstStyle/>
        <a:p>
          <a:r>
            <a:rPr lang="en-US" b="0" i="0" baseline="0"/>
            <a:t>Ensuring model accuracy while maintaining user-friendly interfaces.</a:t>
          </a:r>
          <a:endParaRPr lang="en-US"/>
        </a:p>
      </dgm:t>
    </dgm:pt>
    <dgm:pt modelId="{0FC9452D-4C19-461A-AAC6-B459A64762E2}" type="parTrans" cxnId="{7D93D409-DB81-476A-A05A-CEE81E28D98C}">
      <dgm:prSet/>
      <dgm:spPr/>
      <dgm:t>
        <a:bodyPr/>
        <a:lstStyle/>
        <a:p>
          <a:endParaRPr lang="en-US"/>
        </a:p>
      </dgm:t>
    </dgm:pt>
    <dgm:pt modelId="{282C5987-7425-488B-BDB0-07E8D848EAA3}" type="sibTrans" cxnId="{7D93D409-DB81-476A-A05A-CEE81E28D98C}">
      <dgm:prSet/>
      <dgm:spPr/>
      <dgm:t>
        <a:bodyPr/>
        <a:lstStyle/>
        <a:p>
          <a:endParaRPr lang="en-US"/>
        </a:p>
      </dgm:t>
    </dgm:pt>
    <dgm:pt modelId="{F8C49127-84D0-4610-857B-0655F6B63BFB}">
      <dgm:prSet/>
      <dgm:spPr/>
      <dgm:t>
        <a:bodyPr/>
        <a:lstStyle/>
        <a:p>
          <a:r>
            <a:rPr lang="en-US" b="0" i="0" baseline="0"/>
            <a:t>Managing computational resources for real-time prompt optimization.</a:t>
          </a:r>
          <a:endParaRPr lang="en-US"/>
        </a:p>
      </dgm:t>
    </dgm:pt>
    <dgm:pt modelId="{9EE3F13E-5BF0-462D-A725-52DA5F9178C6}" type="parTrans" cxnId="{E1F6B4EE-DECC-4D6B-A5FB-9D78DE17AAC4}">
      <dgm:prSet/>
      <dgm:spPr/>
      <dgm:t>
        <a:bodyPr/>
        <a:lstStyle/>
        <a:p>
          <a:endParaRPr lang="en-US"/>
        </a:p>
      </dgm:t>
    </dgm:pt>
    <dgm:pt modelId="{D46FADD8-8B3C-4831-A425-47CD759C6EAA}" type="sibTrans" cxnId="{E1F6B4EE-DECC-4D6B-A5FB-9D78DE17AAC4}">
      <dgm:prSet/>
      <dgm:spPr/>
      <dgm:t>
        <a:bodyPr/>
        <a:lstStyle/>
        <a:p>
          <a:endParaRPr lang="en-US"/>
        </a:p>
      </dgm:t>
    </dgm:pt>
    <dgm:pt modelId="{A7A448B7-CD0A-4307-8EC5-BE67F3E2BBD9}" type="pres">
      <dgm:prSet presAssocID="{1F41C5CE-42E8-4312-BBB4-D914E5DBF5F2}" presName="root" presStyleCnt="0">
        <dgm:presLayoutVars>
          <dgm:dir/>
          <dgm:resizeHandles val="exact"/>
        </dgm:presLayoutVars>
      </dgm:prSet>
      <dgm:spPr/>
    </dgm:pt>
    <dgm:pt modelId="{F725275B-52FF-4472-895E-EF78C7A3D8C7}" type="pres">
      <dgm:prSet presAssocID="{713378CA-FD67-45A6-945B-573F0A2E542C}" presName="compNode" presStyleCnt="0"/>
      <dgm:spPr/>
    </dgm:pt>
    <dgm:pt modelId="{86295099-CD6A-4C8D-8B34-467ED938662A}" type="pres">
      <dgm:prSet presAssocID="{713378CA-FD67-45A6-945B-573F0A2E54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rtual RealityHeadset"/>
        </a:ext>
      </dgm:extLst>
    </dgm:pt>
    <dgm:pt modelId="{F0C5B38D-2212-4290-8DEE-01BEFC5B127E}" type="pres">
      <dgm:prSet presAssocID="{713378CA-FD67-45A6-945B-573F0A2E542C}" presName="iconSpace" presStyleCnt="0"/>
      <dgm:spPr/>
    </dgm:pt>
    <dgm:pt modelId="{B5F27103-DE15-4593-A3D6-C438D78DC2B8}" type="pres">
      <dgm:prSet presAssocID="{713378CA-FD67-45A6-945B-573F0A2E542C}" presName="parTx" presStyleLbl="revTx" presStyleIdx="0" presStyleCnt="6">
        <dgm:presLayoutVars>
          <dgm:chMax val="0"/>
          <dgm:chPref val="0"/>
        </dgm:presLayoutVars>
      </dgm:prSet>
      <dgm:spPr/>
    </dgm:pt>
    <dgm:pt modelId="{2E5CD0CA-3CF0-4B60-83F7-472D98BAD936}" type="pres">
      <dgm:prSet presAssocID="{713378CA-FD67-45A6-945B-573F0A2E542C}" presName="txSpace" presStyleCnt="0"/>
      <dgm:spPr/>
    </dgm:pt>
    <dgm:pt modelId="{63BD0A32-A794-4E2B-8E94-5393918A4098}" type="pres">
      <dgm:prSet presAssocID="{713378CA-FD67-45A6-945B-573F0A2E542C}" presName="desTx" presStyleLbl="revTx" presStyleIdx="1" presStyleCnt="6">
        <dgm:presLayoutVars/>
      </dgm:prSet>
      <dgm:spPr/>
    </dgm:pt>
    <dgm:pt modelId="{CCDCD849-B6F6-46B0-8C22-508FB152124C}" type="pres">
      <dgm:prSet presAssocID="{6F575AD6-2EA4-46D9-8259-BF66F21AC346}" presName="sibTrans" presStyleCnt="0"/>
      <dgm:spPr/>
    </dgm:pt>
    <dgm:pt modelId="{AFBA0DB2-2AFF-4A9B-97E5-0CDA5BDD543B}" type="pres">
      <dgm:prSet presAssocID="{4C4D7FEA-EA59-4E7F-852D-95E8A04DD4E1}" presName="compNode" presStyleCnt="0"/>
      <dgm:spPr/>
    </dgm:pt>
    <dgm:pt modelId="{89DABCB7-3316-4B67-AC8E-FB35DB80E878}" type="pres">
      <dgm:prSet presAssocID="{4C4D7FEA-EA59-4E7F-852D-95E8A04DD4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AA62151-7256-4168-B75F-B154406E4F3D}" type="pres">
      <dgm:prSet presAssocID="{4C4D7FEA-EA59-4E7F-852D-95E8A04DD4E1}" presName="iconSpace" presStyleCnt="0"/>
      <dgm:spPr/>
    </dgm:pt>
    <dgm:pt modelId="{5AE41935-1DFA-402E-A78C-D4604CD20324}" type="pres">
      <dgm:prSet presAssocID="{4C4D7FEA-EA59-4E7F-852D-95E8A04DD4E1}" presName="parTx" presStyleLbl="revTx" presStyleIdx="2" presStyleCnt="6">
        <dgm:presLayoutVars>
          <dgm:chMax val="0"/>
          <dgm:chPref val="0"/>
        </dgm:presLayoutVars>
      </dgm:prSet>
      <dgm:spPr/>
    </dgm:pt>
    <dgm:pt modelId="{9638F4A3-13B2-4E8B-BCED-77A5AF8AC2D8}" type="pres">
      <dgm:prSet presAssocID="{4C4D7FEA-EA59-4E7F-852D-95E8A04DD4E1}" presName="txSpace" presStyleCnt="0"/>
      <dgm:spPr/>
    </dgm:pt>
    <dgm:pt modelId="{99E722B5-68CF-40BA-B3F4-5950C9BF0D91}" type="pres">
      <dgm:prSet presAssocID="{4C4D7FEA-EA59-4E7F-852D-95E8A04DD4E1}" presName="desTx" presStyleLbl="revTx" presStyleIdx="3" presStyleCnt="6">
        <dgm:presLayoutVars/>
      </dgm:prSet>
      <dgm:spPr/>
    </dgm:pt>
    <dgm:pt modelId="{43743BD0-E43F-4A19-B07E-C87F0268C7F2}" type="pres">
      <dgm:prSet presAssocID="{83CD0C11-1984-43EA-BE82-0D69538E2AEB}" presName="sibTrans" presStyleCnt="0"/>
      <dgm:spPr/>
    </dgm:pt>
    <dgm:pt modelId="{89C1CC42-1574-4E6D-B6A5-883DC1998FE6}" type="pres">
      <dgm:prSet presAssocID="{AFA9AF04-0A6B-470D-BEBF-599AC7DF7110}" presName="compNode" presStyleCnt="0"/>
      <dgm:spPr/>
    </dgm:pt>
    <dgm:pt modelId="{080F43BF-EA12-4CE7-9BA3-D1A558DFD457}" type="pres">
      <dgm:prSet presAssocID="{AFA9AF04-0A6B-470D-BEBF-599AC7DF71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121A1ECA-8DBF-4737-BF74-8DDB1432E246}" type="pres">
      <dgm:prSet presAssocID="{AFA9AF04-0A6B-470D-BEBF-599AC7DF7110}" presName="iconSpace" presStyleCnt="0"/>
      <dgm:spPr/>
    </dgm:pt>
    <dgm:pt modelId="{38F9D2A0-D663-4AE7-ABF8-949B89419442}" type="pres">
      <dgm:prSet presAssocID="{AFA9AF04-0A6B-470D-BEBF-599AC7DF7110}" presName="parTx" presStyleLbl="revTx" presStyleIdx="4" presStyleCnt="6">
        <dgm:presLayoutVars>
          <dgm:chMax val="0"/>
          <dgm:chPref val="0"/>
        </dgm:presLayoutVars>
      </dgm:prSet>
      <dgm:spPr/>
    </dgm:pt>
    <dgm:pt modelId="{46234028-3F75-496B-BB92-FF13F48DBE71}" type="pres">
      <dgm:prSet presAssocID="{AFA9AF04-0A6B-470D-BEBF-599AC7DF7110}" presName="txSpace" presStyleCnt="0"/>
      <dgm:spPr/>
    </dgm:pt>
    <dgm:pt modelId="{31C9A32E-9D04-4CA4-BF8E-780300A2CE7F}" type="pres">
      <dgm:prSet presAssocID="{AFA9AF04-0A6B-470D-BEBF-599AC7DF7110}" presName="desTx" presStyleLbl="revTx" presStyleIdx="5" presStyleCnt="6">
        <dgm:presLayoutVars/>
      </dgm:prSet>
      <dgm:spPr/>
    </dgm:pt>
  </dgm:ptLst>
  <dgm:cxnLst>
    <dgm:cxn modelId="{D33D7403-BE5A-4FE2-AFEA-8826FDF19FC9}" srcId="{1F41C5CE-42E8-4312-BBB4-D914E5DBF5F2}" destId="{4C4D7FEA-EA59-4E7F-852D-95E8A04DD4E1}" srcOrd="1" destOrd="0" parTransId="{6BF1B05D-398A-4713-9996-EFE7157D0133}" sibTransId="{83CD0C11-1984-43EA-BE82-0D69538E2AEB}"/>
    <dgm:cxn modelId="{7D93D409-DB81-476A-A05A-CEE81E28D98C}" srcId="{AFA9AF04-0A6B-470D-BEBF-599AC7DF7110}" destId="{F1689EBC-6C95-4AFA-8997-260354828FF6}" srcOrd="0" destOrd="0" parTransId="{0FC9452D-4C19-461A-AAC6-B459A64762E2}" sibTransId="{282C5987-7425-488B-BDB0-07E8D848EAA3}"/>
    <dgm:cxn modelId="{BC640B0C-2777-46F8-9296-FB61A89A15FA}" type="presOf" srcId="{2E2018F6-7986-47C7-8857-44F26ECF0067}" destId="{63BD0A32-A794-4E2B-8E94-5393918A4098}" srcOrd="0" destOrd="0" presId="urn:microsoft.com/office/officeart/2018/2/layout/IconLabelDescriptionList"/>
    <dgm:cxn modelId="{85F03A16-631B-4F0F-A03D-B30DD65A083C}" type="presOf" srcId="{4C4D7FEA-EA59-4E7F-852D-95E8A04DD4E1}" destId="{5AE41935-1DFA-402E-A78C-D4604CD20324}" srcOrd="0" destOrd="0" presId="urn:microsoft.com/office/officeart/2018/2/layout/IconLabelDescriptionList"/>
    <dgm:cxn modelId="{C9218D16-4FF1-4FA6-BC86-62B2951823DD}" type="presOf" srcId="{949CBB60-3512-4725-BF24-1B8F9D31C16E}" destId="{99E722B5-68CF-40BA-B3F4-5950C9BF0D91}" srcOrd="0" destOrd="3" presId="urn:microsoft.com/office/officeart/2018/2/layout/IconLabelDescriptionList"/>
    <dgm:cxn modelId="{7251F31F-34CB-4598-B20A-FF16C7022C92}" type="presOf" srcId="{AFA9AF04-0A6B-470D-BEBF-599AC7DF7110}" destId="{38F9D2A0-D663-4AE7-ABF8-949B89419442}" srcOrd="0" destOrd="0" presId="urn:microsoft.com/office/officeart/2018/2/layout/IconLabelDescriptionList"/>
    <dgm:cxn modelId="{5455E435-4B34-4BA7-8696-3507BC17963D}" type="presOf" srcId="{F8C49127-84D0-4610-857B-0655F6B63BFB}" destId="{31C9A32E-9D04-4CA4-BF8E-780300A2CE7F}" srcOrd="0" destOrd="1" presId="urn:microsoft.com/office/officeart/2018/2/layout/IconLabelDescriptionList"/>
    <dgm:cxn modelId="{0938CA65-A7D8-4C4B-BA2E-6995D8CEB39A}" srcId="{1F41C5CE-42E8-4312-BBB4-D914E5DBF5F2}" destId="{713378CA-FD67-45A6-945B-573F0A2E542C}" srcOrd="0" destOrd="0" parTransId="{F3DF8466-105B-43C8-B92C-B3181934176D}" sibTransId="{6F575AD6-2EA4-46D9-8259-BF66F21AC346}"/>
    <dgm:cxn modelId="{6DA87358-D48F-4CD9-ADA4-BEF4EBF2EBE0}" srcId="{4C4D7FEA-EA59-4E7F-852D-95E8A04DD4E1}" destId="{949CBB60-3512-4725-BF24-1B8F9D31C16E}" srcOrd="3" destOrd="0" parTransId="{13977724-B91E-4CE8-BD64-DDD7404B462B}" sibTransId="{E3E0A9A5-22FF-4809-A7D6-BEB609022A2F}"/>
    <dgm:cxn modelId="{458A528A-8398-4E98-9BB3-BDEF78214322}" type="presOf" srcId="{6CAA3FEC-725D-422E-A9ED-92E33C575DED}" destId="{63BD0A32-A794-4E2B-8E94-5393918A4098}" srcOrd="0" destOrd="1" presId="urn:microsoft.com/office/officeart/2018/2/layout/IconLabelDescriptionList"/>
    <dgm:cxn modelId="{0BB3648E-DA2F-409C-A744-173FBFC97283}" srcId="{713378CA-FD67-45A6-945B-573F0A2E542C}" destId="{2E2018F6-7986-47C7-8857-44F26ECF0067}" srcOrd="0" destOrd="0" parTransId="{94F7E2D5-09F1-4BCE-918F-2B1188A03070}" sibTransId="{10AC7F22-FBCC-4E09-8960-E552EEA362C9}"/>
    <dgm:cxn modelId="{1B56868F-35AD-4ED9-A465-FDE1EE14A2A5}" srcId="{713378CA-FD67-45A6-945B-573F0A2E542C}" destId="{6CAA3FEC-725D-422E-A9ED-92E33C575DED}" srcOrd="1" destOrd="0" parTransId="{069F1C58-56A2-49C7-877A-E54C98DA0F8F}" sibTransId="{EA08D845-092A-4D8E-8BE0-EDA75DD1012D}"/>
    <dgm:cxn modelId="{BA7A4397-DEB5-4BB7-9ABE-47F2639E4763}" srcId="{4C4D7FEA-EA59-4E7F-852D-95E8A04DD4E1}" destId="{EF700A5F-A2EC-4BE6-8A60-A4F67E9F8F3B}" srcOrd="1" destOrd="0" parTransId="{43D0336A-07FF-4E61-8FF8-A8D948CCC898}" sibTransId="{48CDE1CE-AE57-413F-854D-FD7EE896E538}"/>
    <dgm:cxn modelId="{A694419A-D368-4F50-8E58-FDE00C45A5FC}" type="presOf" srcId="{253F8466-D9DB-4B88-927B-81340315959D}" destId="{99E722B5-68CF-40BA-B3F4-5950C9BF0D91}" srcOrd="0" destOrd="2" presId="urn:microsoft.com/office/officeart/2018/2/layout/IconLabelDescriptionList"/>
    <dgm:cxn modelId="{D34ABD9B-4AAB-4811-8DC6-CEF846DF4C66}" type="presOf" srcId="{EF700A5F-A2EC-4BE6-8A60-A4F67E9F8F3B}" destId="{99E722B5-68CF-40BA-B3F4-5950C9BF0D91}" srcOrd="0" destOrd="1" presId="urn:microsoft.com/office/officeart/2018/2/layout/IconLabelDescriptionList"/>
    <dgm:cxn modelId="{6C01EE9B-47BB-473B-AD43-E19D1C045495}" srcId="{4C4D7FEA-EA59-4E7F-852D-95E8A04DD4E1}" destId="{8030087F-DEF5-4575-BDAE-EA0A6D1D9F99}" srcOrd="0" destOrd="0" parTransId="{472AE2E6-7711-4B97-96A4-5E48A244B57E}" sibTransId="{8D6C145F-2E38-49EC-9035-32FD48EE126D}"/>
    <dgm:cxn modelId="{D341ACA9-3C01-455A-894E-C79A9D804D1F}" srcId="{1F41C5CE-42E8-4312-BBB4-D914E5DBF5F2}" destId="{AFA9AF04-0A6B-470D-BEBF-599AC7DF7110}" srcOrd="2" destOrd="0" parTransId="{5096C02A-DA37-4ED9-BA55-5F36CFC8EB63}" sibTransId="{0832829C-DD96-40EB-B347-94849E396995}"/>
    <dgm:cxn modelId="{A473D1AC-F175-41F6-B017-EC10A186D63D}" type="presOf" srcId="{1F41C5CE-42E8-4312-BBB4-D914E5DBF5F2}" destId="{A7A448B7-CD0A-4307-8EC5-BE67F3E2BBD9}" srcOrd="0" destOrd="0" presId="urn:microsoft.com/office/officeart/2018/2/layout/IconLabelDescriptionList"/>
    <dgm:cxn modelId="{EB47ACAF-45F7-4027-82DC-B3BA8238E8ED}" type="presOf" srcId="{713378CA-FD67-45A6-945B-573F0A2E542C}" destId="{B5F27103-DE15-4593-A3D6-C438D78DC2B8}" srcOrd="0" destOrd="0" presId="urn:microsoft.com/office/officeart/2018/2/layout/IconLabelDescriptionList"/>
    <dgm:cxn modelId="{E1F6B4EE-DECC-4D6B-A5FB-9D78DE17AAC4}" srcId="{AFA9AF04-0A6B-470D-BEBF-599AC7DF7110}" destId="{F8C49127-84D0-4610-857B-0655F6B63BFB}" srcOrd="1" destOrd="0" parTransId="{9EE3F13E-5BF0-462D-A725-52DA5F9178C6}" sibTransId="{D46FADD8-8B3C-4831-A425-47CD759C6EAA}"/>
    <dgm:cxn modelId="{0145ABF5-4946-4731-A6FB-602DB43C0DCB}" type="presOf" srcId="{8030087F-DEF5-4575-BDAE-EA0A6D1D9F99}" destId="{99E722B5-68CF-40BA-B3F4-5950C9BF0D91}" srcOrd="0" destOrd="0" presId="urn:microsoft.com/office/officeart/2018/2/layout/IconLabelDescriptionList"/>
    <dgm:cxn modelId="{FF48C6F8-7E65-42AF-85B2-6EAADBC56AF3}" srcId="{4C4D7FEA-EA59-4E7F-852D-95E8A04DD4E1}" destId="{253F8466-D9DB-4B88-927B-81340315959D}" srcOrd="2" destOrd="0" parTransId="{7D5416DE-51D1-4C73-9E4D-A5AC0E8EEE38}" sibTransId="{13C1893E-ABF6-4129-B0A3-B8F785E0BC8C}"/>
    <dgm:cxn modelId="{946EAFFF-FDD8-4A4B-8159-BF04FAFE0A77}" type="presOf" srcId="{F1689EBC-6C95-4AFA-8997-260354828FF6}" destId="{31C9A32E-9D04-4CA4-BF8E-780300A2CE7F}" srcOrd="0" destOrd="0" presId="urn:microsoft.com/office/officeart/2018/2/layout/IconLabelDescriptionList"/>
    <dgm:cxn modelId="{E297ECE2-4610-474C-BDA8-BD26BDB8A2D1}" type="presParOf" srcId="{A7A448B7-CD0A-4307-8EC5-BE67F3E2BBD9}" destId="{F725275B-52FF-4472-895E-EF78C7A3D8C7}" srcOrd="0" destOrd="0" presId="urn:microsoft.com/office/officeart/2018/2/layout/IconLabelDescriptionList"/>
    <dgm:cxn modelId="{97A978D6-92DE-4F2A-BD36-5A1929BD8B62}" type="presParOf" srcId="{F725275B-52FF-4472-895E-EF78C7A3D8C7}" destId="{86295099-CD6A-4C8D-8B34-467ED938662A}" srcOrd="0" destOrd="0" presId="urn:microsoft.com/office/officeart/2018/2/layout/IconLabelDescriptionList"/>
    <dgm:cxn modelId="{62BDDD59-C87E-4B7C-B654-BC5CC9CBC153}" type="presParOf" srcId="{F725275B-52FF-4472-895E-EF78C7A3D8C7}" destId="{F0C5B38D-2212-4290-8DEE-01BEFC5B127E}" srcOrd="1" destOrd="0" presId="urn:microsoft.com/office/officeart/2018/2/layout/IconLabelDescriptionList"/>
    <dgm:cxn modelId="{73D6A258-7F3C-43F2-8EFE-6724CDB1991A}" type="presParOf" srcId="{F725275B-52FF-4472-895E-EF78C7A3D8C7}" destId="{B5F27103-DE15-4593-A3D6-C438D78DC2B8}" srcOrd="2" destOrd="0" presId="urn:microsoft.com/office/officeart/2018/2/layout/IconLabelDescriptionList"/>
    <dgm:cxn modelId="{75C2FB88-C68A-4383-AD04-13F78385A027}" type="presParOf" srcId="{F725275B-52FF-4472-895E-EF78C7A3D8C7}" destId="{2E5CD0CA-3CF0-4B60-83F7-472D98BAD936}" srcOrd="3" destOrd="0" presId="urn:microsoft.com/office/officeart/2018/2/layout/IconLabelDescriptionList"/>
    <dgm:cxn modelId="{F2EDE114-FD07-46EB-A1E3-B38135CD4021}" type="presParOf" srcId="{F725275B-52FF-4472-895E-EF78C7A3D8C7}" destId="{63BD0A32-A794-4E2B-8E94-5393918A4098}" srcOrd="4" destOrd="0" presId="urn:microsoft.com/office/officeart/2018/2/layout/IconLabelDescriptionList"/>
    <dgm:cxn modelId="{B080D449-769E-428E-8473-7645053BEA7C}" type="presParOf" srcId="{A7A448B7-CD0A-4307-8EC5-BE67F3E2BBD9}" destId="{CCDCD849-B6F6-46B0-8C22-508FB152124C}" srcOrd="1" destOrd="0" presId="urn:microsoft.com/office/officeart/2018/2/layout/IconLabelDescriptionList"/>
    <dgm:cxn modelId="{CF21D050-26AB-41C0-A4CE-694E93F97A71}" type="presParOf" srcId="{A7A448B7-CD0A-4307-8EC5-BE67F3E2BBD9}" destId="{AFBA0DB2-2AFF-4A9B-97E5-0CDA5BDD543B}" srcOrd="2" destOrd="0" presId="urn:microsoft.com/office/officeart/2018/2/layout/IconLabelDescriptionList"/>
    <dgm:cxn modelId="{304CC44A-112F-4863-96FB-E46ED57B481F}" type="presParOf" srcId="{AFBA0DB2-2AFF-4A9B-97E5-0CDA5BDD543B}" destId="{89DABCB7-3316-4B67-AC8E-FB35DB80E878}" srcOrd="0" destOrd="0" presId="urn:microsoft.com/office/officeart/2018/2/layout/IconLabelDescriptionList"/>
    <dgm:cxn modelId="{C21E5660-48F2-4561-A464-9F82E1C29A48}" type="presParOf" srcId="{AFBA0DB2-2AFF-4A9B-97E5-0CDA5BDD543B}" destId="{9AA62151-7256-4168-B75F-B154406E4F3D}" srcOrd="1" destOrd="0" presId="urn:microsoft.com/office/officeart/2018/2/layout/IconLabelDescriptionList"/>
    <dgm:cxn modelId="{22A401DA-E6D4-4E90-B62E-41BB84BBAC14}" type="presParOf" srcId="{AFBA0DB2-2AFF-4A9B-97E5-0CDA5BDD543B}" destId="{5AE41935-1DFA-402E-A78C-D4604CD20324}" srcOrd="2" destOrd="0" presId="urn:microsoft.com/office/officeart/2018/2/layout/IconLabelDescriptionList"/>
    <dgm:cxn modelId="{73AC8FB5-55B2-4A24-917D-E8C2AFF722A4}" type="presParOf" srcId="{AFBA0DB2-2AFF-4A9B-97E5-0CDA5BDD543B}" destId="{9638F4A3-13B2-4E8B-BCED-77A5AF8AC2D8}" srcOrd="3" destOrd="0" presId="urn:microsoft.com/office/officeart/2018/2/layout/IconLabelDescriptionList"/>
    <dgm:cxn modelId="{474F776C-8A50-4202-A4D7-135DA351816D}" type="presParOf" srcId="{AFBA0DB2-2AFF-4A9B-97E5-0CDA5BDD543B}" destId="{99E722B5-68CF-40BA-B3F4-5950C9BF0D91}" srcOrd="4" destOrd="0" presId="urn:microsoft.com/office/officeart/2018/2/layout/IconLabelDescriptionList"/>
    <dgm:cxn modelId="{3B6B9EAC-BA2F-4950-BED5-198AC3FA0680}" type="presParOf" srcId="{A7A448B7-CD0A-4307-8EC5-BE67F3E2BBD9}" destId="{43743BD0-E43F-4A19-B07E-C87F0268C7F2}" srcOrd="3" destOrd="0" presId="urn:microsoft.com/office/officeart/2018/2/layout/IconLabelDescriptionList"/>
    <dgm:cxn modelId="{1237CFCE-B169-446B-9FF2-B9E5A7ABC40B}" type="presParOf" srcId="{A7A448B7-CD0A-4307-8EC5-BE67F3E2BBD9}" destId="{89C1CC42-1574-4E6D-B6A5-883DC1998FE6}" srcOrd="4" destOrd="0" presId="urn:microsoft.com/office/officeart/2018/2/layout/IconLabelDescriptionList"/>
    <dgm:cxn modelId="{3AE41E69-9B2D-40FF-A907-9C134534E2BE}" type="presParOf" srcId="{89C1CC42-1574-4E6D-B6A5-883DC1998FE6}" destId="{080F43BF-EA12-4CE7-9BA3-D1A558DFD457}" srcOrd="0" destOrd="0" presId="urn:microsoft.com/office/officeart/2018/2/layout/IconLabelDescriptionList"/>
    <dgm:cxn modelId="{58CFFFA6-6DCF-4111-AC4D-D5A0A927A72F}" type="presParOf" srcId="{89C1CC42-1574-4E6D-B6A5-883DC1998FE6}" destId="{121A1ECA-8DBF-4737-BF74-8DDB1432E246}" srcOrd="1" destOrd="0" presId="urn:microsoft.com/office/officeart/2018/2/layout/IconLabelDescriptionList"/>
    <dgm:cxn modelId="{94694B58-FB26-4910-BD8A-D2983BE07819}" type="presParOf" srcId="{89C1CC42-1574-4E6D-B6A5-883DC1998FE6}" destId="{38F9D2A0-D663-4AE7-ABF8-949B89419442}" srcOrd="2" destOrd="0" presId="urn:microsoft.com/office/officeart/2018/2/layout/IconLabelDescriptionList"/>
    <dgm:cxn modelId="{52D78AD4-F0DF-4194-A26E-F1BE74DFF1DB}" type="presParOf" srcId="{89C1CC42-1574-4E6D-B6A5-883DC1998FE6}" destId="{46234028-3F75-496B-BB92-FF13F48DBE71}" srcOrd="3" destOrd="0" presId="urn:microsoft.com/office/officeart/2018/2/layout/IconLabelDescriptionList"/>
    <dgm:cxn modelId="{0E40E51C-CB9C-4F95-A72C-234FA98B0DC7}" type="presParOf" srcId="{89C1CC42-1574-4E6D-B6A5-883DC1998FE6}" destId="{31C9A32E-9D04-4CA4-BF8E-780300A2CE7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DF176-C42B-4BA3-8FE3-3B0232A3B29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E1D330-5C58-4115-8E66-BED006E721A2}">
      <dgm:prSet custT="1"/>
      <dgm:spPr/>
      <dgm:t>
        <a:bodyPr/>
        <a:lstStyle/>
        <a:p>
          <a:pPr>
            <a:defRPr cap="all"/>
          </a:pPr>
          <a:r>
            <a:rPr lang="en-US" sz="1600" dirty="0"/>
            <a:t>AI Writing Assistant: </a:t>
          </a:r>
        </a:p>
        <a:p>
          <a:pPr>
            <a:defRPr cap="all"/>
          </a:pPr>
          <a:r>
            <a:rPr lang="en-US" sz="1600" dirty="0"/>
            <a:t>Enabled faster and more efficient content creation.</a:t>
          </a:r>
        </a:p>
        <a:p>
          <a:pPr>
            <a:defRPr cap="all"/>
          </a:pPr>
          <a:r>
            <a:rPr lang="en-US" sz="1600" dirty="0"/>
            <a:t>Easy to use, customizable, and accessible for various users.</a:t>
          </a:r>
        </a:p>
      </dgm:t>
    </dgm:pt>
    <dgm:pt modelId="{EDCF8E64-5232-4E47-A717-C0295A481F0F}" type="parTrans" cxnId="{1A8B42B6-5CE8-4CEF-965F-D6A88640010F}">
      <dgm:prSet/>
      <dgm:spPr/>
      <dgm:t>
        <a:bodyPr/>
        <a:lstStyle/>
        <a:p>
          <a:endParaRPr lang="en-US"/>
        </a:p>
      </dgm:t>
    </dgm:pt>
    <dgm:pt modelId="{15171058-8BD0-4942-9C2F-05922DE29999}" type="sibTrans" cxnId="{1A8B42B6-5CE8-4CEF-965F-D6A88640010F}">
      <dgm:prSet/>
      <dgm:spPr/>
      <dgm:t>
        <a:bodyPr/>
        <a:lstStyle/>
        <a:p>
          <a:endParaRPr lang="en-US"/>
        </a:p>
      </dgm:t>
    </dgm:pt>
    <dgm:pt modelId="{3A1E95D6-1991-4B3A-AA09-C14D8F5AD71A}">
      <dgm:prSet custT="1"/>
      <dgm:spPr/>
      <dgm:t>
        <a:bodyPr/>
        <a:lstStyle/>
        <a:p>
          <a:pPr>
            <a:defRPr cap="all"/>
          </a:pPr>
          <a:r>
            <a:rPr lang="en-US" sz="1600" dirty="0"/>
            <a:t>Prompt Optimizer for AI Image Models: </a:t>
          </a:r>
        </a:p>
        <a:p>
          <a:pPr>
            <a:defRPr cap="all"/>
          </a:pPr>
          <a:r>
            <a:rPr lang="en-US" sz="1600" dirty="0"/>
            <a:t>Improved image quality through better prompt refinement.</a:t>
          </a:r>
        </a:p>
        <a:p>
          <a:pPr>
            <a:defRPr cap="all"/>
          </a:pPr>
          <a:r>
            <a:rPr lang="en-US" sz="1600" dirty="0"/>
            <a:t>Enhanced user experience and smoothly integrated with popular AI models.</a:t>
          </a:r>
        </a:p>
      </dgm:t>
    </dgm:pt>
    <dgm:pt modelId="{97353578-BAFE-4E6E-8457-6DCCF1F6EC81}" type="parTrans" cxnId="{6D1C9E05-E372-4485-AEF1-EE8CFBFA2234}">
      <dgm:prSet/>
      <dgm:spPr/>
      <dgm:t>
        <a:bodyPr/>
        <a:lstStyle/>
        <a:p>
          <a:endParaRPr lang="en-US"/>
        </a:p>
      </dgm:t>
    </dgm:pt>
    <dgm:pt modelId="{7C5DDCEB-C50A-4EC2-80B6-8BE42A4095EC}" type="sibTrans" cxnId="{6D1C9E05-E372-4485-AEF1-EE8CFBFA2234}">
      <dgm:prSet/>
      <dgm:spPr/>
      <dgm:t>
        <a:bodyPr/>
        <a:lstStyle/>
        <a:p>
          <a:endParaRPr lang="en-US"/>
        </a:p>
      </dgm:t>
    </dgm:pt>
    <dgm:pt modelId="{7D876ED3-A17A-42EE-BEF6-FDBCF88D32C5}" type="pres">
      <dgm:prSet presAssocID="{DDFDF176-C42B-4BA3-8FE3-3B0232A3B29F}" presName="root" presStyleCnt="0">
        <dgm:presLayoutVars>
          <dgm:dir/>
          <dgm:resizeHandles val="exact"/>
        </dgm:presLayoutVars>
      </dgm:prSet>
      <dgm:spPr/>
    </dgm:pt>
    <dgm:pt modelId="{066C28C4-6D45-4570-B6A9-CE2AFBEEA893}" type="pres">
      <dgm:prSet presAssocID="{78E1D330-5C58-4115-8E66-BED006E721A2}" presName="compNode" presStyleCnt="0"/>
      <dgm:spPr/>
    </dgm:pt>
    <dgm:pt modelId="{D24BB66F-4897-47EE-A85F-B1C3ADFC1D2B}" type="pres">
      <dgm:prSet presAssocID="{78E1D330-5C58-4115-8E66-BED006E721A2}" presName="iconBgRect" presStyleLbl="bgShp" presStyleIdx="0" presStyleCnt="2"/>
      <dgm:spPr>
        <a:prstGeom prst="round2DiagRect">
          <a:avLst>
            <a:gd name="adj1" fmla="val 29727"/>
            <a:gd name="adj2" fmla="val 0"/>
          </a:avLst>
        </a:prstGeom>
      </dgm:spPr>
    </dgm:pt>
    <dgm:pt modelId="{B66D3DBA-8528-48A5-825C-6633F50D98F7}" type="pres">
      <dgm:prSet presAssocID="{78E1D330-5C58-4115-8E66-BED006E721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C2424B82-BFBF-4EE5-914D-059E8B361E73}" type="pres">
      <dgm:prSet presAssocID="{78E1D330-5C58-4115-8E66-BED006E721A2}" presName="spaceRect" presStyleCnt="0"/>
      <dgm:spPr/>
    </dgm:pt>
    <dgm:pt modelId="{39962BAD-DE41-4219-8316-DA3D50A6EC22}" type="pres">
      <dgm:prSet presAssocID="{78E1D330-5C58-4115-8E66-BED006E721A2}" presName="textRect" presStyleLbl="revTx" presStyleIdx="0" presStyleCnt="2">
        <dgm:presLayoutVars>
          <dgm:chMax val="1"/>
          <dgm:chPref val="1"/>
        </dgm:presLayoutVars>
      </dgm:prSet>
      <dgm:spPr/>
    </dgm:pt>
    <dgm:pt modelId="{CD3E83EF-4F8E-411F-883D-0CFC984854ED}" type="pres">
      <dgm:prSet presAssocID="{15171058-8BD0-4942-9C2F-05922DE29999}" presName="sibTrans" presStyleCnt="0"/>
      <dgm:spPr/>
    </dgm:pt>
    <dgm:pt modelId="{23D55415-A47E-4535-8051-EB396CC754B6}" type="pres">
      <dgm:prSet presAssocID="{3A1E95D6-1991-4B3A-AA09-C14D8F5AD71A}" presName="compNode" presStyleCnt="0"/>
      <dgm:spPr/>
    </dgm:pt>
    <dgm:pt modelId="{27F78994-E566-48F8-8A78-C9EBD5AB6C32}" type="pres">
      <dgm:prSet presAssocID="{3A1E95D6-1991-4B3A-AA09-C14D8F5AD71A}" presName="iconBgRect" presStyleLbl="bgShp" presStyleIdx="1" presStyleCnt="2"/>
      <dgm:spPr>
        <a:prstGeom prst="round2DiagRect">
          <a:avLst>
            <a:gd name="adj1" fmla="val 29727"/>
            <a:gd name="adj2" fmla="val 0"/>
          </a:avLst>
        </a:prstGeom>
      </dgm:spPr>
    </dgm:pt>
    <dgm:pt modelId="{110F619D-263F-452D-B26E-1D9C5BDC5E3A}" type="pres">
      <dgm:prSet presAssocID="{3A1E95D6-1991-4B3A-AA09-C14D8F5AD7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BB89E0C-6A2D-4855-9BCA-31208D900879}" type="pres">
      <dgm:prSet presAssocID="{3A1E95D6-1991-4B3A-AA09-C14D8F5AD71A}" presName="spaceRect" presStyleCnt="0"/>
      <dgm:spPr/>
    </dgm:pt>
    <dgm:pt modelId="{FEFCE067-405C-46B2-99FC-A2A383FF1960}" type="pres">
      <dgm:prSet presAssocID="{3A1E95D6-1991-4B3A-AA09-C14D8F5AD71A}" presName="textRect" presStyleLbl="revTx" presStyleIdx="1" presStyleCnt="2" custScaleX="128560" custLinFactNeighborY="0">
        <dgm:presLayoutVars>
          <dgm:chMax val="1"/>
          <dgm:chPref val="1"/>
        </dgm:presLayoutVars>
      </dgm:prSet>
      <dgm:spPr/>
    </dgm:pt>
  </dgm:ptLst>
  <dgm:cxnLst>
    <dgm:cxn modelId="{82F67400-650B-468D-804C-8F1BFBF0E72C}" type="presOf" srcId="{78E1D330-5C58-4115-8E66-BED006E721A2}" destId="{39962BAD-DE41-4219-8316-DA3D50A6EC22}" srcOrd="0" destOrd="0" presId="urn:microsoft.com/office/officeart/2018/5/layout/IconLeafLabelList"/>
    <dgm:cxn modelId="{6D1C9E05-E372-4485-AEF1-EE8CFBFA2234}" srcId="{DDFDF176-C42B-4BA3-8FE3-3B0232A3B29F}" destId="{3A1E95D6-1991-4B3A-AA09-C14D8F5AD71A}" srcOrd="1" destOrd="0" parTransId="{97353578-BAFE-4E6E-8457-6DCCF1F6EC81}" sibTransId="{7C5DDCEB-C50A-4EC2-80B6-8BE42A4095EC}"/>
    <dgm:cxn modelId="{BDE1D936-A2A2-4A1D-84DD-472F18D1A148}" type="presOf" srcId="{3A1E95D6-1991-4B3A-AA09-C14D8F5AD71A}" destId="{FEFCE067-405C-46B2-99FC-A2A383FF1960}" srcOrd="0" destOrd="0" presId="urn:microsoft.com/office/officeart/2018/5/layout/IconLeafLabelList"/>
    <dgm:cxn modelId="{1A8B42B6-5CE8-4CEF-965F-D6A88640010F}" srcId="{DDFDF176-C42B-4BA3-8FE3-3B0232A3B29F}" destId="{78E1D330-5C58-4115-8E66-BED006E721A2}" srcOrd="0" destOrd="0" parTransId="{EDCF8E64-5232-4E47-A717-C0295A481F0F}" sibTransId="{15171058-8BD0-4942-9C2F-05922DE29999}"/>
    <dgm:cxn modelId="{7B9DB9FC-236F-4FA9-B3D6-799DB72E0633}" type="presOf" srcId="{DDFDF176-C42B-4BA3-8FE3-3B0232A3B29F}" destId="{7D876ED3-A17A-42EE-BEF6-FDBCF88D32C5}" srcOrd="0" destOrd="0" presId="urn:microsoft.com/office/officeart/2018/5/layout/IconLeafLabelList"/>
    <dgm:cxn modelId="{17D17C65-C4E3-47ED-AA1A-D65255D44DAA}" type="presParOf" srcId="{7D876ED3-A17A-42EE-BEF6-FDBCF88D32C5}" destId="{066C28C4-6D45-4570-B6A9-CE2AFBEEA893}" srcOrd="0" destOrd="0" presId="urn:microsoft.com/office/officeart/2018/5/layout/IconLeafLabelList"/>
    <dgm:cxn modelId="{E6B3F0F6-5E33-432C-8BD6-13AE06CB4695}" type="presParOf" srcId="{066C28C4-6D45-4570-B6A9-CE2AFBEEA893}" destId="{D24BB66F-4897-47EE-A85F-B1C3ADFC1D2B}" srcOrd="0" destOrd="0" presId="urn:microsoft.com/office/officeart/2018/5/layout/IconLeafLabelList"/>
    <dgm:cxn modelId="{439760D9-61F4-45EE-8D34-2051C6BA7BAD}" type="presParOf" srcId="{066C28C4-6D45-4570-B6A9-CE2AFBEEA893}" destId="{B66D3DBA-8528-48A5-825C-6633F50D98F7}" srcOrd="1" destOrd="0" presId="urn:microsoft.com/office/officeart/2018/5/layout/IconLeafLabelList"/>
    <dgm:cxn modelId="{75E95312-8018-4956-8F44-C9DE3E0BAC11}" type="presParOf" srcId="{066C28C4-6D45-4570-B6A9-CE2AFBEEA893}" destId="{C2424B82-BFBF-4EE5-914D-059E8B361E73}" srcOrd="2" destOrd="0" presId="urn:microsoft.com/office/officeart/2018/5/layout/IconLeafLabelList"/>
    <dgm:cxn modelId="{86A64B9C-8018-4CEF-A62B-8EDD6156114C}" type="presParOf" srcId="{066C28C4-6D45-4570-B6A9-CE2AFBEEA893}" destId="{39962BAD-DE41-4219-8316-DA3D50A6EC22}" srcOrd="3" destOrd="0" presId="urn:microsoft.com/office/officeart/2018/5/layout/IconLeafLabelList"/>
    <dgm:cxn modelId="{25D69238-DDBB-4703-A1E3-FF0D994ACB53}" type="presParOf" srcId="{7D876ED3-A17A-42EE-BEF6-FDBCF88D32C5}" destId="{CD3E83EF-4F8E-411F-883D-0CFC984854ED}" srcOrd="1" destOrd="0" presId="urn:microsoft.com/office/officeart/2018/5/layout/IconLeafLabelList"/>
    <dgm:cxn modelId="{755CEF22-E775-4862-85EC-1CA1CCDC0E67}" type="presParOf" srcId="{7D876ED3-A17A-42EE-BEF6-FDBCF88D32C5}" destId="{23D55415-A47E-4535-8051-EB396CC754B6}" srcOrd="2" destOrd="0" presId="urn:microsoft.com/office/officeart/2018/5/layout/IconLeafLabelList"/>
    <dgm:cxn modelId="{0FDC9499-2F62-4F74-A56B-9EC879B8318B}" type="presParOf" srcId="{23D55415-A47E-4535-8051-EB396CC754B6}" destId="{27F78994-E566-48F8-8A78-C9EBD5AB6C32}" srcOrd="0" destOrd="0" presId="urn:microsoft.com/office/officeart/2018/5/layout/IconLeafLabelList"/>
    <dgm:cxn modelId="{9F258876-BBBA-4666-A8F6-A65E7493DCA3}" type="presParOf" srcId="{23D55415-A47E-4535-8051-EB396CC754B6}" destId="{110F619D-263F-452D-B26E-1D9C5BDC5E3A}" srcOrd="1" destOrd="0" presId="urn:microsoft.com/office/officeart/2018/5/layout/IconLeafLabelList"/>
    <dgm:cxn modelId="{098AA6FA-F8BC-4EEE-A217-51DC1ECAC0D6}" type="presParOf" srcId="{23D55415-A47E-4535-8051-EB396CC754B6}" destId="{9BB89E0C-6A2D-4855-9BCA-31208D900879}" srcOrd="2" destOrd="0" presId="urn:microsoft.com/office/officeart/2018/5/layout/IconLeafLabelList"/>
    <dgm:cxn modelId="{3276BF02-9E04-4EEB-BC5A-486A1DDD6D80}" type="presParOf" srcId="{23D55415-A47E-4535-8051-EB396CC754B6}" destId="{FEFCE067-405C-46B2-99FC-A2A383FF196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C0FE09-EE7C-43BB-89EB-D40ED41E98E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6F739D-27CB-44C7-8107-926F7BBF89BB}">
      <dgm:prSet/>
      <dgm:spPr/>
      <dgm:t>
        <a:bodyPr/>
        <a:lstStyle/>
        <a:p>
          <a:pPr>
            <a:defRPr b="1"/>
          </a:pPr>
          <a:r>
            <a:rPr lang="en-US" b="1" i="0" baseline="0" dirty="0"/>
            <a:t>Strengths</a:t>
          </a:r>
          <a:r>
            <a:rPr lang="en-US" b="0" i="0" baseline="0" dirty="0"/>
            <a:t>:</a:t>
          </a:r>
          <a:endParaRPr lang="en-US" dirty="0"/>
        </a:p>
      </dgm:t>
    </dgm:pt>
    <dgm:pt modelId="{0BD87987-0278-48F3-ABC3-549DD044D9ED}" type="parTrans" cxnId="{816C2839-6DE9-4FB8-9021-3AB5DCDDB711}">
      <dgm:prSet/>
      <dgm:spPr/>
      <dgm:t>
        <a:bodyPr/>
        <a:lstStyle/>
        <a:p>
          <a:endParaRPr lang="en-US"/>
        </a:p>
      </dgm:t>
    </dgm:pt>
    <dgm:pt modelId="{94834787-16CE-48A5-AF28-76960D71C2FD}" type="sibTrans" cxnId="{816C2839-6DE9-4FB8-9021-3AB5DCDDB711}">
      <dgm:prSet/>
      <dgm:spPr/>
      <dgm:t>
        <a:bodyPr/>
        <a:lstStyle/>
        <a:p>
          <a:endParaRPr lang="en-US"/>
        </a:p>
      </dgm:t>
    </dgm:pt>
    <dgm:pt modelId="{98262103-490A-4E97-9ACD-77F9F5A4A56F}">
      <dgm:prSet/>
      <dgm:spPr/>
      <dgm:t>
        <a:bodyPr/>
        <a:lstStyle/>
        <a:p>
          <a:r>
            <a:rPr lang="en-US" b="1" i="0" baseline="0"/>
            <a:t>AI Writing Assistant</a:t>
          </a:r>
          <a:r>
            <a:rPr lang="en-US" b="0" i="0" baseline="0"/>
            <a:t>:</a:t>
          </a:r>
          <a:endParaRPr lang="en-US"/>
        </a:p>
      </dgm:t>
    </dgm:pt>
    <dgm:pt modelId="{E0D394F9-7683-4053-A074-D79281485081}" type="parTrans" cxnId="{BA43FD93-CC48-4056-B42B-CDB6BB9A3C81}">
      <dgm:prSet/>
      <dgm:spPr/>
      <dgm:t>
        <a:bodyPr/>
        <a:lstStyle/>
        <a:p>
          <a:endParaRPr lang="en-US"/>
        </a:p>
      </dgm:t>
    </dgm:pt>
    <dgm:pt modelId="{660DC6AC-338A-4E46-81EB-3787250F37B7}" type="sibTrans" cxnId="{BA43FD93-CC48-4056-B42B-CDB6BB9A3C81}">
      <dgm:prSet/>
      <dgm:spPr/>
      <dgm:t>
        <a:bodyPr/>
        <a:lstStyle/>
        <a:p>
          <a:endParaRPr lang="en-US"/>
        </a:p>
      </dgm:t>
    </dgm:pt>
    <dgm:pt modelId="{23D5E334-BB71-4EF0-B913-3DEAA07FAA68}">
      <dgm:prSet/>
      <dgm:spPr/>
      <dgm:t>
        <a:bodyPr/>
        <a:lstStyle/>
        <a:p>
          <a:r>
            <a:rPr lang="en-US" b="0" i="0" baseline="0"/>
            <a:t>Efficient and fast content generation.</a:t>
          </a:r>
          <a:endParaRPr lang="en-US"/>
        </a:p>
      </dgm:t>
    </dgm:pt>
    <dgm:pt modelId="{337D3C2A-9ACD-4A51-9A97-C267AEE6A7D2}" type="parTrans" cxnId="{F66FD14C-84AC-4B9D-A312-B107AAC0B77B}">
      <dgm:prSet/>
      <dgm:spPr/>
      <dgm:t>
        <a:bodyPr/>
        <a:lstStyle/>
        <a:p>
          <a:endParaRPr lang="en-US"/>
        </a:p>
      </dgm:t>
    </dgm:pt>
    <dgm:pt modelId="{3208475A-40DB-4C17-B7C8-9308B5726539}" type="sibTrans" cxnId="{F66FD14C-84AC-4B9D-A312-B107AAC0B77B}">
      <dgm:prSet/>
      <dgm:spPr/>
      <dgm:t>
        <a:bodyPr/>
        <a:lstStyle/>
        <a:p>
          <a:endParaRPr lang="en-US"/>
        </a:p>
      </dgm:t>
    </dgm:pt>
    <dgm:pt modelId="{369B8AD7-CAA7-441F-94DF-8ED9FFFD41BE}">
      <dgm:prSet/>
      <dgm:spPr/>
      <dgm:t>
        <a:bodyPr/>
        <a:lstStyle/>
        <a:p>
          <a:r>
            <a:rPr lang="en-US" b="0" i="0" baseline="0"/>
            <a:t>Highly customizable, allowing users to adjust tone, style, and format easily.</a:t>
          </a:r>
          <a:endParaRPr lang="en-US"/>
        </a:p>
      </dgm:t>
    </dgm:pt>
    <dgm:pt modelId="{85D00C16-28E4-45C7-A28F-C465AC4E798E}" type="parTrans" cxnId="{9AFB86CF-FACF-4763-9FDC-AF51DF1BBF88}">
      <dgm:prSet/>
      <dgm:spPr/>
      <dgm:t>
        <a:bodyPr/>
        <a:lstStyle/>
        <a:p>
          <a:endParaRPr lang="en-US"/>
        </a:p>
      </dgm:t>
    </dgm:pt>
    <dgm:pt modelId="{E924D1D3-0ECD-46AE-AC6B-613CF4445AB1}" type="sibTrans" cxnId="{9AFB86CF-FACF-4763-9FDC-AF51DF1BBF88}">
      <dgm:prSet/>
      <dgm:spPr/>
      <dgm:t>
        <a:bodyPr/>
        <a:lstStyle/>
        <a:p>
          <a:endParaRPr lang="en-US"/>
        </a:p>
      </dgm:t>
    </dgm:pt>
    <dgm:pt modelId="{D1803EA0-E94A-44B8-9DFA-862DB1345BD3}">
      <dgm:prSet/>
      <dgm:spPr/>
      <dgm:t>
        <a:bodyPr/>
        <a:lstStyle/>
        <a:p>
          <a:r>
            <a:rPr lang="en-US" b="1" i="0" baseline="0"/>
            <a:t>Prompt Optimizer for AI Image Models</a:t>
          </a:r>
          <a:r>
            <a:rPr lang="en-US" b="0" i="0" baseline="0"/>
            <a:t>:</a:t>
          </a:r>
          <a:endParaRPr lang="en-US"/>
        </a:p>
      </dgm:t>
    </dgm:pt>
    <dgm:pt modelId="{3484D72B-3EC3-4574-B8E8-AE673FF5D6D4}" type="parTrans" cxnId="{1FB128E1-FBC5-47A8-9297-4BDFBBED0E0C}">
      <dgm:prSet/>
      <dgm:spPr/>
      <dgm:t>
        <a:bodyPr/>
        <a:lstStyle/>
        <a:p>
          <a:endParaRPr lang="en-US"/>
        </a:p>
      </dgm:t>
    </dgm:pt>
    <dgm:pt modelId="{E5B9833C-BD16-480E-A2D8-DC7FE2A5D050}" type="sibTrans" cxnId="{1FB128E1-FBC5-47A8-9297-4BDFBBED0E0C}">
      <dgm:prSet/>
      <dgm:spPr/>
      <dgm:t>
        <a:bodyPr/>
        <a:lstStyle/>
        <a:p>
          <a:endParaRPr lang="en-US"/>
        </a:p>
      </dgm:t>
    </dgm:pt>
    <dgm:pt modelId="{54F53C02-F214-4CE8-9B8E-F462C3751F06}">
      <dgm:prSet/>
      <dgm:spPr/>
      <dgm:t>
        <a:bodyPr/>
        <a:lstStyle/>
        <a:p>
          <a:r>
            <a:rPr lang="en-US" b="0" i="0" baseline="0"/>
            <a:t>Improved image generation accuracy through prompt refinement.</a:t>
          </a:r>
          <a:endParaRPr lang="en-US"/>
        </a:p>
      </dgm:t>
    </dgm:pt>
    <dgm:pt modelId="{F02233AF-4FFE-4D62-9D67-030BF7F3AED9}" type="parTrans" cxnId="{509E94F0-A5E7-43CA-99F2-12F691E1D700}">
      <dgm:prSet/>
      <dgm:spPr/>
      <dgm:t>
        <a:bodyPr/>
        <a:lstStyle/>
        <a:p>
          <a:endParaRPr lang="en-US"/>
        </a:p>
      </dgm:t>
    </dgm:pt>
    <dgm:pt modelId="{13B09B6B-BF98-4BF1-BE18-E920AFAF1431}" type="sibTrans" cxnId="{509E94F0-A5E7-43CA-99F2-12F691E1D700}">
      <dgm:prSet/>
      <dgm:spPr/>
      <dgm:t>
        <a:bodyPr/>
        <a:lstStyle/>
        <a:p>
          <a:endParaRPr lang="en-US"/>
        </a:p>
      </dgm:t>
    </dgm:pt>
    <dgm:pt modelId="{2D477638-B8C1-435F-AD81-267151FDD3AF}">
      <dgm:prSet/>
      <dgm:spPr/>
      <dgm:t>
        <a:bodyPr/>
        <a:lstStyle/>
        <a:p>
          <a:r>
            <a:rPr lang="en-US" b="0" i="0" baseline="0"/>
            <a:t>Seamless integration with popular AI models like Stable Diffusion and Flux.</a:t>
          </a:r>
          <a:endParaRPr lang="en-US"/>
        </a:p>
      </dgm:t>
    </dgm:pt>
    <dgm:pt modelId="{5B2EBC8E-1BE0-448A-922C-B61EFAEF6718}" type="parTrans" cxnId="{2E7A178C-9B9E-4216-B344-13EA58935CAE}">
      <dgm:prSet/>
      <dgm:spPr/>
      <dgm:t>
        <a:bodyPr/>
        <a:lstStyle/>
        <a:p>
          <a:endParaRPr lang="en-US"/>
        </a:p>
      </dgm:t>
    </dgm:pt>
    <dgm:pt modelId="{7C34F5D1-FFEE-4534-B29E-5325C3BA20B9}" type="sibTrans" cxnId="{2E7A178C-9B9E-4216-B344-13EA58935CAE}">
      <dgm:prSet/>
      <dgm:spPr/>
      <dgm:t>
        <a:bodyPr/>
        <a:lstStyle/>
        <a:p>
          <a:endParaRPr lang="en-US"/>
        </a:p>
      </dgm:t>
    </dgm:pt>
    <dgm:pt modelId="{64622460-9261-4973-AAF1-C2E82C497B06}">
      <dgm:prSet/>
      <dgm:spPr/>
      <dgm:t>
        <a:bodyPr/>
        <a:lstStyle/>
        <a:p>
          <a:pPr>
            <a:defRPr b="1"/>
          </a:pPr>
          <a:r>
            <a:rPr lang="en-US" b="1" i="0" baseline="0"/>
            <a:t>Weaknesses</a:t>
          </a:r>
          <a:r>
            <a:rPr lang="en-US" b="0" i="0" baseline="0"/>
            <a:t>:</a:t>
          </a:r>
          <a:endParaRPr lang="en-US"/>
        </a:p>
      </dgm:t>
    </dgm:pt>
    <dgm:pt modelId="{D0BBF639-850B-45D8-B05A-635A1C8CBD38}" type="parTrans" cxnId="{51423C3D-0D0D-4FD4-87F0-3CD637A02624}">
      <dgm:prSet/>
      <dgm:spPr/>
      <dgm:t>
        <a:bodyPr/>
        <a:lstStyle/>
        <a:p>
          <a:endParaRPr lang="en-US"/>
        </a:p>
      </dgm:t>
    </dgm:pt>
    <dgm:pt modelId="{AD8A264E-C138-47BF-AA1A-59D155065E52}" type="sibTrans" cxnId="{51423C3D-0D0D-4FD4-87F0-3CD637A02624}">
      <dgm:prSet/>
      <dgm:spPr/>
      <dgm:t>
        <a:bodyPr/>
        <a:lstStyle/>
        <a:p>
          <a:endParaRPr lang="en-US"/>
        </a:p>
      </dgm:t>
    </dgm:pt>
    <dgm:pt modelId="{06DE3D50-EC70-496E-80CA-08A1D1A3BD4D}">
      <dgm:prSet/>
      <dgm:spPr/>
      <dgm:t>
        <a:bodyPr/>
        <a:lstStyle/>
        <a:p>
          <a:r>
            <a:rPr lang="en-US" b="1" i="0" baseline="0" dirty="0"/>
            <a:t>AI Writing Assistant</a:t>
          </a:r>
          <a:r>
            <a:rPr lang="en-US" b="0" i="0" baseline="0" dirty="0"/>
            <a:t>:</a:t>
          </a:r>
          <a:endParaRPr lang="en-US" dirty="0"/>
        </a:p>
      </dgm:t>
    </dgm:pt>
    <dgm:pt modelId="{A62A2DD2-10D7-4051-90C7-4A6DA3229130}" type="parTrans" cxnId="{8E35B9D3-EB5B-41F0-A64D-4ADFC07C39F9}">
      <dgm:prSet/>
      <dgm:spPr/>
      <dgm:t>
        <a:bodyPr/>
        <a:lstStyle/>
        <a:p>
          <a:endParaRPr lang="en-US"/>
        </a:p>
      </dgm:t>
    </dgm:pt>
    <dgm:pt modelId="{7C6BE1C1-BFCF-4D5D-BD1F-3A661E5C193D}" type="sibTrans" cxnId="{8E35B9D3-EB5B-41F0-A64D-4ADFC07C39F9}">
      <dgm:prSet/>
      <dgm:spPr/>
      <dgm:t>
        <a:bodyPr/>
        <a:lstStyle/>
        <a:p>
          <a:endParaRPr lang="en-US"/>
        </a:p>
      </dgm:t>
    </dgm:pt>
    <dgm:pt modelId="{98F1ED6E-AF40-4FC5-B273-7E88DD6D17E0}">
      <dgm:prSet/>
      <dgm:spPr/>
      <dgm:t>
        <a:bodyPr/>
        <a:lstStyle/>
        <a:p>
          <a:r>
            <a:rPr lang="en-US" b="0" i="0" baseline="0" dirty="0"/>
            <a:t>Limited in handling very specialized or highly technical content.</a:t>
          </a:r>
          <a:endParaRPr lang="en-US" dirty="0"/>
        </a:p>
      </dgm:t>
    </dgm:pt>
    <dgm:pt modelId="{4775D477-E059-4636-807C-7E29BFED68D1}" type="parTrans" cxnId="{30A32F2D-095E-403A-805B-14009AE27139}">
      <dgm:prSet/>
      <dgm:spPr/>
      <dgm:t>
        <a:bodyPr/>
        <a:lstStyle/>
        <a:p>
          <a:endParaRPr lang="en-US"/>
        </a:p>
      </dgm:t>
    </dgm:pt>
    <dgm:pt modelId="{3BE4C948-1F6A-49D5-8F5D-5BE4B3285839}" type="sibTrans" cxnId="{30A32F2D-095E-403A-805B-14009AE27139}">
      <dgm:prSet/>
      <dgm:spPr/>
      <dgm:t>
        <a:bodyPr/>
        <a:lstStyle/>
        <a:p>
          <a:endParaRPr lang="en-US"/>
        </a:p>
      </dgm:t>
    </dgm:pt>
    <dgm:pt modelId="{6EC9D9A1-39D1-4014-A7E9-BE7F44D2E1B7}">
      <dgm:prSet/>
      <dgm:spPr/>
      <dgm:t>
        <a:bodyPr/>
        <a:lstStyle/>
        <a:p>
          <a:r>
            <a:rPr lang="en-US" b="0" i="0" baseline="0"/>
            <a:t>May require further fine-tuning for complex tasks.</a:t>
          </a:r>
          <a:endParaRPr lang="en-US"/>
        </a:p>
      </dgm:t>
    </dgm:pt>
    <dgm:pt modelId="{4D14102E-7682-4C87-9065-2D0EBC9F276B}" type="parTrans" cxnId="{07DDF3EF-B825-4D3D-863F-39BF74D0C656}">
      <dgm:prSet/>
      <dgm:spPr/>
      <dgm:t>
        <a:bodyPr/>
        <a:lstStyle/>
        <a:p>
          <a:endParaRPr lang="en-US"/>
        </a:p>
      </dgm:t>
    </dgm:pt>
    <dgm:pt modelId="{F8077159-8F9F-461A-A0FC-79DD5B1672C4}" type="sibTrans" cxnId="{07DDF3EF-B825-4D3D-863F-39BF74D0C656}">
      <dgm:prSet/>
      <dgm:spPr/>
      <dgm:t>
        <a:bodyPr/>
        <a:lstStyle/>
        <a:p>
          <a:endParaRPr lang="en-US"/>
        </a:p>
      </dgm:t>
    </dgm:pt>
    <dgm:pt modelId="{E4EABC27-C43F-4E97-85BE-DC2F76DFC839}">
      <dgm:prSet/>
      <dgm:spPr/>
      <dgm:t>
        <a:bodyPr/>
        <a:lstStyle/>
        <a:p>
          <a:r>
            <a:rPr lang="en-US" b="1" i="0" baseline="0"/>
            <a:t>Prompt Optimizer</a:t>
          </a:r>
          <a:r>
            <a:rPr lang="en-US" b="0" i="0" baseline="0"/>
            <a:t>:</a:t>
          </a:r>
          <a:endParaRPr lang="en-US"/>
        </a:p>
      </dgm:t>
    </dgm:pt>
    <dgm:pt modelId="{872F0B81-2A48-4F97-A7AC-FDB2B06B9B6C}" type="parTrans" cxnId="{1AE70C3D-65BD-4B8F-B815-554D2677BC46}">
      <dgm:prSet/>
      <dgm:spPr/>
      <dgm:t>
        <a:bodyPr/>
        <a:lstStyle/>
        <a:p>
          <a:endParaRPr lang="en-US"/>
        </a:p>
      </dgm:t>
    </dgm:pt>
    <dgm:pt modelId="{144F8331-3197-4C87-A940-3266DE9F21D3}" type="sibTrans" cxnId="{1AE70C3D-65BD-4B8F-B815-554D2677BC46}">
      <dgm:prSet/>
      <dgm:spPr/>
      <dgm:t>
        <a:bodyPr/>
        <a:lstStyle/>
        <a:p>
          <a:endParaRPr lang="en-US"/>
        </a:p>
      </dgm:t>
    </dgm:pt>
    <dgm:pt modelId="{031720A6-3909-478B-9CDE-64E629969DD0}">
      <dgm:prSet/>
      <dgm:spPr/>
      <dgm:t>
        <a:bodyPr/>
        <a:lstStyle/>
        <a:p>
          <a:r>
            <a:rPr lang="en-US" b="0" i="0" baseline="0" dirty="0"/>
            <a:t>Can still struggle with very abstract or unconventional prompts.</a:t>
          </a:r>
          <a:endParaRPr lang="en-US" dirty="0"/>
        </a:p>
      </dgm:t>
    </dgm:pt>
    <dgm:pt modelId="{ECA301F4-10FC-43E4-81A1-2EE52D435AC4}" type="parTrans" cxnId="{1A881411-6E72-45A4-AB04-12F169EB3F2F}">
      <dgm:prSet/>
      <dgm:spPr/>
      <dgm:t>
        <a:bodyPr/>
        <a:lstStyle/>
        <a:p>
          <a:endParaRPr lang="en-US"/>
        </a:p>
      </dgm:t>
    </dgm:pt>
    <dgm:pt modelId="{FE5E9914-F399-48F8-B5C5-920A80BD40D2}" type="sibTrans" cxnId="{1A881411-6E72-45A4-AB04-12F169EB3F2F}">
      <dgm:prSet/>
      <dgm:spPr/>
      <dgm:t>
        <a:bodyPr/>
        <a:lstStyle/>
        <a:p>
          <a:endParaRPr lang="en-US"/>
        </a:p>
      </dgm:t>
    </dgm:pt>
    <dgm:pt modelId="{D7648AEB-2FBB-4027-996B-E9361D037859}">
      <dgm:prSet/>
      <dgm:spPr/>
      <dgm:t>
        <a:bodyPr/>
        <a:lstStyle/>
        <a:p>
          <a:r>
            <a:rPr lang="en-US" b="0" i="0" baseline="0"/>
            <a:t>The quality of image output depends heavily on the user’s initial input and refinement process.</a:t>
          </a:r>
          <a:endParaRPr lang="en-US"/>
        </a:p>
      </dgm:t>
    </dgm:pt>
    <dgm:pt modelId="{AAFA544C-7CDB-4FC4-B88C-4008C62103BE}" type="parTrans" cxnId="{AE094230-C0F8-473A-BED8-2E92B645BBB6}">
      <dgm:prSet/>
      <dgm:spPr/>
      <dgm:t>
        <a:bodyPr/>
        <a:lstStyle/>
        <a:p>
          <a:endParaRPr lang="en-US"/>
        </a:p>
      </dgm:t>
    </dgm:pt>
    <dgm:pt modelId="{71471CA8-E2B1-410E-A0F2-54F30AF7390F}" type="sibTrans" cxnId="{AE094230-C0F8-473A-BED8-2E92B645BBB6}">
      <dgm:prSet/>
      <dgm:spPr/>
      <dgm:t>
        <a:bodyPr/>
        <a:lstStyle/>
        <a:p>
          <a:endParaRPr lang="en-US"/>
        </a:p>
      </dgm:t>
    </dgm:pt>
    <dgm:pt modelId="{8459AF47-1143-4549-AFEE-28496FD0E257}" type="pres">
      <dgm:prSet presAssocID="{7AC0FE09-EE7C-43BB-89EB-D40ED41E98EB}" presName="root" presStyleCnt="0">
        <dgm:presLayoutVars>
          <dgm:dir/>
          <dgm:resizeHandles val="exact"/>
        </dgm:presLayoutVars>
      </dgm:prSet>
      <dgm:spPr/>
    </dgm:pt>
    <dgm:pt modelId="{92FAC2CD-5086-45F1-8340-1298ED5E4992}" type="pres">
      <dgm:prSet presAssocID="{E16F739D-27CB-44C7-8107-926F7BBF89BB}" presName="compNode" presStyleCnt="0"/>
      <dgm:spPr/>
    </dgm:pt>
    <dgm:pt modelId="{8EDD6D1C-2A57-40B9-ACDD-9FEC06D34BB1}" type="pres">
      <dgm:prSet presAssocID="{E16F739D-27CB-44C7-8107-926F7BBF89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FF711CA-ADB0-4A34-9C02-EC40E64158BA}" type="pres">
      <dgm:prSet presAssocID="{E16F739D-27CB-44C7-8107-926F7BBF89BB}" presName="iconSpace" presStyleCnt="0"/>
      <dgm:spPr/>
    </dgm:pt>
    <dgm:pt modelId="{687F4487-7F8B-488C-9055-3B8E1BA66C2E}" type="pres">
      <dgm:prSet presAssocID="{E16F739D-27CB-44C7-8107-926F7BBF89BB}" presName="parTx" presStyleLbl="revTx" presStyleIdx="0" presStyleCnt="4">
        <dgm:presLayoutVars>
          <dgm:chMax val="0"/>
          <dgm:chPref val="0"/>
        </dgm:presLayoutVars>
      </dgm:prSet>
      <dgm:spPr/>
    </dgm:pt>
    <dgm:pt modelId="{4C1DDC71-9ED4-40FD-9DED-6FD826028015}" type="pres">
      <dgm:prSet presAssocID="{E16F739D-27CB-44C7-8107-926F7BBF89BB}" presName="txSpace" presStyleCnt="0"/>
      <dgm:spPr/>
    </dgm:pt>
    <dgm:pt modelId="{1FEFDC18-53D9-44CD-A5FC-800822E4184C}" type="pres">
      <dgm:prSet presAssocID="{E16F739D-27CB-44C7-8107-926F7BBF89BB}" presName="desTx" presStyleLbl="revTx" presStyleIdx="1" presStyleCnt="4">
        <dgm:presLayoutVars/>
      </dgm:prSet>
      <dgm:spPr/>
    </dgm:pt>
    <dgm:pt modelId="{28CC6E92-3FA6-42B8-A7E2-45B8B762F8D1}" type="pres">
      <dgm:prSet presAssocID="{94834787-16CE-48A5-AF28-76960D71C2FD}" presName="sibTrans" presStyleCnt="0"/>
      <dgm:spPr/>
    </dgm:pt>
    <dgm:pt modelId="{0AED4BDE-EC1F-4A4E-BC0C-2A8F481C8309}" type="pres">
      <dgm:prSet presAssocID="{64622460-9261-4973-AAF1-C2E82C497B06}" presName="compNode" presStyleCnt="0"/>
      <dgm:spPr/>
    </dgm:pt>
    <dgm:pt modelId="{797046B9-1458-481A-A47E-5FE8F04F1C74}" type="pres">
      <dgm:prSet presAssocID="{64622460-9261-4973-AAF1-C2E82C497B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E067C9E-C623-4B11-A191-869514CDB5D0}" type="pres">
      <dgm:prSet presAssocID="{64622460-9261-4973-AAF1-C2E82C497B06}" presName="iconSpace" presStyleCnt="0"/>
      <dgm:spPr/>
    </dgm:pt>
    <dgm:pt modelId="{B65706BF-B2A2-449F-A818-9E332901A637}" type="pres">
      <dgm:prSet presAssocID="{64622460-9261-4973-AAF1-C2E82C497B06}" presName="parTx" presStyleLbl="revTx" presStyleIdx="2" presStyleCnt="4">
        <dgm:presLayoutVars>
          <dgm:chMax val="0"/>
          <dgm:chPref val="0"/>
        </dgm:presLayoutVars>
      </dgm:prSet>
      <dgm:spPr/>
    </dgm:pt>
    <dgm:pt modelId="{C1D0937A-D1E1-4CFC-8B01-0325D9B1A08C}" type="pres">
      <dgm:prSet presAssocID="{64622460-9261-4973-AAF1-C2E82C497B06}" presName="txSpace" presStyleCnt="0"/>
      <dgm:spPr/>
    </dgm:pt>
    <dgm:pt modelId="{5E53564A-4714-405E-9A57-76A4083C51C5}" type="pres">
      <dgm:prSet presAssocID="{64622460-9261-4973-AAF1-C2E82C497B06}" presName="desTx" presStyleLbl="revTx" presStyleIdx="3" presStyleCnt="4" custScaleX="130958">
        <dgm:presLayoutVars/>
      </dgm:prSet>
      <dgm:spPr/>
    </dgm:pt>
  </dgm:ptLst>
  <dgm:cxnLst>
    <dgm:cxn modelId="{1A881411-6E72-45A4-AB04-12F169EB3F2F}" srcId="{E4EABC27-C43F-4E97-85BE-DC2F76DFC839}" destId="{031720A6-3909-478B-9CDE-64E629969DD0}" srcOrd="0" destOrd="0" parTransId="{ECA301F4-10FC-43E4-81A1-2EE52D435AC4}" sibTransId="{FE5E9914-F399-48F8-B5C5-920A80BD40D2}"/>
    <dgm:cxn modelId="{D789651E-5C23-41A8-8C45-BC73F4F0A124}" type="presOf" srcId="{06DE3D50-EC70-496E-80CA-08A1D1A3BD4D}" destId="{5E53564A-4714-405E-9A57-76A4083C51C5}" srcOrd="0" destOrd="0" presId="urn:microsoft.com/office/officeart/2018/5/layout/CenteredIconLabelDescriptionList"/>
    <dgm:cxn modelId="{F8C6B322-E553-46AF-ADEB-1685722EDDB3}" type="presOf" srcId="{23D5E334-BB71-4EF0-B913-3DEAA07FAA68}" destId="{1FEFDC18-53D9-44CD-A5FC-800822E4184C}" srcOrd="0" destOrd="1" presId="urn:microsoft.com/office/officeart/2018/5/layout/CenteredIconLabelDescriptionList"/>
    <dgm:cxn modelId="{46035C24-429E-406F-951B-22CB00B52BEC}" type="presOf" srcId="{7AC0FE09-EE7C-43BB-89EB-D40ED41E98EB}" destId="{8459AF47-1143-4549-AFEE-28496FD0E257}" srcOrd="0" destOrd="0" presId="urn:microsoft.com/office/officeart/2018/5/layout/CenteredIconLabelDescriptionList"/>
    <dgm:cxn modelId="{30A32F2D-095E-403A-805B-14009AE27139}" srcId="{06DE3D50-EC70-496E-80CA-08A1D1A3BD4D}" destId="{98F1ED6E-AF40-4FC5-B273-7E88DD6D17E0}" srcOrd="0" destOrd="0" parTransId="{4775D477-E059-4636-807C-7E29BFED68D1}" sibTransId="{3BE4C948-1F6A-49D5-8F5D-5BE4B3285839}"/>
    <dgm:cxn modelId="{AE094230-C0F8-473A-BED8-2E92B645BBB6}" srcId="{E4EABC27-C43F-4E97-85BE-DC2F76DFC839}" destId="{D7648AEB-2FBB-4027-996B-E9361D037859}" srcOrd="1" destOrd="0" parTransId="{AAFA544C-7CDB-4FC4-B88C-4008C62103BE}" sibTransId="{71471CA8-E2B1-410E-A0F2-54F30AF7390F}"/>
    <dgm:cxn modelId="{816C2839-6DE9-4FB8-9021-3AB5DCDDB711}" srcId="{7AC0FE09-EE7C-43BB-89EB-D40ED41E98EB}" destId="{E16F739D-27CB-44C7-8107-926F7BBF89BB}" srcOrd="0" destOrd="0" parTransId="{0BD87987-0278-48F3-ABC3-549DD044D9ED}" sibTransId="{94834787-16CE-48A5-AF28-76960D71C2FD}"/>
    <dgm:cxn modelId="{1AE70C3D-65BD-4B8F-B815-554D2677BC46}" srcId="{64622460-9261-4973-AAF1-C2E82C497B06}" destId="{E4EABC27-C43F-4E97-85BE-DC2F76DFC839}" srcOrd="1" destOrd="0" parTransId="{872F0B81-2A48-4F97-A7AC-FDB2B06B9B6C}" sibTransId="{144F8331-3197-4C87-A940-3266DE9F21D3}"/>
    <dgm:cxn modelId="{51423C3D-0D0D-4FD4-87F0-3CD637A02624}" srcId="{7AC0FE09-EE7C-43BB-89EB-D40ED41E98EB}" destId="{64622460-9261-4973-AAF1-C2E82C497B06}" srcOrd="1" destOrd="0" parTransId="{D0BBF639-850B-45D8-B05A-635A1C8CBD38}" sibTransId="{AD8A264E-C138-47BF-AA1A-59D155065E52}"/>
    <dgm:cxn modelId="{7A42F644-0518-4864-9BE1-BC5279613E53}" type="presOf" srcId="{E4EABC27-C43F-4E97-85BE-DC2F76DFC839}" destId="{5E53564A-4714-405E-9A57-76A4083C51C5}" srcOrd="0" destOrd="3" presId="urn:microsoft.com/office/officeart/2018/5/layout/CenteredIconLabelDescriptionList"/>
    <dgm:cxn modelId="{06259B69-12B7-4893-85A0-ACB5A0DFEE7D}" type="presOf" srcId="{369B8AD7-CAA7-441F-94DF-8ED9FFFD41BE}" destId="{1FEFDC18-53D9-44CD-A5FC-800822E4184C}" srcOrd="0" destOrd="2" presId="urn:microsoft.com/office/officeart/2018/5/layout/CenteredIconLabelDescriptionList"/>
    <dgm:cxn modelId="{F66FD14C-84AC-4B9D-A312-B107AAC0B77B}" srcId="{98262103-490A-4E97-9ACD-77F9F5A4A56F}" destId="{23D5E334-BB71-4EF0-B913-3DEAA07FAA68}" srcOrd="0" destOrd="0" parTransId="{337D3C2A-9ACD-4A51-9A97-C267AEE6A7D2}" sibTransId="{3208475A-40DB-4C17-B7C8-9308B5726539}"/>
    <dgm:cxn modelId="{B68CC14E-424C-406F-A6F8-BB1F9408B87F}" type="presOf" srcId="{98F1ED6E-AF40-4FC5-B273-7E88DD6D17E0}" destId="{5E53564A-4714-405E-9A57-76A4083C51C5}" srcOrd="0" destOrd="1" presId="urn:microsoft.com/office/officeart/2018/5/layout/CenteredIconLabelDescriptionList"/>
    <dgm:cxn modelId="{C471BC52-76A7-4124-929E-CAF12D8A9CB2}" type="presOf" srcId="{98262103-490A-4E97-9ACD-77F9F5A4A56F}" destId="{1FEFDC18-53D9-44CD-A5FC-800822E4184C}" srcOrd="0" destOrd="0" presId="urn:microsoft.com/office/officeart/2018/5/layout/CenteredIconLabelDescriptionList"/>
    <dgm:cxn modelId="{D81B9055-E762-4FD5-B625-B4750378E4BC}" type="presOf" srcId="{54F53C02-F214-4CE8-9B8E-F462C3751F06}" destId="{1FEFDC18-53D9-44CD-A5FC-800822E4184C}" srcOrd="0" destOrd="4" presId="urn:microsoft.com/office/officeart/2018/5/layout/CenteredIconLabelDescriptionList"/>
    <dgm:cxn modelId="{E7736076-7428-4409-A9BA-92E5E997589F}" type="presOf" srcId="{6EC9D9A1-39D1-4014-A7E9-BE7F44D2E1B7}" destId="{5E53564A-4714-405E-9A57-76A4083C51C5}" srcOrd="0" destOrd="2" presId="urn:microsoft.com/office/officeart/2018/5/layout/CenteredIconLabelDescriptionList"/>
    <dgm:cxn modelId="{85516256-8127-448C-9E2F-CDD62838E995}" type="presOf" srcId="{D1803EA0-E94A-44B8-9DFA-862DB1345BD3}" destId="{1FEFDC18-53D9-44CD-A5FC-800822E4184C}" srcOrd="0" destOrd="3" presId="urn:microsoft.com/office/officeart/2018/5/layout/CenteredIconLabelDescriptionList"/>
    <dgm:cxn modelId="{2E7A178C-9B9E-4216-B344-13EA58935CAE}" srcId="{D1803EA0-E94A-44B8-9DFA-862DB1345BD3}" destId="{2D477638-B8C1-435F-AD81-267151FDD3AF}" srcOrd="1" destOrd="0" parTransId="{5B2EBC8E-1BE0-448A-922C-B61EFAEF6718}" sibTransId="{7C34F5D1-FFEE-4534-B29E-5325C3BA20B9}"/>
    <dgm:cxn modelId="{BA43FD93-CC48-4056-B42B-CDB6BB9A3C81}" srcId="{E16F739D-27CB-44C7-8107-926F7BBF89BB}" destId="{98262103-490A-4E97-9ACD-77F9F5A4A56F}" srcOrd="0" destOrd="0" parTransId="{E0D394F9-7683-4053-A074-D79281485081}" sibTransId="{660DC6AC-338A-4E46-81EB-3787250F37B7}"/>
    <dgm:cxn modelId="{F75F2FB0-2A07-485F-8872-CE0253C796F3}" type="presOf" srcId="{031720A6-3909-478B-9CDE-64E629969DD0}" destId="{5E53564A-4714-405E-9A57-76A4083C51C5}" srcOrd="0" destOrd="4" presId="urn:microsoft.com/office/officeart/2018/5/layout/CenteredIconLabelDescriptionList"/>
    <dgm:cxn modelId="{BEF63CBE-9375-46C8-8652-3508FF99F334}" type="presOf" srcId="{D7648AEB-2FBB-4027-996B-E9361D037859}" destId="{5E53564A-4714-405E-9A57-76A4083C51C5}" srcOrd="0" destOrd="5" presId="urn:microsoft.com/office/officeart/2018/5/layout/CenteredIconLabelDescriptionList"/>
    <dgm:cxn modelId="{03AB5BC5-4098-4F33-811C-F35C3CAC0245}" type="presOf" srcId="{E16F739D-27CB-44C7-8107-926F7BBF89BB}" destId="{687F4487-7F8B-488C-9055-3B8E1BA66C2E}" srcOrd="0" destOrd="0" presId="urn:microsoft.com/office/officeart/2018/5/layout/CenteredIconLabelDescriptionList"/>
    <dgm:cxn modelId="{9AFB86CF-FACF-4763-9FDC-AF51DF1BBF88}" srcId="{98262103-490A-4E97-9ACD-77F9F5A4A56F}" destId="{369B8AD7-CAA7-441F-94DF-8ED9FFFD41BE}" srcOrd="1" destOrd="0" parTransId="{85D00C16-28E4-45C7-A28F-C465AC4E798E}" sibTransId="{E924D1D3-0ECD-46AE-AC6B-613CF4445AB1}"/>
    <dgm:cxn modelId="{8E35B9D3-EB5B-41F0-A64D-4ADFC07C39F9}" srcId="{64622460-9261-4973-AAF1-C2E82C497B06}" destId="{06DE3D50-EC70-496E-80CA-08A1D1A3BD4D}" srcOrd="0" destOrd="0" parTransId="{A62A2DD2-10D7-4051-90C7-4A6DA3229130}" sibTransId="{7C6BE1C1-BFCF-4D5D-BD1F-3A661E5C193D}"/>
    <dgm:cxn modelId="{1FB128E1-FBC5-47A8-9297-4BDFBBED0E0C}" srcId="{E16F739D-27CB-44C7-8107-926F7BBF89BB}" destId="{D1803EA0-E94A-44B8-9DFA-862DB1345BD3}" srcOrd="1" destOrd="0" parTransId="{3484D72B-3EC3-4574-B8E8-AE673FF5D6D4}" sibTransId="{E5B9833C-BD16-480E-A2D8-DC7FE2A5D050}"/>
    <dgm:cxn modelId="{49CA56EB-7AF4-4596-9F4F-A0C1D02F2342}" type="presOf" srcId="{64622460-9261-4973-AAF1-C2E82C497B06}" destId="{B65706BF-B2A2-449F-A818-9E332901A637}" srcOrd="0" destOrd="0" presId="urn:microsoft.com/office/officeart/2018/5/layout/CenteredIconLabelDescriptionList"/>
    <dgm:cxn modelId="{07DDF3EF-B825-4D3D-863F-39BF74D0C656}" srcId="{06DE3D50-EC70-496E-80CA-08A1D1A3BD4D}" destId="{6EC9D9A1-39D1-4014-A7E9-BE7F44D2E1B7}" srcOrd="1" destOrd="0" parTransId="{4D14102E-7682-4C87-9065-2D0EBC9F276B}" sibTransId="{F8077159-8F9F-461A-A0FC-79DD5B1672C4}"/>
    <dgm:cxn modelId="{509E94F0-A5E7-43CA-99F2-12F691E1D700}" srcId="{D1803EA0-E94A-44B8-9DFA-862DB1345BD3}" destId="{54F53C02-F214-4CE8-9B8E-F462C3751F06}" srcOrd="0" destOrd="0" parTransId="{F02233AF-4FFE-4D62-9D67-030BF7F3AED9}" sibTransId="{13B09B6B-BF98-4BF1-BE18-E920AFAF1431}"/>
    <dgm:cxn modelId="{9F4A71F8-4A25-4DCF-8363-587385F2AFAA}" type="presOf" srcId="{2D477638-B8C1-435F-AD81-267151FDD3AF}" destId="{1FEFDC18-53D9-44CD-A5FC-800822E4184C}" srcOrd="0" destOrd="5" presId="urn:microsoft.com/office/officeart/2018/5/layout/CenteredIconLabelDescriptionList"/>
    <dgm:cxn modelId="{C128EBC3-9708-4103-A398-6AE4C84E6853}" type="presParOf" srcId="{8459AF47-1143-4549-AFEE-28496FD0E257}" destId="{92FAC2CD-5086-45F1-8340-1298ED5E4992}" srcOrd="0" destOrd="0" presId="urn:microsoft.com/office/officeart/2018/5/layout/CenteredIconLabelDescriptionList"/>
    <dgm:cxn modelId="{806E177D-913B-42A8-8983-5FC275FD0D7D}" type="presParOf" srcId="{92FAC2CD-5086-45F1-8340-1298ED5E4992}" destId="{8EDD6D1C-2A57-40B9-ACDD-9FEC06D34BB1}" srcOrd="0" destOrd="0" presId="urn:microsoft.com/office/officeart/2018/5/layout/CenteredIconLabelDescriptionList"/>
    <dgm:cxn modelId="{0A8821B7-36DA-4C97-9925-52D854243424}" type="presParOf" srcId="{92FAC2CD-5086-45F1-8340-1298ED5E4992}" destId="{0FF711CA-ADB0-4A34-9C02-EC40E64158BA}" srcOrd="1" destOrd="0" presId="urn:microsoft.com/office/officeart/2018/5/layout/CenteredIconLabelDescriptionList"/>
    <dgm:cxn modelId="{B614ED8C-8A61-4148-9E45-F7FCC698519C}" type="presParOf" srcId="{92FAC2CD-5086-45F1-8340-1298ED5E4992}" destId="{687F4487-7F8B-488C-9055-3B8E1BA66C2E}" srcOrd="2" destOrd="0" presId="urn:microsoft.com/office/officeart/2018/5/layout/CenteredIconLabelDescriptionList"/>
    <dgm:cxn modelId="{64A3476B-4AA3-4182-8477-AD7F24D49F3D}" type="presParOf" srcId="{92FAC2CD-5086-45F1-8340-1298ED5E4992}" destId="{4C1DDC71-9ED4-40FD-9DED-6FD826028015}" srcOrd="3" destOrd="0" presId="urn:microsoft.com/office/officeart/2018/5/layout/CenteredIconLabelDescriptionList"/>
    <dgm:cxn modelId="{7EFF2D50-0D37-4D84-807F-81F6C012C44A}" type="presParOf" srcId="{92FAC2CD-5086-45F1-8340-1298ED5E4992}" destId="{1FEFDC18-53D9-44CD-A5FC-800822E4184C}" srcOrd="4" destOrd="0" presId="urn:microsoft.com/office/officeart/2018/5/layout/CenteredIconLabelDescriptionList"/>
    <dgm:cxn modelId="{41F7F7D7-70C5-4A86-861C-542E4E9EAD8C}" type="presParOf" srcId="{8459AF47-1143-4549-AFEE-28496FD0E257}" destId="{28CC6E92-3FA6-42B8-A7E2-45B8B762F8D1}" srcOrd="1" destOrd="0" presId="urn:microsoft.com/office/officeart/2018/5/layout/CenteredIconLabelDescriptionList"/>
    <dgm:cxn modelId="{62A449DD-0271-4006-BCCE-8F1FA922572F}" type="presParOf" srcId="{8459AF47-1143-4549-AFEE-28496FD0E257}" destId="{0AED4BDE-EC1F-4A4E-BC0C-2A8F481C8309}" srcOrd="2" destOrd="0" presId="urn:microsoft.com/office/officeart/2018/5/layout/CenteredIconLabelDescriptionList"/>
    <dgm:cxn modelId="{645DC43D-086E-4F59-9A6C-3493C489DF30}" type="presParOf" srcId="{0AED4BDE-EC1F-4A4E-BC0C-2A8F481C8309}" destId="{797046B9-1458-481A-A47E-5FE8F04F1C74}" srcOrd="0" destOrd="0" presId="urn:microsoft.com/office/officeart/2018/5/layout/CenteredIconLabelDescriptionList"/>
    <dgm:cxn modelId="{77878819-7752-4497-8C56-F54107E5ED8F}" type="presParOf" srcId="{0AED4BDE-EC1F-4A4E-BC0C-2A8F481C8309}" destId="{AE067C9E-C623-4B11-A191-869514CDB5D0}" srcOrd="1" destOrd="0" presId="urn:microsoft.com/office/officeart/2018/5/layout/CenteredIconLabelDescriptionList"/>
    <dgm:cxn modelId="{473CFEA3-9CC8-4E32-A09D-9449DF687B63}" type="presParOf" srcId="{0AED4BDE-EC1F-4A4E-BC0C-2A8F481C8309}" destId="{B65706BF-B2A2-449F-A818-9E332901A637}" srcOrd="2" destOrd="0" presId="urn:microsoft.com/office/officeart/2018/5/layout/CenteredIconLabelDescriptionList"/>
    <dgm:cxn modelId="{F7E9251A-089C-42CC-95CE-B1D2C84F9DE6}" type="presParOf" srcId="{0AED4BDE-EC1F-4A4E-BC0C-2A8F481C8309}" destId="{C1D0937A-D1E1-4CFC-8B01-0325D9B1A08C}" srcOrd="3" destOrd="0" presId="urn:microsoft.com/office/officeart/2018/5/layout/CenteredIconLabelDescriptionList"/>
    <dgm:cxn modelId="{BB42122D-4B44-4381-BDE8-22EBB303BD59}" type="presParOf" srcId="{0AED4BDE-EC1F-4A4E-BC0C-2A8F481C8309}" destId="{5E53564A-4714-405E-9A57-76A4083C51C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99D21D-E292-478B-9CDE-02EDC3C395A3}" type="doc">
      <dgm:prSet loTypeId="urn:microsoft.com/office/officeart/2005/8/layout/process1" loCatId="process" qsTypeId="urn:microsoft.com/office/officeart/2005/8/quickstyle/3d4" qsCatId="3D" csTypeId="urn:microsoft.com/office/officeart/2005/8/colors/colorful3" csCatId="colorful"/>
      <dgm:spPr/>
      <dgm:t>
        <a:bodyPr/>
        <a:lstStyle/>
        <a:p>
          <a:endParaRPr lang="en-US"/>
        </a:p>
      </dgm:t>
    </dgm:pt>
    <dgm:pt modelId="{29805DDC-3D3A-4FD7-B7EF-1BABC0141CBF}">
      <dgm:prSet/>
      <dgm:spPr/>
      <dgm:t>
        <a:bodyPr/>
        <a:lstStyle/>
        <a:p>
          <a:r>
            <a:rPr lang="en-US" b="1"/>
            <a:t>1. General Model Feedback</a:t>
          </a:r>
          <a:endParaRPr lang="en-US"/>
        </a:p>
      </dgm:t>
    </dgm:pt>
    <dgm:pt modelId="{B1F7518F-411D-4A4A-8B27-B8A655EB397F}" type="parTrans" cxnId="{E846A540-6DA1-4FFA-B625-E7F6AF754BCD}">
      <dgm:prSet/>
      <dgm:spPr/>
      <dgm:t>
        <a:bodyPr/>
        <a:lstStyle/>
        <a:p>
          <a:endParaRPr lang="en-US"/>
        </a:p>
      </dgm:t>
    </dgm:pt>
    <dgm:pt modelId="{9795DF2A-3DE6-45DE-809B-9ACB1ABA5370}" type="sibTrans" cxnId="{E846A540-6DA1-4FFA-B625-E7F6AF754BCD}">
      <dgm:prSet phldrT="1" phldr="0"/>
      <dgm:spPr/>
      <dgm:t>
        <a:bodyPr/>
        <a:lstStyle/>
        <a:p>
          <a:r>
            <a:rPr lang="en-US"/>
            <a:t>1</a:t>
          </a:r>
        </a:p>
      </dgm:t>
    </dgm:pt>
    <dgm:pt modelId="{C8F5D5FB-14DB-4D1D-A597-38AADABFE41D}">
      <dgm:prSet/>
      <dgm:spPr/>
      <dgm:t>
        <a:bodyPr/>
        <a:lstStyle/>
        <a:p>
          <a:r>
            <a:rPr lang="en-US" b="1" dirty="0"/>
            <a:t>Florence-2</a:t>
          </a:r>
          <a:r>
            <a:rPr lang="en-US" dirty="0"/>
            <a:t>:</a:t>
          </a:r>
        </a:p>
      </dgm:t>
    </dgm:pt>
    <dgm:pt modelId="{EEDB3979-BE6C-4623-8EFC-1F2B9E1E3D13}" type="parTrans" cxnId="{C6A758C3-13F5-417D-A119-919416709B14}">
      <dgm:prSet/>
      <dgm:spPr/>
      <dgm:t>
        <a:bodyPr/>
        <a:lstStyle/>
        <a:p>
          <a:endParaRPr lang="en-US"/>
        </a:p>
      </dgm:t>
    </dgm:pt>
    <dgm:pt modelId="{542EF270-21D1-4B48-B79B-02278EB3B670}" type="sibTrans" cxnId="{C6A758C3-13F5-417D-A119-919416709B14}">
      <dgm:prSet/>
      <dgm:spPr/>
      <dgm:t>
        <a:bodyPr/>
        <a:lstStyle/>
        <a:p>
          <a:endParaRPr lang="en-US"/>
        </a:p>
      </dgm:t>
    </dgm:pt>
    <dgm:pt modelId="{D1E3BA14-5075-4C13-8DB3-2A934D49BE89}">
      <dgm:prSet/>
      <dgm:spPr/>
      <dgm:t>
        <a:bodyPr/>
        <a:lstStyle/>
        <a:p>
          <a:r>
            <a:rPr lang="en-US" dirty="0"/>
            <a:t>Adding fictional info... like sitting on a bench and looking at sky while there is no sky, stuff like that.</a:t>
          </a:r>
        </a:p>
      </dgm:t>
    </dgm:pt>
    <dgm:pt modelId="{FD8D9D22-98DC-4B33-A87B-ED7CA042B3C1}" type="parTrans" cxnId="{7CC980ED-BD11-4B2E-BC22-54F611A92FC6}">
      <dgm:prSet/>
      <dgm:spPr/>
      <dgm:t>
        <a:bodyPr/>
        <a:lstStyle/>
        <a:p>
          <a:endParaRPr lang="en-US"/>
        </a:p>
      </dgm:t>
    </dgm:pt>
    <dgm:pt modelId="{399CF6C3-6C51-4DBA-B91F-16BF5BDECFFA}" type="sibTrans" cxnId="{7CC980ED-BD11-4B2E-BC22-54F611A92FC6}">
      <dgm:prSet/>
      <dgm:spPr/>
      <dgm:t>
        <a:bodyPr/>
        <a:lstStyle/>
        <a:p>
          <a:endParaRPr lang="en-US"/>
        </a:p>
      </dgm:t>
    </dgm:pt>
    <dgm:pt modelId="{D4DEC7B7-4939-47B0-9197-E3216608E8E0}">
      <dgm:prSet/>
      <dgm:spPr/>
      <dgm:t>
        <a:bodyPr/>
        <a:lstStyle/>
        <a:p>
          <a:r>
            <a:rPr lang="en-US"/>
            <a:t>Couldn't identify if the person is a woman or man.</a:t>
          </a:r>
        </a:p>
      </dgm:t>
    </dgm:pt>
    <dgm:pt modelId="{649C72BB-3865-4D29-86D1-0460202B7375}" type="parTrans" cxnId="{E43ECD10-5301-4DBB-8E0D-F01F3466B6D4}">
      <dgm:prSet/>
      <dgm:spPr/>
      <dgm:t>
        <a:bodyPr/>
        <a:lstStyle/>
        <a:p>
          <a:endParaRPr lang="en-US"/>
        </a:p>
      </dgm:t>
    </dgm:pt>
    <dgm:pt modelId="{A03F20CB-CD7C-4EE8-86B8-670F7AACBDCA}" type="sibTrans" cxnId="{E43ECD10-5301-4DBB-8E0D-F01F3466B6D4}">
      <dgm:prSet/>
      <dgm:spPr/>
      <dgm:t>
        <a:bodyPr/>
        <a:lstStyle/>
        <a:p>
          <a:endParaRPr lang="en-US"/>
        </a:p>
      </dgm:t>
    </dgm:pt>
    <dgm:pt modelId="{B25A135C-BCE8-474B-848E-7866ABFECE76}">
      <dgm:prSet/>
      <dgm:spPr/>
      <dgm:t>
        <a:bodyPr/>
        <a:lstStyle/>
        <a:p>
          <a:r>
            <a:rPr lang="en-US" b="1"/>
            <a:t>joyCaption</a:t>
          </a:r>
          <a:r>
            <a:rPr lang="en-US"/>
            <a:t>:</a:t>
          </a:r>
        </a:p>
      </dgm:t>
    </dgm:pt>
    <dgm:pt modelId="{8B5B6F80-E49C-47F4-8547-5C1598BC81FC}" type="parTrans" cxnId="{04308C85-1507-45B0-B93D-1A7BCD680C7A}">
      <dgm:prSet/>
      <dgm:spPr/>
      <dgm:t>
        <a:bodyPr/>
        <a:lstStyle/>
        <a:p>
          <a:endParaRPr lang="en-US"/>
        </a:p>
      </dgm:t>
    </dgm:pt>
    <dgm:pt modelId="{A2436EA9-4A24-4CA9-A4A0-8A193728617E}" type="sibTrans" cxnId="{04308C85-1507-45B0-B93D-1A7BCD680C7A}">
      <dgm:prSet/>
      <dgm:spPr/>
      <dgm:t>
        <a:bodyPr/>
        <a:lstStyle/>
        <a:p>
          <a:endParaRPr lang="en-US"/>
        </a:p>
      </dgm:t>
    </dgm:pt>
    <dgm:pt modelId="{F1DE8304-75FF-446A-A9C6-B4814B0B8634}">
      <dgm:prSet/>
      <dgm:spPr/>
      <dgm:t>
        <a:bodyPr/>
        <a:lstStyle/>
        <a:p>
          <a:r>
            <a:rPr lang="en-US" dirty="0"/>
            <a:t>Very good model with very good output (could identify that the dress is semi-transparent ) but we couldn't find its source code as it's Chinese and they use  COMFY UI.</a:t>
          </a:r>
        </a:p>
      </dgm:t>
    </dgm:pt>
    <dgm:pt modelId="{9AE94C07-DB36-45E4-9D21-CC30A7DBD74E}" type="parTrans" cxnId="{86F4F49E-4B18-41E1-8682-DBBB971B803C}">
      <dgm:prSet/>
      <dgm:spPr/>
      <dgm:t>
        <a:bodyPr/>
        <a:lstStyle/>
        <a:p>
          <a:endParaRPr lang="en-US"/>
        </a:p>
      </dgm:t>
    </dgm:pt>
    <dgm:pt modelId="{D22BDE44-6240-41ED-8C85-BA9A4DB58AF1}" type="sibTrans" cxnId="{86F4F49E-4B18-41E1-8682-DBBB971B803C}">
      <dgm:prSet/>
      <dgm:spPr/>
      <dgm:t>
        <a:bodyPr/>
        <a:lstStyle/>
        <a:p>
          <a:endParaRPr lang="en-US"/>
        </a:p>
      </dgm:t>
    </dgm:pt>
    <dgm:pt modelId="{01EE6001-E421-4D56-A36E-54EA16058F55}">
      <dgm:prSet/>
      <dgm:spPr/>
      <dgm:t>
        <a:bodyPr/>
        <a:lstStyle/>
        <a:p>
          <a:r>
            <a:rPr lang="en-US" b="1"/>
            <a:t>2. Model Performance Issues</a:t>
          </a:r>
          <a:endParaRPr lang="en-US"/>
        </a:p>
      </dgm:t>
    </dgm:pt>
    <dgm:pt modelId="{CB145BE6-D37F-4ACA-89FA-D6B0DA5AD2CD}" type="parTrans" cxnId="{3EA0D76E-2298-4C56-9D19-D86439DD5EC6}">
      <dgm:prSet/>
      <dgm:spPr/>
      <dgm:t>
        <a:bodyPr/>
        <a:lstStyle/>
        <a:p>
          <a:endParaRPr lang="en-US"/>
        </a:p>
      </dgm:t>
    </dgm:pt>
    <dgm:pt modelId="{3214F71A-A428-4E71-BE3D-19FCB80E0F41}" type="sibTrans" cxnId="{3EA0D76E-2298-4C56-9D19-D86439DD5EC6}">
      <dgm:prSet phldrT="2" phldr="0"/>
      <dgm:spPr/>
      <dgm:t>
        <a:bodyPr/>
        <a:lstStyle/>
        <a:p>
          <a:r>
            <a:rPr lang="en-US"/>
            <a:t>2</a:t>
          </a:r>
        </a:p>
      </dgm:t>
    </dgm:pt>
    <dgm:pt modelId="{7B7C01CE-4DF2-4739-986F-73021E682307}">
      <dgm:prSet/>
      <dgm:spPr/>
      <dgm:t>
        <a:bodyPr/>
        <a:lstStyle/>
        <a:p>
          <a:r>
            <a:rPr lang="en-US" b="1" dirty="0"/>
            <a:t>qwen2-VL</a:t>
          </a:r>
          <a:r>
            <a:rPr lang="en-US" dirty="0"/>
            <a:t>:</a:t>
          </a:r>
        </a:p>
      </dgm:t>
    </dgm:pt>
    <dgm:pt modelId="{CA66F11B-1F87-4C76-B441-327D0778A304}" type="parTrans" cxnId="{AF1A34B1-7446-4980-9EB8-6AC511CC6011}">
      <dgm:prSet/>
      <dgm:spPr/>
      <dgm:t>
        <a:bodyPr/>
        <a:lstStyle/>
        <a:p>
          <a:endParaRPr lang="en-US"/>
        </a:p>
      </dgm:t>
    </dgm:pt>
    <dgm:pt modelId="{75274EE0-C164-4B55-A8E6-951672DAFBFF}" type="sibTrans" cxnId="{AF1A34B1-7446-4980-9EB8-6AC511CC6011}">
      <dgm:prSet/>
      <dgm:spPr/>
      <dgm:t>
        <a:bodyPr/>
        <a:lstStyle/>
        <a:p>
          <a:endParaRPr lang="en-US"/>
        </a:p>
      </dgm:t>
    </dgm:pt>
    <dgm:pt modelId="{148E146F-EA8E-4A33-8844-3BDF72C83F7E}">
      <dgm:prSet/>
      <dgm:spPr/>
      <dgm:t>
        <a:bodyPr/>
        <a:lstStyle/>
        <a:p>
          <a:r>
            <a:rPr lang="en-US"/>
            <a:t>very good results </a:t>
          </a:r>
        </a:p>
      </dgm:t>
    </dgm:pt>
    <dgm:pt modelId="{9A5276C2-9730-45FC-92CA-6015629230D5}" type="parTrans" cxnId="{413D72CB-1B06-498C-A01A-A4B4FF55FE26}">
      <dgm:prSet/>
      <dgm:spPr/>
      <dgm:t>
        <a:bodyPr/>
        <a:lstStyle/>
        <a:p>
          <a:endParaRPr lang="en-US"/>
        </a:p>
      </dgm:t>
    </dgm:pt>
    <dgm:pt modelId="{54C36597-C660-4141-B675-0CF047EB3E9B}" type="sibTrans" cxnId="{413D72CB-1B06-498C-A01A-A4B4FF55FE26}">
      <dgm:prSet/>
      <dgm:spPr/>
      <dgm:t>
        <a:bodyPr/>
        <a:lstStyle/>
        <a:p>
          <a:endParaRPr lang="en-US"/>
        </a:p>
      </dgm:t>
    </dgm:pt>
    <dgm:pt modelId="{1B48AF50-61D3-43B9-9153-BBFF32F8A2D4}">
      <dgm:prSet/>
      <dgm:spPr/>
      <dgm:t>
        <a:bodyPr/>
        <a:lstStyle/>
        <a:p>
          <a:r>
            <a:rPr lang="en-US"/>
            <a:t>can’t be run even the 2B on colab.</a:t>
          </a:r>
        </a:p>
      </dgm:t>
    </dgm:pt>
    <dgm:pt modelId="{1CA4AD98-3AE7-40AC-8CDF-EB29568B7641}" type="parTrans" cxnId="{EA9D540A-36BF-4495-935F-E6A06BAEBB4B}">
      <dgm:prSet/>
      <dgm:spPr/>
      <dgm:t>
        <a:bodyPr/>
        <a:lstStyle/>
        <a:p>
          <a:endParaRPr lang="en-US"/>
        </a:p>
      </dgm:t>
    </dgm:pt>
    <dgm:pt modelId="{3D92C77F-1D06-4170-8971-2D5B277A7211}" type="sibTrans" cxnId="{EA9D540A-36BF-4495-935F-E6A06BAEBB4B}">
      <dgm:prSet/>
      <dgm:spPr/>
      <dgm:t>
        <a:bodyPr/>
        <a:lstStyle/>
        <a:p>
          <a:endParaRPr lang="en-US"/>
        </a:p>
      </dgm:t>
    </dgm:pt>
    <dgm:pt modelId="{8C83CA02-AB29-4E96-870F-D5D8DA932C78}">
      <dgm:prSet/>
      <dgm:spPr/>
      <dgm:t>
        <a:bodyPr/>
        <a:lstStyle/>
        <a:p>
          <a:r>
            <a:rPr lang="en-US"/>
            <a:t>Couldn’t access it on Kaggle </a:t>
          </a:r>
        </a:p>
      </dgm:t>
    </dgm:pt>
    <dgm:pt modelId="{0F9B1082-B70B-4709-8296-382A636D0637}" type="parTrans" cxnId="{1D8D6C1C-72FC-4964-AE03-3DE7D1F133C9}">
      <dgm:prSet/>
      <dgm:spPr/>
      <dgm:t>
        <a:bodyPr/>
        <a:lstStyle/>
        <a:p>
          <a:endParaRPr lang="en-US"/>
        </a:p>
      </dgm:t>
    </dgm:pt>
    <dgm:pt modelId="{0010C448-716A-4D38-B86A-60799AF83129}" type="sibTrans" cxnId="{1D8D6C1C-72FC-4964-AE03-3DE7D1F133C9}">
      <dgm:prSet/>
      <dgm:spPr/>
      <dgm:t>
        <a:bodyPr/>
        <a:lstStyle/>
        <a:p>
          <a:endParaRPr lang="en-US"/>
        </a:p>
      </dgm:t>
    </dgm:pt>
    <dgm:pt modelId="{B45C9385-AB77-4BCA-ACAD-45CAEF8177A7}">
      <dgm:prSet/>
      <dgm:spPr/>
      <dgm:t>
        <a:bodyPr/>
        <a:lstStyle/>
        <a:p>
          <a:r>
            <a:rPr lang="en-US" b="1"/>
            <a:t>nano llava</a:t>
          </a:r>
          <a:r>
            <a:rPr lang="en-US"/>
            <a:t>:</a:t>
          </a:r>
        </a:p>
      </dgm:t>
    </dgm:pt>
    <dgm:pt modelId="{FB43B669-37EA-49E0-B350-B34E5FEBD068}" type="parTrans" cxnId="{782CBDF4-A65B-45F7-B3E9-B820C6495F47}">
      <dgm:prSet/>
      <dgm:spPr/>
      <dgm:t>
        <a:bodyPr/>
        <a:lstStyle/>
        <a:p>
          <a:endParaRPr lang="en-US"/>
        </a:p>
      </dgm:t>
    </dgm:pt>
    <dgm:pt modelId="{1AA92645-D51A-40AF-97D9-8709B018FF58}" type="sibTrans" cxnId="{782CBDF4-A65B-45F7-B3E9-B820C6495F47}">
      <dgm:prSet/>
      <dgm:spPr/>
      <dgm:t>
        <a:bodyPr/>
        <a:lstStyle/>
        <a:p>
          <a:endParaRPr lang="en-US"/>
        </a:p>
      </dgm:t>
    </dgm:pt>
    <dgm:pt modelId="{D94A70E2-2AA5-4A44-A862-C93C1820463A}">
      <dgm:prSet/>
      <dgm:spPr/>
      <dgm:t>
        <a:bodyPr/>
        <a:lstStyle/>
        <a:p>
          <a:r>
            <a:rPr lang="en-US" dirty="0"/>
            <a:t>Can't describe the complex photos.</a:t>
          </a:r>
        </a:p>
      </dgm:t>
    </dgm:pt>
    <dgm:pt modelId="{0E10155A-74AD-4D83-9671-082821C1407E}" type="parTrans" cxnId="{7C2A5781-7AFE-4EF1-B7A7-98C1A6323142}">
      <dgm:prSet/>
      <dgm:spPr/>
      <dgm:t>
        <a:bodyPr/>
        <a:lstStyle/>
        <a:p>
          <a:endParaRPr lang="en-US"/>
        </a:p>
      </dgm:t>
    </dgm:pt>
    <dgm:pt modelId="{4FDD626E-4049-488B-A889-1C28295D4EAA}" type="sibTrans" cxnId="{7C2A5781-7AFE-4EF1-B7A7-98C1A6323142}">
      <dgm:prSet/>
      <dgm:spPr/>
      <dgm:t>
        <a:bodyPr/>
        <a:lstStyle/>
        <a:p>
          <a:endParaRPr lang="en-US"/>
        </a:p>
      </dgm:t>
    </dgm:pt>
    <dgm:pt modelId="{E28E2380-AA49-4AF3-B937-E5046B82FE2E}">
      <dgm:prSet/>
      <dgm:spPr/>
      <dgm:t>
        <a:bodyPr/>
        <a:lstStyle/>
        <a:p>
          <a:r>
            <a:rPr lang="en-US" b="1"/>
            <a:t>llava-v1.6-vicuna and llava 1.5v</a:t>
          </a:r>
          <a:r>
            <a:rPr lang="en-US"/>
            <a:t>:</a:t>
          </a:r>
        </a:p>
      </dgm:t>
    </dgm:pt>
    <dgm:pt modelId="{1DE1B89C-5A8C-472E-B251-032633B17DC2}" type="parTrans" cxnId="{84654C58-5A83-4E14-9754-1B165BC10150}">
      <dgm:prSet/>
      <dgm:spPr/>
      <dgm:t>
        <a:bodyPr/>
        <a:lstStyle/>
        <a:p>
          <a:endParaRPr lang="en-US"/>
        </a:p>
      </dgm:t>
    </dgm:pt>
    <dgm:pt modelId="{14341D61-FF7B-4359-AA53-7663335DEBA9}" type="sibTrans" cxnId="{84654C58-5A83-4E14-9754-1B165BC10150}">
      <dgm:prSet/>
      <dgm:spPr/>
      <dgm:t>
        <a:bodyPr/>
        <a:lstStyle/>
        <a:p>
          <a:endParaRPr lang="en-US"/>
        </a:p>
      </dgm:t>
    </dgm:pt>
    <dgm:pt modelId="{C82ED3F2-96DF-4308-A1C5-26DC69EF38AE}">
      <dgm:prSet/>
      <dgm:spPr/>
      <dgm:t>
        <a:bodyPr/>
        <a:lstStyle/>
        <a:p>
          <a:r>
            <a:rPr lang="en-US" dirty="0"/>
            <a:t>Not good outputs.</a:t>
          </a:r>
        </a:p>
      </dgm:t>
    </dgm:pt>
    <dgm:pt modelId="{B54E73DC-10CB-461F-8941-E646B3F15E4E}" type="parTrans" cxnId="{D7BF4249-85C1-4DB9-AC4D-1B9FEA6F7682}">
      <dgm:prSet/>
      <dgm:spPr/>
      <dgm:t>
        <a:bodyPr/>
        <a:lstStyle/>
        <a:p>
          <a:endParaRPr lang="en-US"/>
        </a:p>
      </dgm:t>
    </dgm:pt>
    <dgm:pt modelId="{5E68C0ED-277C-45AF-9215-3390AA526FFA}" type="sibTrans" cxnId="{D7BF4249-85C1-4DB9-AC4D-1B9FEA6F7682}">
      <dgm:prSet/>
      <dgm:spPr/>
      <dgm:t>
        <a:bodyPr/>
        <a:lstStyle/>
        <a:p>
          <a:endParaRPr lang="en-US"/>
        </a:p>
      </dgm:t>
    </dgm:pt>
    <dgm:pt modelId="{FAA304C2-91F0-4958-B43B-2407C2984808}">
      <dgm:prSet/>
      <dgm:spPr/>
      <dgm:t>
        <a:bodyPr/>
        <a:lstStyle/>
        <a:p>
          <a:r>
            <a:rPr lang="en-US" b="1"/>
            <a:t>Mistral 7B, mixtral 8x7B</a:t>
          </a:r>
          <a:r>
            <a:rPr lang="en-US"/>
            <a:t>:</a:t>
          </a:r>
        </a:p>
      </dgm:t>
    </dgm:pt>
    <dgm:pt modelId="{FD622F9F-152B-4315-9459-E9C2FE27A799}" type="parTrans" cxnId="{6BEFA6A0-4E3F-4992-9830-EE69CD87391A}">
      <dgm:prSet/>
      <dgm:spPr/>
      <dgm:t>
        <a:bodyPr/>
        <a:lstStyle/>
        <a:p>
          <a:endParaRPr lang="en-US"/>
        </a:p>
      </dgm:t>
    </dgm:pt>
    <dgm:pt modelId="{A3110770-F344-4AD8-93B8-25B9F2DE6415}" type="sibTrans" cxnId="{6BEFA6A0-4E3F-4992-9830-EE69CD87391A}">
      <dgm:prSet/>
      <dgm:spPr/>
      <dgm:t>
        <a:bodyPr/>
        <a:lstStyle/>
        <a:p>
          <a:endParaRPr lang="en-US"/>
        </a:p>
      </dgm:t>
    </dgm:pt>
    <dgm:pt modelId="{49FD2207-27BA-4A87-A698-E73E13CBE612}">
      <dgm:prSet/>
      <dgm:spPr/>
      <dgm:t>
        <a:bodyPr/>
        <a:lstStyle/>
        <a:p>
          <a:r>
            <a:rPr lang="en-US"/>
            <a:t>Both couldn't work.</a:t>
          </a:r>
        </a:p>
      </dgm:t>
    </dgm:pt>
    <dgm:pt modelId="{5CEBFEFE-282A-4233-868C-2A6B2009AA54}" type="parTrans" cxnId="{713342A2-097C-4654-84C2-63A3E3C3917B}">
      <dgm:prSet/>
      <dgm:spPr/>
      <dgm:t>
        <a:bodyPr/>
        <a:lstStyle/>
        <a:p>
          <a:endParaRPr lang="en-US"/>
        </a:p>
      </dgm:t>
    </dgm:pt>
    <dgm:pt modelId="{6C934777-EDD3-403F-876E-BC3E8A4DAEEA}" type="sibTrans" cxnId="{713342A2-097C-4654-84C2-63A3E3C3917B}">
      <dgm:prSet/>
      <dgm:spPr/>
      <dgm:t>
        <a:bodyPr/>
        <a:lstStyle/>
        <a:p>
          <a:endParaRPr lang="en-US"/>
        </a:p>
      </dgm:t>
    </dgm:pt>
    <dgm:pt modelId="{D4B087B2-72DD-451E-B945-1C99FA0AB1D5}">
      <dgm:prSet/>
      <dgm:spPr/>
      <dgm:t>
        <a:bodyPr/>
        <a:lstStyle/>
        <a:p>
          <a:r>
            <a:rPr lang="en-US" b="1"/>
            <a:t>Molmo-7B-D-0924</a:t>
          </a:r>
          <a:r>
            <a:rPr lang="en-US"/>
            <a:t>:</a:t>
          </a:r>
        </a:p>
      </dgm:t>
    </dgm:pt>
    <dgm:pt modelId="{E2735CE8-6193-4E4E-B63E-77E2FF31DECA}" type="parTrans" cxnId="{6AB0A985-2722-4DCC-B14E-91438900CF1A}">
      <dgm:prSet/>
      <dgm:spPr/>
      <dgm:t>
        <a:bodyPr/>
        <a:lstStyle/>
        <a:p>
          <a:endParaRPr lang="en-US"/>
        </a:p>
      </dgm:t>
    </dgm:pt>
    <dgm:pt modelId="{4030A812-002B-4298-B278-C24D083C4620}" type="sibTrans" cxnId="{6AB0A985-2722-4DCC-B14E-91438900CF1A}">
      <dgm:prSet/>
      <dgm:spPr/>
      <dgm:t>
        <a:bodyPr/>
        <a:lstStyle/>
        <a:p>
          <a:endParaRPr lang="en-US"/>
        </a:p>
      </dgm:t>
    </dgm:pt>
    <dgm:pt modelId="{1A1F37AB-D62B-4509-BE06-5FAB8964770A}">
      <dgm:prSet/>
      <dgm:spPr/>
      <dgm:t>
        <a:bodyPr/>
        <a:lstStyle/>
        <a:p>
          <a:r>
            <a:rPr lang="en-US"/>
            <a:t>Can’t be run on Kaggle </a:t>
          </a:r>
        </a:p>
      </dgm:t>
    </dgm:pt>
    <dgm:pt modelId="{7CDED6AC-449B-4602-9C6C-6393750CD8CA}" type="parTrans" cxnId="{256D7986-53F5-47FF-AB6D-496B1ABEA1A4}">
      <dgm:prSet/>
      <dgm:spPr/>
      <dgm:t>
        <a:bodyPr/>
        <a:lstStyle/>
        <a:p>
          <a:endParaRPr lang="en-US"/>
        </a:p>
      </dgm:t>
    </dgm:pt>
    <dgm:pt modelId="{796D6938-8856-4041-BF42-CE3BB6E53DF2}" type="sibTrans" cxnId="{256D7986-53F5-47FF-AB6D-496B1ABEA1A4}">
      <dgm:prSet/>
      <dgm:spPr/>
      <dgm:t>
        <a:bodyPr/>
        <a:lstStyle/>
        <a:p>
          <a:endParaRPr lang="en-US"/>
        </a:p>
      </dgm:t>
    </dgm:pt>
    <dgm:pt modelId="{3CC27B07-F5BD-4EE1-ACC6-B9F2A3F04945}">
      <dgm:prSet/>
      <dgm:spPr/>
      <dgm:t>
        <a:bodyPr/>
        <a:lstStyle/>
        <a:p>
          <a:r>
            <a:rPr lang="en-US" b="1"/>
            <a:t>LLM</a:t>
          </a:r>
          <a:r>
            <a:rPr lang="en-US"/>
            <a:t>:</a:t>
          </a:r>
        </a:p>
      </dgm:t>
    </dgm:pt>
    <dgm:pt modelId="{B289032B-9FF4-461C-8CE7-BF67FCE6FE1C}" type="parTrans" cxnId="{5D839854-74F2-4B51-AACD-0C1A6DDD48D0}">
      <dgm:prSet/>
      <dgm:spPr/>
      <dgm:t>
        <a:bodyPr/>
        <a:lstStyle/>
        <a:p>
          <a:endParaRPr lang="en-US"/>
        </a:p>
      </dgm:t>
    </dgm:pt>
    <dgm:pt modelId="{2442894A-28AA-4FB7-99B6-7207751B1E41}" type="sibTrans" cxnId="{5D839854-74F2-4B51-AACD-0C1A6DDD48D0}">
      <dgm:prSet/>
      <dgm:spPr/>
      <dgm:t>
        <a:bodyPr/>
        <a:lstStyle/>
        <a:p>
          <a:endParaRPr lang="en-US"/>
        </a:p>
      </dgm:t>
    </dgm:pt>
    <dgm:pt modelId="{40D44129-351D-4BB7-99F7-106420DA64CC}">
      <dgm:prSet/>
      <dgm:spPr/>
      <dgm:t>
        <a:bodyPr/>
        <a:lstStyle/>
        <a:p>
          <a:r>
            <a:rPr lang="en-US"/>
            <a:t>llama 3.2 1B low quality output </a:t>
          </a:r>
        </a:p>
      </dgm:t>
    </dgm:pt>
    <dgm:pt modelId="{5377E3A3-AA96-429B-B216-532F9EAF804F}" type="parTrans" cxnId="{B46E6739-D8DE-4962-A353-A4178495E039}">
      <dgm:prSet/>
      <dgm:spPr/>
      <dgm:t>
        <a:bodyPr/>
        <a:lstStyle/>
        <a:p>
          <a:endParaRPr lang="en-US"/>
        </a:p>
      </dgm:t>
    </dgm:pt>
    <dgm:pt modelId="{B20AE9C0-9C0F-4F49-B855-6DD253398F4D}" type="sibTrans" cxnId="{B46E6739-D8DE-4962-A353-A4178495E039}">
      <dgm:prSet/>
      <dgm:spPr/>
      <dgm:t>
        <a:bodyPr/>
        <a:lstStyle/>
        <a:p>
          <a:endParaRPr lang="en-US"/>
        </a:p>
      </dgm:t>
    </dgm:pt>
    <dgm:pt modelId="{770AE119-7A4F-4C11-93C7-198CF9692FBE}">
      <dgm:prSet/>
      <dgm:spPr/>
      <dgm:t>
        <a:bodyPr/>
        <a:lstStyle/>
        <a:p>
          <a:r>
            <a:rPr lang="en-US" dirty="0"/>
            <a:t>llama 3.2 11B (VL) --&gt; Less details and the other couldn't work on collab.</a:t>
          </a:r>
        </a:p>
      </dgm:t>
    </dgm:pt>
    <dgm:pt modelId="{95C23920-8DE0-4B81-9805-C0BB4665ABB6}" type="parTrans" cxnId="{02533BF5-A9D3-4A82-BAA3-4A93D6103680}">
      <dgm:prSet/>
      <dgm:spPr/>
      <dgm:t>
        <a:bodyPr/>
        <a:lstStyle/>
        <a:p>
          <a:endParaRPr lang="en-US"/>
        </a:p>
      </dgm:t>
    </dgm:pt>
    <dgm:pt modelId="{DD843514-2CFB-4D8F-AC6D-8F79945427D2}" type="sibTrans" cxnId="{02533BF5-A9D3-4A82-BAA3-4A93D6103680}">
      <dgm:prSet/>
      <dgm:spPr/>
      <dgm:t>
        <a:bodyPr/>
        <a:lstStyle/>
        <a:p>
          <a:endParaRPr lang="en-US"/>
        </a:p>
      </dgm:t>
    </dgm:pt>
    <dgm:pt modelId="{5572671E-9D94-4BB7-B3C7-0F2F98DDFAB0}">
      <dgm:prSet/>
      <dgm:spPr/>
      <dgm:t>
        <a:bodyPr/>
        <a:lstStyle/>
        <a:p>
          <a:r>
            <a:rPr lang="en-US" b="1"/>
            <a:t>3. Successful Model Performance</a:t>
          </a:r>
          <a:endParaRPr lang="en-US"/>
        </a:p>
      </dgm:t>
    </dgm:pt>
    <dgm:pt modelId="{18167EFA-F9B2-4030-A407-47BB6F860B21}" type="parTrans" cxnId="{9EC36724-CDB9-475B-B6F8-98843814EC67}">
      <dgm:prSet/>
      <dgm:spPr/>
      <dgm:t>
        <a:bodyPr/>
        <a:lstStyle/>
        <a:p>
          <a:endParaRPr lang="en-US"/>
        </a:p>
      </dgm:t>
    </dgm:pt>
    <dgm:pt modelId="{52270E7A-267D-4245-92BD-EDEDCCF1CA68}" type="sibTrans" cxnId="{9EC36724-CDB9-475B-B6F8-98843814EC67}">
      <dgm:prSet phldrT="3" phldr="0"/>
      <dgm:spPr/>
    </dgm:pt>
    <dgm:pt modelId="{E4D4037B-5B9D-4266-812D-9F7E8A07A72D}">
      <dgm:prSet/>
      <dgm:spPr/>
      <dgm:t>
        <a:bodyPr/>
        <a:lstStyle/>
        <a:p>
          <a:r>
            <a:rPr lang="en-US" b="1" dirty="0"/>
            <a:t>llava-v1.6-mistral-7b-hf</a:t>
          </a:r>
          <a:r>
            <a:rPr lang="en-US" dirty="0"/>
            <a:t>:</a:t>
          </a:r>
        </a:p>
      </dgm:t>
    </dgm:pt>
    <dgm:pt modelId="{123A01A7-2DA7-4A39-AC36-ED3C01334F95}" type="parTrans" cxnId="{788C568B-EED9-4363-B273-185148F8E436}">
      <dgm:prSet/>
      <dgm:spPr/>
      <dgm:t>
        <a:bodyPr/>
        <a:lstStyle/>
        <a:p>
          <a:endParaRPr lang="en-US"/>
        </a:p>
      </dgm:t>
    </dgm:pt>
    <dgm:pt modelId="{3787B711-0071-409E-9CAC-C42A47358F57}" type="sibTrans" cxnId="{788C568B-EED9-4363-B273-185148F8E436}">
      <dgm:prSet/>
      <dgm:spPr/>
      <dgm:t>
        <a:bodyPr/>
        <a:lstStyle/>
        <a:p>
          <a:endParaRPr lang="en-US"/>
        </a:p>
      </dgm:t>
    </dgm:pt>
    <dgm:pt modelId="{FC3ED8FE-1704-42FC-A09C-A59E56AD0E37}">
      <dgm:prSet/>
      <dgm:spPr/>
      <dgm:t>
        <a:bodyPr/>
        <a:lstStyle/>
        <a:p>
          <a:r>
            <a:rPr lang="en-US"/>
            <a:t>Perfect... could identify the dress, the woman, and no fictional adding.</a:t>
          </a:r>
        </a:p>
      </dgm:t>
    </dgm:pt>
    <dgm:pt modelId="{5DE656E7-D2A3-4D99-B86B-D67ADC14B43A}" type="parTrans" cxnId="{C13AFA29-A97E-451E-8CE2-E882521C29DB}">
      <dgm:prSet/>
      <dgm:spPr/>
      <dgm:t>
        <a:bodyPr/>
        <a:lstStyle/>
        <a:p>
          <a:endParaRPr lang="en-US"/>
        </a:p>
      </dgm:t>
    </dgm:pt>
    <dgm:pt modelId="{3E42E165-ADAF-4E5D-BB07-A5259FE2204E}" type="sibTrans" cxnId="{C13AFA29-A97E-451E-8CE2-E882521C29DB}">
      <dgm:prSet/>
      <dgm:spPr/>
      <dgm:t>
        <a:bodyPr/>
        <a:lstStyle/>
        <a:p>
          <a:endParaRPr lang="en-US"/>
        </a:p>
      </dgm:t>
    </dgm:pt>
    <dgm:pt modelId="{D9F98FD0-4145-427B-8651-A0D6EE31E758}">
      <dgm:prSet/>
      <dgm:spPr/>
      <dgm:t>
        <a:bodyPr/>
        <a:lstStyle/>
        <a:p>
          <a:r>
            <a:rPr lang="en-US" b="1"/>
            <a:t>llama 3.2 3B</a:t>
          </a:r>
          <a:r>
            <a:rPr lang="en-US"/>
            <a:t>:</a:t>
          </a:r>
        </a:p>
      </dgm:t>
    </dgm:pt>
    <dgm:pt modelId="{7699E502-D408-4FBB-9968-69C890634700}" type="parTrans" cxnId="{5071A3FA-E8B3-4E74-B33C-A21860819854}">
      <dgm:prSet/>
      <dgm:spPr/>
      <dgm:t>
        <a:bodyPr/>
        <a:lstStyle/>
        <a:p>
          <a:endParaRPr lang="en-US"/>
        </a:p>
      </dgm:t>
    </dgm:pt>
    <dgm:pt modelId="{07F97D40-4604-4747-AB12-FBE499CC14AA}" type="sibTrans" cxnId="{5071A3FA-E8B3-4E74-B33C-A21860819854}">
      <dgm:prSet/>
      <dgm:spPr/>
      <dgm:t>
        <a:bodyPr/>
        <a:lstStyle/>
        <a:p>
          <a:endParaRPr lang="en-US"/>
        </a:p>
      </dgm:t>
    </dgm:pt>
    <dgm:pt modelId="{2AFDEA67-F1A4-4FF2-88C8-9D27538E218F}">
      <dgm:prSet/>
      <dgm:spPr/>
      <dgm:t>
        <a:bodyPr/>
        <a:lstStyle/>
        <a:p>
          <a:r>
            <a:rPr lang="en-US"/>
            <a:t>Decent output.</a:t>
          </a:r>
        </a:p>
      </dgm:t>
    </dgm:pt>
    <dgm:pt modelId="{8341AA9C-2B91-4599-82ED-EFF7A1EB8D73}" type="parTrans" cxnId="{6737BA3D-1495-4A11-9FFA-2CC9D4ED99CC}">
      <dgm:prSet/>
      <dgm:spPr/>
      <dgm:t>
        <a:bodyPr/>
        <a:lstStyle/>
        <a:p>
          <a:endParaRPr lang="en-US"/>
        </a:p>
      </dgm:t>
    </dgm:pt>
    <dgm:pt modelId="{65A465CE-2769-4B9E-B4B8-F938EBAC1ED5}" type="sibTrans" cxnId="{6737BA3D-1495-4A11-9FFA-2CC9D4ED99CC}">
      <dgm:prSet/>
      <dgm:spPr/>
      <dgm:t>
        <a:bodyPr/>
        <a:lstStyle/>
        <a:p>
          <a:endParaRPr lang="en-US"/>
        </a:p>
      </dgm:t>
    </dgm:pt>
    <dgm:pt modelId="{18440466-BF95-463A-AEA9-F259917046CB}" type="pres">
      <dgm:prSet presAssocID="{2C99D21D-E292-478B-9CDE-02EDC3C395A3}" presName="Name0" presStyleCnt="0">
        <dgm:presLayoutVars>
          <dgm:dir/>
          <dgm:resizeHandles val="exact"/>
        </dgm:presLayoutVars>
      </dgm:prSet>
      <dgm:spPr/>
    </dgm:pt>
    <dgm:pt modelId="{25F64BDC-5D88-4C71-BBDD-F278C490F1F8}" type="pres">
      <dgm:prSet presAssocID="{29805DDC-3D3A-4FD7-B7EF-1BABC0141CBF}" presName="node" presStyleLbl="node1" presStyleIdx="0" presStyleCnt="3">
        <dgm:presLayoutVars>
          <dgm:bulletEnabled val="1"/>
        </dgm:presLayoutVars>
      </dgm:prSet>
      <dgm:spPr/>
    </dgm:pt>
    <dgm:pt modelId="{D9642E1C-BB2F-4D10-82B2-311451A447B4}" type="pres">
      <dgm:prSet presAssocID="{9795DF2A-3DE6-45DE-809B-9ACB1ABA5370}" presName="sibTrans" presStyleLbl="sibTrans2D1" presStyleIdx="0" presStyleCnt="2"/>
      <dgm:spPr/>
    </dgm:pt>
    <dgm:pt modelId="{69D50447-556C-4671-9632-2A196955C6A1}" type="pres">
      <dgm:prSet presAssocID="{9795DF2A-3DE6-45DE-809B-9ACB1ABA5370}" presName="connectorText" presStyleLbl="sibTrans2D1" presStyleIdx="0" presStyleCnt="2"/>
      <dgm:spPr/>
    </dgm:pt>
    <dgm:pt modelId="{B0C627F7-D306-4CBB-8109-F4D310F2A0C4}" type="pres">
      <dgm:prSet presAssocID="{01EE6001-E421-4D56-A36E-54EA16058F55}" presName="node" presStyleLbl="node1" presStyleIdx="1" presStyleCnt="3">
        <dgm:presLayoutVars>
          <dgm:bulletEnabled val="1"/>
        </dgm:presLayoutVars>
      </dgm:prSet>
      <dgm:spPr/>
    </dgm:pt>
    <dgm:pt modelId="{89263074-FB1E-4E78-BCE6-9F6654871BFE}" type="pres">
      <dgm:prSet presAssocID="{3214F71A-A428-4E71-BE3D-19FCB80E0F41}" presName="sibTrans" presStyleLbl="sibTrans2D1" presStyleIdx="1" presStyleCnt="2"/>
      <dgm:spPr/>
    </dgm:pt>
    <dgm:pt modelId="{9A41BEB4-E2B8-4A75-A0E1-FB1F33A62FE3}" type="pres">
      <dgm:prSet presAssocID="{3214F71A-A428-4E71-BE3D-19FCB80E0F41}" presName="connectorText" presStyleLbl="sibTrans2D1" presStyleIdx="1" presStyleCnt="2"/>
      <dgm:spPr/>
    </dgm:pt>
    <dgm:pt modelId="{BC6934B3-5875-45EC-AF0B-0FB9B022B2C2}" type="pres">
      <dgm:prSet presAssocID="{5572671E-9D94-4BB7-B3C7-0F2F98DDFAB0}" presName="node" presStyleLbl="node1" presStyleIdx="2" presStyleCnt="3">
        <dgm:presLayoutVars>
          <dgm:bulletEnabled val="1"/>
        </dgm:presLayoutVars>
      </dgm:prSet>
      <dgm:spPr/>
    </dgm:pt>
  </dgm:ptLst>
  <dgm:cxnLst>
    <dgm:cxn modelId="{385E7506-4C21-4273-8F3C-3FC247F0EA24}" type="presOf" srcId="{D9F98FD0-4145-427B-8651-A0D6EE31E758}" destId="{BC6934B3-5875-45EC-AF0B-0FB9B022B2C2}" srcOrd="0" destOrd="3" presId="urn:microsoft.com/office/officeart/2005/8/layout/process1"/>
    <dgm:cxn modelId="{EA9D540A-36BF-4495-935F-E6A06BAEBB4B}" srcId="{7B7C01CE-4DF2-4739-986F-73021E682307}" destId="{1B48AF50-61D3-43B9-9153-BBFF32F8A2D4}" srcOrd="1" destOrd="0" parTransId="{1CA4AD98-3AE7-40AC-8CDF-EB29568B7641}" sibTransId="{3D92C77F-1D06-4170-8971-2D5B277A7211}"/>
    <dgm:cxn modelId="{A0FCB30C-A568-452E-90FC-6ED599B239A9}" type="presOf" srcId="{1B48AF50-61D3-43B9-9153-BBFF32F8A2D4}" destId="{B0C627F7-D306-4CBB-8109-F4D310F2A0C4}" srcOrd="0" destOrd="3" presId="urn:microsoft.com/office/officeart/2005/8/layout/process1"/>
    <dgm:cxn modelId="{E43ECD10-5301-4DBB-8E0D-F01F3466B6D4}" srcId="{C8F5D5FB-14DB-4D1D-A597-38AADABFE41D}" destId="{D4DEC7B7-4939-47B0-9197-E3216608E8E0}" srcOrd="1" destOrd="0" parTransId="{649C72BB-3865-4D29-86D1-0460202B7375}" sibTransId="{A03F20CB-CD7C-4EE8-86B8-670F7AACBDCA}"/>
    <dgm:cxn modelId="{DE75F610-B687-425A-90E2-7407E119BB21}" type="presOf" srcId="{770AE119-7A4F-4C11-93C7-198CF9692FBE}" destId="{B0C627F7-D306-4CBB-8109-F4D310F2A0C4}" srcOrd="0" destOrd="15" presId="urn:microsoft.com/office/officeart/2005/8/layout/process1"/>
    <dgm:cxn modelId="{613E8919-864E-4126-B198-57B7DAC369F1}" type="presOf" srcId="{148E146F-EA8E-4A33-8844-3BDF72C83F7E}" destId="{B0C627F7-D306-4CBB-8109-F4D310F2A0C4}" srcOrd="0" destOrd="2" presId="urn:microsoft.com/office/officeart/2005/8/layout/process1"/>
    <dgm:cxn modelId="{1D8D6C1C-72FC-4964-AE03-3DE7D1F133C9}" srcId="{7B7C01CE-4DF2-4739-986F-73021E682307}" destId="{8C83CA02-AB29-4E96-870F-D5D8DA932C78}" srcOrd="2" destOrd="0" parTransId="{0F9B1082-B70B-4709-8296-382A636D0637}" sibTransId="{0010C448-716A-4D38-B86A-60799AF83129}"/>
    <dgm:cxn modelId="{CAB1951F-EA51-4797-92DE-AF99DCDF56D8}" type="presOf" srcId="{FAA304C2-91F0-4958-B43B-2407C2984808}" destId="{B0C627F7-D306-4CBB-8109-F4D310F2A0C4}" srcOrd="0" destOrd="9" presId="urn:microsoft.com/office/officeart/2005/8/layout/process1"/>
    <dgm:cxn modelId="{9EC36724-CDB9-475B-B6F8-98843814EC67}" srcId="{2C99D21D-E292-478B-9CDE-02EDC3C395A3}" destId="{5572671E-9D94-4BB7-B3C7-0F2F98DDFAB0}" srcOrd="2" destOrd="0" parTransId="{18167EFA-F9B2-4030-A407-47BB6F860B21}" sibTransId="{52270E7A-267D-4245-92BD-EDEDCCF1CA68}"/>
    <dgm:cxn modelId="{61A05727-1916-49B5-A581-9D0911342007}" type="presOf" srcId="{9795DF2A-3DE6-45DE-809B-9ACB1ABA5370}" destId="{69D50447-556C-4671-9632-2A196955C6A1}" srcOrd="1" destOrd="0" presId="urn:microsoft.com/office/officeart/2005/8/layout/process1"/>
    <dgm:cxn modelId="{103DAC28-244D-4C71-8840-7E11452044C4}" type="presOf" srcId="{1A1F37AB-D62B-4509-BE06-5FAB8964770A}" destId="{B0C627F7-D306-4CBB-8109-F4D310F2A0C4}" srcOrd="0" destOrd="12" presId="urn:microsoft.com/office/officeart/2005/8/layout/process1"/>
    <dgm:cxn modelId="{C13AFA29-A97E-451E-8CE2-E882521C29DB}" srcId="{E4D4037B-5B9D-4266-812D-9F7E8A07A72D}" destId="{FC3ED8FE-1704-42FC-A09C-A59E56AD0E37}" srcOrd="0" destOrd="0" parTransId="{5DE656E7-D2A3-4D99-B86B-D67ADC14B43A}" sibTransId="{3E42E165-ADAF-4E5D-BB07-A5259FE2204E}"/>
    <dgm:cxn modelId="{A3EB422F-7B27-47C1-B3B4-06A5586BDC23}" type="presOf" srcId="{49FD2207-27BA-4A87-A698-E73E13CBE612}" destId="{B0C627F7-D306-4CBB-8109-F4D310F2A0C4}" srcOrd="0" destOrd="10" presId="urn:microsoft.com/office/officeart/2005/8/layout/process1"/>
    <dgm:cxn modelId="{9A754F30-7271-4959-8723-EE6E99796B47}" type="presOf" srcId="{3CC27B07-F5BD-4EE1-ACC6-B9F2A3F04945}" destId="{B0C627F7-D306-4CBB-8109-F4D310F2A0C4}" srcOrd="0" destOrd="13" presId="urn:microsoft.com/office/officeart/2005/8/layout/process1"/>
    <dgm:cxn modelId="{053BBF30-6690-4C22-B09E-A68B766AD0B2}" type="presOf" srcId="{F1DE8304-75FF-446A-A9C6-B4814B0B8634}" destId="{25F64BDC-5D88-4C71-BBDD-F278C490F1F8}" srcOrd="0" destOrd="5" presId="urn:microsoft.com/office/officeart/2005/8/layout/process1"/>
    <dgm:cxn modelId="{5EE18D35-372A-4E5D-930F-421FA88B5B9E}" type="presOf" srcId="{B25A135C-BCE8-474B-848E-7866ABFECE76}" destId="{25F64BDC-5D88-4C71-BBDD-F278C490F1F8}" srcOrd="0" destOrd="4" presId="urn:microsoft.com/office/officeart/2005/8/layout/process1"/>
    <dgm:cxn modelId="{B46E6739-D8DE-4962-A353-A4178495E039}" srcId="{3CC27B07-F5BD-4EE1-ACC6-B9F2A3F04945}" destId="{40D44129-351D-4BB7-99F7-106420DA64CC}" srcOrd="0" destOrd="0" parTransId="{5377E3A3-AA96-429B-B216-532F9EAF804F}" sibTransId="{B20AE9C0-9C0F-4F49-B855-6DD253398F4D}"/>
    <dgm:cxn modelId="{6737BA3D-1495-4A11-9FFA-2CC9D4ED99CC}" srcId="{D9F98FD0-4145-427B-8651-A0D6EE31E758}" destId="{2AFDEA67-F1A4-4FF2-88C8-9D27538E218F}" srcOrd="0" destOrd="0" parTransId="{8341AA9C-2B91-4599-82ED-EFF7A1EB8D73}" sibTransId="{65A465CE-2769-4B9E-B4B8-F938EBAC1ED5}"/>
    <dgm:cxn modelId="{321F1840-64FF-4E59-A31F-70ACB0122B2A}" type="presOf" srcId="{3214F71A-A428-4E71-BE3D-19FCB80E0F41}" destId="{89263074-FB1E-4E78-BCE6-9F6654871BFE}" srcOrd="0" destOrd="0" presId="urn:microsoft.com/office/officeart/2005/8/layout/process1"/>
    <dgm:cxn modelId="{E846A540-6DA1-4FFA-B625-E7F6AF754BCD}" srcId="{2C99D21D-E292-478B-9CDE-02EDC3C395A3}" destId="{29805DDC-3D3A-4FD7-B7EF-1BABC0141CBF}" srcOrd="0" destOrd="0" parTransId="{B1F7518F-411D-4A4A-8B27-B8A655EB397F}" sibTransId="{9795DF2A-3DE6-45DE-809B-9ACB1ABA5370}"/>
    <dgm:cxn modelId="{B920DD62-F717-4EC2-84AD-CDFA197C04FA}" type="presOf" srcId="{FC3ED8FE-1704-42FC-A09C-A59E56AD0E37}" destId="{BC6934B3-5875-45EC-AF0B-0FB9B022B2C2}" srcOrd="0" destOrd="2" presId="urn:microsoft.com/office/officeart/2005/8/layout/process1"/>
    <dgm:cxn modelId="{D7BF4249-85C1-4DB9-AC4D-1B9FEA6F7682}" srcId="{E28E2380-AA49-4AF3-B937-E5046B82FE2E}" destId="{C82ED3F2-96DF-4308-A1C5-26DC69EF38AE}" srcOrd="0" destOrd="0" parTransId="{B54E73DC-10CB-461F-8941-E646B3F15E4E}" sibTransId="{5E68C0ED-277C-45AF-9215-3390AA526FFA}"/>
    <dgm:cxn modelId="{3EA0D76E-2298-4C56-9D19-D86439DD5EC6}" srcId="{2C99D21D-E292-478B-9CDE-02EDC3C395A3}" destId="{01EE6001-E421-4D56-A36E-54EA16058F55}" srcOrd="1" destOrd="0" parTransId="{CB145BE6-D37F-4ACA-89FA-D6B0DA5AD2CD}" sibTransId="{3214F71A-A428-4E71-BE3D-19FCB80E0F41}"/>
    <dgm:cxn modelId="{5D839854-74F2-4B51-AACD-0C1A6DDD48D0}" srcId="{01EE6001-E421-4D56-A36E-54EA16058F55}" destId="{3CC27B07-F5BD-4EE1-ACC6-B9F2A3F04945}" srcOrd="5" destOrd="0" parTransId="{B289032B-9FF4-461C-8CE7-BF67FCE6FE1C}" sibTransId="{2442894A-28AA-4FB7-99B6-7207751B1E41}"/>
    <dgm:cxn modelId="{84654C58-5A83-4E14-9754-1B165BC10150}" srcId="{01EE6001-E421-4D56-A36E-54EA16058F55}" destId="{E28E2380-AA49-4AF3-B937-E5046B82FE2E}" srcOrd="2" destOrd="0" parTransId="{1DE1B89C-5A8C-472E-B251-032633B17DC2}" sibTransId="{14341D61-FF7B-4359-AA53-7663335DEBA9}"/>
    <dgm:cxn modelId="{7C2A5781-7AFE-4EF1-B7A7-98C1A6323142}" srcId="{B45C9385-AB77-4BCA-ACAD-45CAEF8177A7}" destId="{D94A70E2-2AA5-4A44-A862-C93C1820463A}" srcOrd="0" destOrd="0" parTransId="{0E10155A-74AD-4D83-9671-082821C1407E}" sibTransId="{4FDD626E-4049-488B-A889-1C28295D4EAA}"/>
    <dgm:cxn modelId="{EA5D5E82-5D8F-4A73-9B6A-E753CF519F70}" type="presOf" srcId="{29805DDC-3D3A-4FD7-B7EF-1BABC0141CBF}" destId="{25F64BDC-5D88-4C71-BBDD-F278C490F1F8}" srcOrd="0" destOrd="0" presId="urn:microsoft.com/office/officeart/2005/8/layout/process1"/>
    <dgm:cxn modelId="{04308C85-1507-45B0-B93D-1A7BCD680C7A}" srcId="{29805DDC-3D3A-4FD7-B7EF-1BABC0141CBF}" destId="{B25A135C-BCE8-474B-848E-7866ABFECE76}" srcOrd="1" destOrd="0" parTransId="{8B5B6F80-E49C-47F4-8547-5C1598BC81FC}" sibTransId="{A2436EA9-4A24-4CA9-A4A0-8A193728617E}"/>
    <dgm:cxn modelId="{6AB0A985-2722-4DCC-B14E-91438900CF1A}" srcId="{01EE6001-E421-4D56-A36E-54EA16058F55}" destId="{D4B087B2-72DD-451E-B945-1C99FA0AB1D5}" srcOrd="4" destOrd="0" parTransId="{E2735CE8-6193-4E4E-B63E-77E2FF31DECA}" sibTransId="{4030A812-002B-4298-B278-C24D083C4620}"/>
    <dgm:cxn modelId="{256D7986-53F5-47FF-AB6D-496B1ABEA1A4}" srcId="{D4B087B2-72DD-451E-B945-1C99FA0AB1D5}" destId="{1A1F37AB-D62B-4509-BE06-5FAB8964770A}" srcOrd="0" destOrd="0" parTransId="{7CDED6AC-449B-4602-9C6C-6393750CD8CA}" sibTransId="{796D6938-8856-4041-BF42-CE3BB6E53DF2}"/>
    <dgm:cxn modelId="{788C568B-EED9-4363-B273-185148F8E436}" srcId="{5572671E-9D94-4BB7-B3C7-0F2F98DDFAB0}" destId="{E4D4037B-5B9D-4266-812D-9F7E8A07A72D}" srcOrd="0" destOrd="0" parTransId="{123A01A7-2DA7-4A39-AC36-ED3C01334F95}" sibTransId="{3787B711-0071-409E-9CAC-C42A47358F57}"/>
    <dgm:cxn modelId="{EDC0BA96-9D72-4872-999E-3F021472069A}" type="presOf" srcId="{D1E3BA14-5075-4C13-8DB3-2A934D49BE89}" destId="{25F64BDC-5D88-4C71-BBDD-F278C490F1F8}" srcOrd="0" destOrd="2" presId="urn:microsoft.com/office/officeart/2005/8/layout/process1"/>
    <dgm:cxn modelId="{6AD50599-59C5-4311-96C3-609FFA3C835C}" type="presOf" srcId="{D4B087B2-72DD-451E-B945-1C99FA0AB1D5}" destId="{B0C627F7-D306-4CBB-8109-F4D310F2A0C4}" srcOrd="0" destOrd="11" presId="urn:microsoft.com/office/officeart/2005/8/layout/process1"/>
    <dgm:cxn modelId="{AC26719D-81AE-4274-A25A-21B79E7A0BBB}" type="presOf" srcId="{01EE6001-E421-4D56-A36E-54EA16058F55}" destId="{B0C627F7-D306-4CBB-8109-F4D310F2A0C4}" srcOrd="0" destOrd="0" presId="urn:microsoft.com/office/officeart/2005/8/layout/process1"/>
    <dgm:cxn modelId="{86F4F49E-4B18-41E1-8682-DBBB971B803C}" srcId="{B25A135C-BCE8-474B-848E-7866ABFECE76}" destId="{F1DE8304-75FF-446A-A9C6-B4814B0B8634}" srcOrd="0" destOrd="0" parTransId="{9AE94C07-DB36-45E4-9D21-CC30A7DBD74E}" sibTransId="{D22BDE44-6240-41ED-8C85-BA9A4DB58AF1}"/>
    <dgm:cxn modelId="{5CC16DA0-92BE-4D66-8390-323AF0C81BA4}" type="presOf" srcId="{D94A70E2-2AA5-4A44-A862-C93C1820463A}" destId="{B0C627F7-D306-4CBB-8109-F4D310F2A0C4}" srcOrd="0" destOrd="6" presId="urn:microsoft.com/office/officeart/2005/8/layout/process1"/>
    <dgm:cxn modelId="{6BEFA6A0-4E3F-4992-9830-EE69CD87391A}" srcId="{01EE6001-E421-4D56-A36E-54EA16058F55}" destId="{FAA304C2-91F0-4958-B43B-2407C2984808}" srcOrd="3" destOrd="0" parTransId="{FD622F9F-152B-4315-9459-E9C2FE27A799}" sibTransId="{A3110770-F344-4AD8-93B8-25B9F2DE6415}"/>
    <dgm:cxn modelId="{713342A2-097C-4654-84C2-63A3E3C3917B}" srcId="{FAA304C2-91F0-4958-B43B-2407C2984808}" destId="{49FD2207-27BA-4A87-A698-E73E13CBE612}" srcOrd="0" destOrd="0" parTransId="{5CEBFEFE-282A-4233-868C-2A6B2009AA54}" sibTransId="{6C934777-EDD3-403F-876E-BC3E8A4DAEEA}"/>
    <dgm:cxn modelId="{8019B5A6-8FFA-4F59-8487-33A2F185EE73}" type="presOf" srcId="{2AFDEA67-F1A4-4FF2-88C8-9D27538E218F}" destId="{BC6934B3-5875-45EC-AF0B-0FB9B022B2C2}" srcOrd="0" destOrd="4" presId="urn:microsoft.com/office/officeart/2005/8/layout/process1"/>
    <dgm:cxn modelId="{608BE9A6-982E-4B14-81F3-748C0DCDC9C6}" type="presOf" srcId="{7B7C01CE-4DF2-4739-986F-73021E682307}" destId="{B0C627F7-D306-4CBB-8109-F4D310F2A0C4}" srcOrd="0" destOrd="1" presId="urn:microsoft.com/office/officeart/2005/8/layout/process1"/>
    <dgm:cxn modelId="{FEE7F6AB-7642-4958-9F68-EB9B5DA1F5E6}" type="presOf" srcId="{D4DEC7B7-4939-47B0-9197-E3216608E8E0}" destId="{25F64BDC-5D88-4C71-BBDD-F278C490F1F8}" srcOrd="0" destOrd="3" presId="urn:microsoft.com/office/officeart/2005/8/layout/process1"/>
    <dgm:cxn modelId="{3091A0AC-5266-4116-9A36-9AE808EEB968}" type="presOf" srcId="{C82ED3F2-96DF-4308-A1C5-26DC69EF38AE}" destId="{B0C627F7-D306-4CBB-8109-F4D310F2A0C4}" srcOrd="0" destOrd="8" presId="urn:microsoft.com/office/officeart/2005/8/layout/process1"/>
    <dgm:cxn modelId="{AF1A34B1-7446-4980-9EB8-6AC511CC6011}" srcId="{01EE6001-E421-4D56-A36E-54EA16058F55}" destId="{7B7C01CE-4DF2-4739-986F-73021E682307}" srcOrd="0" destOrd="0" parTransId="{CA66F11B-1F87-4C76-B441-327D0778A304}" sibTransId="{75274EE0-C164-4B55-A8E6-951672DAFBFF}"/>
    <dgm:cxn modelId="{AAF8F5B4-B2C7-4419-815C-2F2660F08738}" type="presOf" srcId="{E28E2380-AA49-4AF3-B937-E5046B82FE2E}" destId="{B0C627F7-D306-4CBB-8109-F4D310F2A0C4}" srcOrd="0" destOrd="7" presId="urn:microsoft.com/office/officeart/2005/8/layout/process1"/>
    <dgm:cxn modelId="{AD15C7BC-80D7-44FF-9D8F-A3022881D2DB}" type="presOf" srcId="{E4D4037B-5B9D-4266-812D-9F7E8A07A72D}" destId="{BC6934B3-5875-45EC-AF0B-0FB9B022B2C2}" srcOrd="0" destOrd="1" presId="urn:microsoft.com/office/officeart/2005/8/layout/process1"/>
    <dgm:cxn modelId="{01B4EEC0-4852-4D00-A825-239F1A061F93}" type="presOf" srcId="{40D44129-351D-4BB7-99F7-106420DA64CC}" destId="{B0C627F7-D306-4CBB-8109-F4D310F2A0C4}" srcOrd="0" destOrd="14" presId="urn:microsoft.com/office/officeart/2005/8/layout/process1"/>
    <dgm:cxn modelId="{C6A758C3-13F5-417D-A119-919416709B14}" srcId="{29805DDC-3D3A-4FD7-B7EF-1BABC0141CBF}" destId="{C8F5D5FB-14DB-4D1D-A597-38AADABFE41D}" srcOrd="0" destOrd="0" parTransId="{EEDB3979-BE6C-4623-8EFC-1F2B9E1E3D13}" sibTransId="{542EF270-21D1-4B48-B79B-02278EB3B670}"/>
    <dgm:cxn modelId="{9A28B7C3-8567-49EB-A4F6-AF807AC728C6}" type="presOf" srcId="{2C99D21D-E292-478B-9CDE-02EDC3C395A3}" destId="{18440466-BF95-463A-AEA9-F259917046CB}" srcOrd="0" destOrd="0" presId="urn:microsoft.com/office/officeart/2005/8/layout/process1"/>
    <dgm:cxn modelId="{BB1185C9-B8CF-43BC-89A4-B3DB260D44B9}" type="presOf" srcId="{B45C9385-AB77-4BCA-ACAD-45CAEF8177A7}" destId="{B0C627F7-D306-4CBB-8109-F4D310F2A0C4}" srcOrd="0" destOrd="5" presId="urn:microsoft.com/office/officeart/2005/8/layout/process1"/>
    <dgm:cxn modelId="{413D72CB-1B06-498C-A01A-A4B4FF55FE26}" srcId="{7B7C01CE-4DF2-4739-986F-73021E682307}" destId="{148E146F-EA8E-4A33-8844-3BDF72C83F7E}" srcOrd="0" destOrd="0" parTransId="{9A5276C2-9730-45FC-92CA-6015629230D5}" sibTransId="{54C36597-C660-4141-B675-0CF047EB3E9B}"/>
    <dgm:cxn modelId="{729DFAD6-5137-4C07-A05C-19EA38592815}" type="presOf" srcId="{9795DF2A-3DE6-45DE-809B-9ACB1ABA5370}" destId="{D9642E1C-BB2F-4D10-82B2-311451A447B4}" srcOrd="0" destOrd="0" presId="urn:microsoft.com/office/officeart/2005/8/layout/process1"/>
    <dgm:cxn modelId="{76C07BE9-DBFA-4CB4-8E15-A84A51A7287A}" type="presOf" srcId="{3214F71A-A428-4E71-BE3D-19FCB80E0F41}" destId="{9A41BEB4-E2B8-4A75-A0E1-FB1F33A62FE3}" srcOrd="1" destOrd="0" presId="urn:microsoft.com/office/officeart/2005/8/layout/process1"/>
    <dgm:cxn modelId="{7CC980ED-BD11-4B2E-BC22-54F611A92FC6}" srcId="{C8F5D5FB-14DB-4D1D-A597-38AADABFE41D}" destId="{D1E3BA14-5075-4C13-8DB3-2A934D49BE89}" srcOrd="0" destOrd="0" parTransId="{FD8D9D22-98DC-4B33-A87B-ED7CA042B3C1}" sibTransId="{399CF6C3-6C51-4DBA-B91F-16BF5BDECFFA}"/>
    <dgm:cxn modelId="{066DECEE-426F-47B4-AB46-7613C1B8B1A3}" type="presOf" srcId="{5572671E-9D94-4BB7-B3C7-0F2F98DDFAB0}" destId="{BC6934B3-5875-45EC-AF0B-0FB9B022B2C2}" srcOrd="0" destOrd="0" presId="urn:microsoft.com/office/officeart/2005/8/layout/process1"/>
    <dgm:cxn modelId="{FFBCECF1-2655-49D7-B394-26153CFCCD1C}" type="presOf" srcId="{C8F5D5FB-14DB-4D1D-A597-38AADABFE41D}" destId="{25F64BDC-5D88-4C71-BBDD-F278C490F1F8}" srcOrd="0" destOrd="1" presId="urn:microsoft.com/office/officeart/2005/8/layout/process1"/>
    <dgm:cxn modelId="{782CBDF4-A65B-45F7-B3E9-B820C6495F47}" srcId="{01EE6001-E421-4D56-A36E-54EA16058F55}" destId="{B45C9385-AB77-4BCA-ACAD-45CAEF8177A7}" srcOrd="1" destOrd="0" parTransId="{FB43B669-37EA-49E0-B350-B34E5FEBD068}" sibTransId="{1AA92645-D51A-40AF-97D9-8709B018FF58}"/>
    <dgm:cxn modelId="{02533BF5-A9D3-4A82-BAA3-4A93D6103680}" srcId="{3CC27B07-F5BD-4EE1-ACC6-B9F2A3F04945}" destId="{770AE119-7A4F-4C11-93C7-198CF9692FBE}" srcOrd="1" destOrd="0" parTransId="{95C23920-8DE0-4B81-9805-C0BB4665ABB6}" sibTransId="{DD843514-2CFB-4D8F-AC6D-8F79945427D2}"/>
    <dgm:cxn modelId="{5071A3FA-E8B3-4E74-B33C-A21860819854}" srcId="{5572671E-9D94-4BB7-B3C7-0F2F98DDFAB0}" destId="{D9F98FD0-4145-427B-8651-A0D6EE31E758}" srcOrd="1" destOrd="0" parTransId="{7699E502-D408-4FBB-9968-69C890634700}" sibTransId="{07F97D40-4604-4747-AB12-FBE499CC14AA}"/>
    <dgm:cxn modelId="{29464FFE-AB3B-4086-A7C4-58B9211D270D}" type="presOf" srcId="{8C83CA02-AB29-4E96-870F-D5D8DA932C78}" destId="{B0C627F7-D306-4CBB-8109-F4D310F2A0C4}" srcOrd="0" destOrd="4" presId="urn:microsoft.com/office/officeart/2005/8/layout/process1"/>
    <dgm:cxn modelId="{2E307DE1-55BC-4A7B-AA12-3A00B3D7DE47}" type="presParOf" srcId="{18440466-BF95-463A-AEA9-F259917046CB}" destId="{25F64BDC-5D88-4C71-BBDD-F278C490F1F8}" srcOrd="0" destOrd="0" presId="urn:microsoft.com/office/officeart/2005/8/layout/process1"/>
    <dgm:cxn modelId="{896BC920-97A3-4732-8449-3F5221AAFCF8}" type="presParOf" srcId="{18440466-BF95-463A-AEA9-F259917046CB}" destId="{D9642E1C-BB2F-4D10-82B2-311451A447B4}" srcOrd="1" destOrd="0" presId="urn:microsoft.com/office/officeart/2005/8/layout/process1"/>
    <dgm:cxn modelId="{3735FA6B-851D-4BDB-9816-412EF5DB800F}" type="presParOf" srcId="{D9642E1C-BB2F-4D10-82B2-311451A447B4}" destId="{69D50447-556C-4671-9632-2A196955C6A1}" srcOrd="0" destOrd="0" presId="urn:microsoft.com/office/officeart/2005/8/layout/process1"/>
    <dgm:cxn modelId="{B2213CB5-9A00-4B0B-BC25-4A4A471EF1EA}" type="presParOf" srcId="{18440466-BF95-463A-AEA9-F259917046CB}" destId="{B0C627F7-D306-4CBB-8109-F4D310F2A0C4}" srcOrd="2" destOrd="0" presId="urn:microsoft.com/office/officeart/2005/8/layout/process1"/>
    <dgm:cxn modelId="{61053004-899C-4F60-B2BF-83734CEB5910}" type="presParOf" srcId="{18440466-BF95-463A-AEA9-F259917046CB}" destId="{89263074-FB1E-4E78-BCE6-9F6654871BFE}" srcOrd="3" destOrd="0" presId="urn:microsoft.com/office/officeart/2005/8/layout/process1"/>
    <dgm:cxn modelId="{9537A681-EDFF-4C29-8C9B-615EF163977D}" type="presParOf" srcId="{89263074-FB1E-4E78-BCE6-9F6654871BFE}" destId="{9A41BEB4-E2B8-4A75-A0E1-FB1F33A62FE3}" srcOrd="0" destOrd="0" presId="urn:microsoft.com/office/officeart/2005/8/layout/process1"/>
    <dgm:cxn modelId="{8073A6EC-16C7-4BD1-B35E-465BBEAFAA92}" type="presParOf" srcId="{18440466-BF95-463A-AEA9-F259917046CB}" destId="{BC6934B3-5875-45EC-AF0B-0FB9B022B2C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8002872-8AF3-48ED-8150-C7B85960D57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FF167B-7E25-4530-AFEE-9D918C2EF373}">
      <dgm:prSet custT="1"/>
      <dgm:spPr/>
      <dgm:t>
        <a:bodyPr/>
        <a:lstStyle/>
        <a:p>
          <a:pPr>
            <a:defRPr cap="all"/>
          </a:pPr>
          <a:r>
            <a:rPr lang="en-US" sz="1400" dirty="0"/>
            <a:t>We would like to extend our heartfelt gratitude to our instructor and supervisor, </a:t>
          </a:r>
          <a:r>
            <a:rPr lang="en-US" sz="1400" b="1" dirty="0"/>
            <a:t>ENGINEER EHAB IBRAHIM</a:t>
          </a:r>
          <a:r>
            <a:rPr lang="en-US" sz="1400" dirty="0"/>
            <a:t>. Your guidance and expertise have been instrumental in our project’s success.</a:t>
          </a:r>
        </a:p>
      </dgm:t>
    </dgm:pt>
    <dgm:pt modelId="{8FC5BE97-A035-4B6F-AE9A-93E13E3F3EBB}" type="parTrans" cxnId="{D881C755-302D-48CC-BEEF-0F548DBB26F6}">
      <dgm:prSet/>
      <dgm:spPr/>
      <dgm:t>
        <a:bodyPr/>
        <a:lstStyle/>
        <a:p>
          <a:endParaRPr lang="en-US"/>
        </a:p>
      </dgm:t>
    </dgm:pt>
    <dgm:pt modelId="{1F1407FD-C99A-4D3F-B61A-DEAC94A0F4D5}" type="sibTrans" cxnId="{D881C755-302D-48CC-BEEF-0F548DBB26F6}">
      <dgm:prSet/>
      <dgm:spPr/>
      <dgm:t>
        <a:bodyPr/>
        <a:lstStyle/>
        <a:p>
          <a:endParaRPr lang="en-US"/>
        </a:p>
      </dgm:t>
    </dgm:pt>
    <dgm:pt modelId="{E24FA550-2FFF-411C-836D-A72126347E9E}">
      <dgm:prSet custT="1"/>
      <dgm:spPr/>
      <dgm:t>
        <a:bodyPr/>
        <a:lstStyle/>
        <a:p>
          <a:pPr>
            <a:defRPr cap="all"/>
          </a:pPr>
          <a:r>
            <a:rPr lang="en-US" sz="1400" dirty="0"/>
            <a:t>We also want to thank the </a:t>
          </a:r>
          <a:r>
            <a:rPr lang="en-US" sz="1400" b="1" dirty="0"/>
            <a:t>Ministry of Communication</a:t>
          </a:r>
          <a:r>
            <a:rPr lang="en-US" sz="1400" dirty="0"/>
            <a:t> for providing us with this invaluable internship opportunity. This experience has allowed us to apply our knowledge in a practical setting and gain insights into the field of AI technologies. Your support has enabled us to learn and grow, and we appreciate the trust you placed in us.</a:t>
          </a:r>
        </a:p>
      </dgm:t>
    </dgm:pt>
    <dgm:pt modelId="{E0F6A241-15EB-4312-AA24-41524501F75C}" type="parTrans" cxnId="{C1A65A98-73F9-4ED6-B9D9-13CD569B3FD8}">
      <dgm:prSet/>
      <dgm:spPr/>
      <dgm:t>
        <a:bodyPr/>
        <a:lstStyle/>
        <a:p>
          <a:endParaRPr lang="en-US"/>
        </a:p>
      </dgm:t>
    </dgm:pt>
    <dgm:pt modelId="{3E466188-9608-4A76-9E93-05E11F775878}" type="sibTrans" cxnId="{C1A65A98-73F9-4ED6-B9D9-13CD569B3FD8}">
      <dgm:prSet/>
      <dgm:spPr/>
      <dgm:t>
        <a:bodyPr/>
        <a:lstStyle/>
        <a:p>
          <a:endParaRPr lang="en-US"/>
        </a:p>
      </dgm:t>
    </dgm:pt>
    <dgm:pt modelId="{03D27DBF-F21E-44CE-91D9-55531F318EE7}">
      <dgm:prSet custT="1"/>
      <dgm:spPr/>
      <dgm:t>
        <a:bodyPr/>
        <a:lstStyle/>
        <a:p>
          <a:pPr>
            <a:defRPr cap="all"/>
          </a:pPr>
          <a:r>
            <a:rPr lang="en-US" sz="1600" dirty="0"/>
            <a:t>Thank you for fostering an environment of learning and innovation, where we could explore our potential and develop our skills.</a:t>
          </a:r>
        </a:p>
      </dgm:t>
    </dgm:pt>
    <dgm:pt modelId="{FCA66982-6754-41FF-B653-2776239EFA51}" type="parTrans" cxnId="{96952A7E-ED2B-412E-8374-BD3E2F411B4A}">
      <dgm:prSet/>
      <dgm:spPr/>
      <dgm:t>
        <a:bodyPr/>
        <a:lstStyle/>
        <a:p>
          <a:endParaRPr lang="en-US"/>
        </a:p>
      </dgm:t>
    </dgm:pt>
    <dgm:pt modelId="{E8AEA5D5-999B-4431-AC71-EF89DFE7821C}" type="sibTrans" cxnId="{96952A7E-ED2B-412E-8374-BD3E2F411B4A}">
      <dgm:prSet/>
      <dgm:spPr/>
      <dgm:t>
        <a:bodyPr/>
        <a:lstStyle/>
        <a:p>
          <a:endParaRPr lang="en-US"/>
        </a:p>
      </dgm:t>
    </dgm:pt>
    <dgm:pt modelId="{EBBDAC3D-0293-44E5-A99F-C58EDEDA6C73}" type="pres">
      <dgm:prSet presAssocID="{08002872-8AF3-48ED-8150-C7B85960D573}" presName="root" presStyleCnt="0">
        <dgm:presLayoutVars>
          <dgm:dir/>
          <dgm:resizeHandles val="exact"/>
        </dgm:presLayoutVars>
      </dgm:prSet>
      <dgm:spPr/>
    </dgm:pt>
    <dgm:pt modelId="{5849798F-DFBA-40EC-AD40-EADF9605191C}" type="pres">
      <dgm:prSet presAssocID="{EEFF167B-7E25-4530-AFEE-9D918C2EF373}" presName="compNode" presStyleCnt="0"/>
      <dgm:spPr/>
    </dgm:pt>
    <dgm:pt modelId="{B9735C70-26EB-4F21-9FA5-6B390D00FCCE}" type="pres">
      <dgm:prSet presAssocID="{EEFF167B-7E25-4530-AFEE-9D918C2EF373}" presName="iconBgRect" presStyleLbl="bgShp" presStyleIdx="0" presStyleCnt="3"/>
      <dgm:spPr>
        <a:prstGeom prst="round2DiagRect">
          <a:avLst>
            <a:gd name="adj1" fmla="val 29727"/>
            <a:gd name="adj2" fmla="val 0"/>
          </a:avLst>
        </a:prstGeom>
      </dgm:spPr>
    </dgm:pt>
    <dgm:pt modelId="{EC681734-470E-4D97-ADBE-237869AB7BF0}" type="pres">
      <dgm:prSet presAssocID="{EEFF167B-7E25-4530-AFEE-9D918C2EF3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ve Letter"/>
        </a:ext>
      </dgm:extLst>
    </dgm:pt>
    <dgm:pt modelId="{0B31A9F1-DEE5-4052-9AED-329CFD07A0B4}" type="pres">
      <dgm:prSet presAssocID="{EEFF167B-7E25-4530-AFEE-9D918C2EF373}" presName="spaceRect" presStyleCnt="0"/>
      <dgm:spPr/>
    </dgm:pt>
    <dgm:pt modelId="{62D23F76-2213-4AE0-8D73-D4EF1C2055B2}" type="pres">
      <dgm:prSet presAssocID="{EEFF167B-7E25-4530-AFEE-9D918C2EF373}" presName="textRect" presStyleLbl="revTx" presStyleIdx="0" presStyleCnt="3" custScaleX="127384">
        <dgm:presLayoutVars>
          <dgm:chMax val="1"/>
          <dgm:chPref val="1"/>
        </dgm:presLayoutVars>
      </dgm:prSet>
      <dgm:spPr/>
    </dgm:pt>
    <dgm:pt modelId="{58628425-1F1C-4E62-ACFC-22F66A9FF70E}" type="pres">
      <dgm:prSet presAssocID="{1F1407FD-C99A-4D3F-B61A-DEAC94A0F4D5}" presName="sibTrans" presStyleCnt="0"/>
      <dgm:spPr/>
    </dgm:pt>
    <dgm:pt modelId="{DEADE4D9-2C2C-4FF9-ACA3-A9E324536CB7}" type="pres">
      <dgm:prSet presAssocID="{E24FA550-2FFF-411C-836D-A72126347E9E}" presName="compNode" presStyleCnt="0"/>
      <dgm:spPr/>
    </dgm:pt>
    <dgm:pt modelId="{AE8D1C81-86EB-46DF-BF14-9D46F0E6E627}" type="pres">
      <dgm:prSet presAssocID="{E24FA550-2FFF-411C-836D-A72126347E9E}" presName="iconBgRect" presStyleLbl="bgShp" presStyleIdx="1" presStyleCnt="3"/>
      <dgm:spPr>
        <a:prstGeom prst="round2DiagRect">
          <a:avLst>
            <a:gd name="adj1" fmla="val 29727"/>
            <a:gd name="adj2" fmla="val 0"/>
          </a:avLst>
        </a:prstGeom>
      </dgm:spPr>
    </dgm:pt>
    <dgm:pt modelId="{D4CA1FDE-458F-4653-945A-B6AA855914E0}" type="pres">
      <dgm:prSet presAssocID="{E24FA550-2FFF-411C-836D-A72126347E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E04F1BFA-92C6-491B-BA7A-294644B95FF6}" type="pres">
      <dgm:prSet presAssocID="{E24FA550-2FFF-411C-836D-A72126347E9E}" presName="spaceRect" presStyleCnt="0"/>
      <dgm:spPr/>
    </dgm:pt>
    <dgm:pt modelId="{4BAD8E51-AE8F-414E-B162-D03BEC56C9BF}" type="pres">
      <dgm:prSet presAssocID="{E24FA550-2FFF-411C-836D-A72126347E9E}" presName="textRect" presStyleLbl="revTx" presStyleIdx="1" presStyleCnt="3" custScaleX="206655">
        <dgm:presLayoutVars>
          <dgm:chMax val="1"/>
          <dgm:chPref val="1"/>
        </dgm:presLayoutVars>
      </dgm:prSet>
      <dgm:spPr/>
    </dgm:pt>
    <dgm:pt modelId="{F82EF31A-8F23-4FD8-B8F2-66992CA72CD4}" type="pres">
      <dgm:prSet presAssocID="{3E466188-9608-4A76-9E93-05E11F775878}" presName="sibTrans" presStyleCnt="0"/>
      <dgm:spPr/>
    </dgm:pt>
    <dgm:pt modelId="{13C02367-A3FA-4AA2-AC94-7D56E1700E31}" type="pres">
      <dgm:prSet presAssocID="{03D27DBF-F21E-44CE-91D9-55531F318EE7}" presName="compNode" presStyleCnt="0"/>
      <dgm:spPr/>
    </dgm:pt>
    <dgm:pt modelId="{F51CEE47-4690-4E44-81AE-705B84C55879}" type="pres">
      <dgm:prSet presAssocID="{03D27DBF-F21E-44CE-91D9-55531F318EE7}" presName="iconBgRect" presStyleLbl="bgShp" presStyleIdx="2" presStyleCnt="3"/>
      <dgm:spPr>
        <a:prstGeom prst="round2DiagRect">
          <a:avLst>
            <a:gd name="adj1" fmla="val 29727"/>
            <a:gd name="adj2" fmla="val 0"/>
          </a:avLst>
        </a:prstGeom>
      </dgm:spPr>
    </dgm:pt>
    <dgm:pt modelId="{9011BB10-03EE-4D3A-A425-601D12B7EA05}" type="pres">
      <dgm:prSet presAssocID="{03D27DBF-F21E-44CE-91D9-55531F318E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E3FB26E-652F-483C-B18F-8093092B6AB1}" type="pres">
      <dgm:prSet presAssocID="{03D27DBF-F21E-44CE-91D9-55531F318EE7}" presName="spaceRect" presStyleCnt="0"/>
      <dgm:spPr/>
    </dgm:pt>
    <dgm:pt modelId="{52E1162F-BB0B-476B-BD99-3C5FDAF08BF8}" type="pres">
      <dgm:prSet presAssocID="{03D27DBF-F21E-44CE-91D9-55531F318EE7}" presName="textRect" presStyleLbl="revTx" presStyleIdx="2" presStyleCnt="3" custScaleX="173278">
        <dgm:presLayoutVars>
          <dgm:chMax val="1"/>
          <dgm:chPref val="1"/>
        </dgm:presLayoutVars>
      </dgm:prSet>
      <dgm:spPr/>
    </dgm:pt>
  </dgm:ptLst>
  <dgm:cxnLst>
    <dgm:cxn modelId="{0512D95E-9D2A-40ED-9F7B-E7849FE415C0}" type="presOf" srcId="{E24FA550-2FFF-411C-836D-A72126347E9E}" destId="{4BAD8E51-AE8F-414E-B162-D03BEC56C9BF}" srcOrd="0" destOrd="0" presId="urn:microsoft.com/office/officeart/2018/5/layout/IconLeafLabelList"/>
    <dgm:cxn modelId="{E8312C52-01DB-42B0-B591-C0ED9298FF14}" type="presOf" srcId="{08002872-8AF3-48ED-8150-C7B85960D573}" destId="{EBBDAC3D-0293-44E5-A99F-C58EDEDA6C73}" srcOrd="0" destOrd="0" presId="urn:microsoft.com/office/officeart/2018/5/layout/IconLeafLabelList"/>
    <dgm:cxn modelId="{D881C755-302D-48CC-BEEF-0F548DBB26F6}" srcId="{08002872-8AF3-48ED-8150-C7B85960D573}" destId="{EEFF167B-7E25-4530-AFEE-9D918C2EF373}" srcOrd="0" destOrd="0" parTransId="{8FC5BE97-A035-4B6F-AE9A-93E13E3F3EBB}" sibTransId="{1F1407FD-C99A-4D3F-B61A-DEAC94A0F4D5}"/>
    <dgm:cxn modelId="{96952A7E-ED2B-412E-8374-BD3E2F411B4A}" srcId="{08002872-8AF3-48ED-8150-C7B85960D573}" destId="{03D27DBF-F21E-44CE-91D9-55531F318EE7}" srcOrd="2" destOrd="0" parTransId="{FCA66982-6754-41FF-B653-2776239EFA51}" sibTransId="{E8AEA5D5-999B-4431-AC71-EF89DFE7821C}"/>
    <dgm:cxn modelId="{6C578D7E-2D35-4716-A342-E51C3B14CC98}" type="presOf" srcId="{EEFF167B-7E25-4530-AFEE-9D918C2EF373}" destId="{62D23F76-2213-4AE0-8D73-D4EF1C2055B2}" srcOrd="0" destOrd="0" presId="urn:microsoft.com/office/officeart/2018/5/layout/IconLeafLabelList"/>
    <dgm:cxn modelId="{C1A65A98-73F9-4ED6-B9D9-13CD569B3FD8}" srcId="{08002872-8AF3-48ED-8150-C7B85960D573}" destId="{E24FA550-2FFF-411C-836D-A72126347E9E}" srcOrd="1" destOrd="0" parTransId="{E0F6A241-15EB-4312-AA24-41524501F75C}" sibTransId="{3E466188-9608-4A76-9E93-05E11F775878}"/>
    <dgm:cxn modelId="{A244D7BC-78BE-4B21-AAE5-ADB4247A2B66}" type="presOf" srcId="{03D27DBF-F21E-44CE-91D9-55531F318EE7}" destId="{52E1162F-BB0B-476B-BD99-3C5FDAF08BF8}" srcOrd="0" destOrd="0" presId="urn:microsoft.com/office/officeart/2018/5/layout/IconLeafLabelList"/>
    <dgm:cxn modelId="{CAC07270-E6C9-4A11-BAEE-49A3467D2C0D}" type="presParOf" srcId="{EBBDAC3D-0293-44E5-A99F-C58EDEDA6C73}" destId="{5849798F-DFBA-40EC-AD40-EADF9605191C}" srcOrd="0" destOrd="0" presId="urn:microsoft.com/office/officeart/2018/5/layout/IconLeafLabelList"/>
    <dgm:cxn modelId="{60492AE4-A87F-4BF4-AF0E-A34AB840C90F}" type="presParOf" srcId="{5849798F-DFBA-40EC-AD40-EADF9605191C}" destId="{B9735C70-26EB-4F21-9FA5-6B390D00FCCE}" srcOrd="0" destOrd="0" presId="urn:microsoft.com/office/officeart/2018/5/layout/IconLeafLabelList"/>
    <dgm:cxn modelId="{AEC7F646-6019-4104-AB02-27E6DA011F5E}" type="presParOf" srcId="{5849798F-DFBA-40EC-AD40-EADF9605191C}" destId="{EC681734-470E-4D97-ADBE-237869AB7BF0}" srcOrd="1" destOrd="0" presId="urn:microsoft.com/office/officeart/2018/5/layout/IconLeafLabelList"/>
    <dgm:cxn modelId="{26658887-425E-4B2E-81D9-E4EDF070B92B}" type="presParOf" srcId="{5849798F-DFBA-40EC-AD40-EADF9605191C}" destId="{0B31A9F1-DEE5-4052-9AED-329CFD07A0B4}" srcOrd="2" destOrd="0" presId="urn:microsoft.com/office/officeart/2018/5/layout/IconLeafLabelList"/>
    <dgm:cxn modelId="{FDA3A297-18AA-415B-9B57-649628C22295}" type="presParOf" srcId="{5849798F-DFBA-40EC-AD40-EADF9605191C}" destId="{62D23F76-2213-4AE0-8D73-D4EF1C2055B2}" srcOrd="3" destOrd="0" presId="urn:microsoft.com/office/officeart/2018/5/layout/IconLeafLabelList"/>
    <dgm:cxn modelId="{89273A3C-CF42-415E-BD03-CE3F7C41ED96}" type="presParOf" srcId="{EBBDAC3D-0293-44E5-A99F-C58EDEDA6C73}" destId="{58628425-1F1C-4E62-ACFC-22F66A9FF70E}" srcOrd="1" destOrd="0" presId="urn:microsoft.com/office/officeart/2018/5/layout/IconLeafLabelList"/>
    <dgm:cxn modelId="{BB3643A7-425A-4B1B-8F88-6E98D95C0D2E}" type="presParOf" srcId="{EBBDAC3D-0293-44E5-A99F-C58EDEDA6C73}" destId="{DEADE4D9-2C2C-4FF9-ACA3-A9E324536CB7}" srcOrd="2" destOrd="0" presId="urn:microsoft.com/office/officeart/2018/5/layout/IconLeafLabelList"/>
    <dgm:cxn modelId="{C14FBFC5-44BB-4AFC-A9FF-4D3EFDF1E859}" type="presParOf" srcId="{DEADE4D9-2C2C-4FF9-ACA3-A9E324536CB7}" destId="{AE8D1C81-86EB-46DF-BF14-9D46F0E6E627}" srcOrd="0" destOrd="0" presId="urn:microsoft.com/office/officeart/2018/5/layout/IconLeafLabelList"/>
    <dgm:cxn modelId="{B8779CD1-2B84-4D93-BFA4-F9283726B30D}" type="presParOf" srcId="{DEADE4D9-2C2C-4FF9-ACA3-A9E324536CB7}" destId="{D4CA1FDE-458F-4653-945A-B6AA855914E0}" srcOrd="1" destOrd="0" presId="urn:microsoft.com/office/officeart/2018/5/layout/IconLeafLabelList"/>
    <dgm:cxn modelId="{B24E5ED8-ECB5-4188-9208-6E38DE8BCECE}" type="presParOf" srcId="{DEADE4D9-2C2C-4FF9-ACA3-A9E324536CB7}" destId="{E04F1BFA-92C6-491B-BA7A-294644B95FF6}" srcOrd="2" destOrd="0" presId="urn:microsoft.com/office/officeart/2018/5/layout/IconLeafLabelList"/>
    <dgm:cxn modelId="{07C8A97E-E6AA-40F7-AE36-5D5178F3605D}" type="presParOf" srcId="{DEADE4D9-2C2C-4FF9-ACA3-A9E324536CB7}" destId="{4BAD8E51-AE8F-414E-B162-D03BEC56C9BF}" srcOrd="3" destOrd="0" presId="urn:microsoft.com/office/officeart/2018/5/layout/IconLeafLabelList"/>
    <dgm:cxn modelId="{9389AE0E-F300-4658-ADFF-D9B3CF1D2421}" type="presParOf" srcId="{EBBDAC3D-0293-44E5-A99F-C58EDEDA6C73}" destId="{F82EF31A-8F23-4FD8-B8F2-66992CA72CD4}" srcOrd="3" destOrd="0" presId="urn:microsoft.com/office/officeart/2018/5/layout/IconLeafLabelList"/>
    <dgm:cxn modelId="{DF177C9D-771D-4A86-8BC5-0F1C35442A60}" type="presParOf" srcId="{EBBDAC3D-0293-44E5-A99F-C58EDEDA6C73}" destId="{13C02367-A3FA-4AA2-AC94-7D56E1700E31}" srcOrd="4" destOrd="0" presId="urn:microsoft.com/office/officeart/2018/5/layout/IconLeafLabelList"/>
    <dgm:cxn modelId="{7778AAA2-BF76-473E-9124-9BDE3E1F960E}" type="presParOf" srcId="{13C02367-A3FA-4AA2-AC94-7D56E1700E31}" destId="{F51CEE47-4690-4E44-81AE-705B84C55879}" srcOrd="0" destOrd="0" presId="urn:microsoft.com/office/officeart/2018/5/layout/IconLeafLabelList"/>
    <dgm:cxn modelId="{92ECA19C-CB28-4902-80C7-771909C35539}" type="presParOf" srcId="{13C02367-A3FA-4AA2-AC94-7D56E1700E31}" destId="{9011BB10-03EE-4D3A-A425-601D12B7EA05}" srcOrd="1" destOrd="0" presId="urn:microsoft.com/office/officeart/2018/5/layout/IconLeafLabelList"/>
    <dgm:cxn modelId="{EE361E63-AABA-4451-BD1E-95B6A04DCC19}" type="presParOf" srcId="{13C02367-A3FA-4AA2-AC94-7D56E1700E31}" destId="{5E3FB26E-652F-483C-B18F-8093092B6AB1}" srcOrd="2" destOrd="0" presId="urn:microsoft.com/office/officeart/2018/5/layout/IconLeafLabelList"/>
    <dgm:cxn modelId="{BC643552-E0A4-4389-B115-948A5DC70734}" type="presParOf" srcId="{13C02367-A3FA-4AA2-AC94-7D56E1700E31}" destId="{52E1162F-BB0B-476B-BD99-3C5FDAF08BF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273BB-302E-45C4-9FC8-371931B86751}">
      <dsp:nvSpPr>
        <dsp:cNvPr id="0" name=""/>
        <dsp:cNvSpPr/>
      </dsp:nvSpPr>
      <dsp:spPr>
        <a:xfrm>
          <a:off x="0" y="613"/>
          <a:ext cx="110750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D4E96-15A3-4868-B596-651FC2BA107B}">
      <dsp:nvSpPr>
        <dsp:cNvPr id="0" name=""/>
        <dsp:cNvSpPr/>
      </dsp:nvSpPr>
      <dsp:spPr>
        <a:xfrm>
          <a:off x="0" y="613"/>
          <a:ext cx="11075077" cy="100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Who We Are</a:t>
          </a:r>
          <a:r>
            <a:rPr lang="en-US" sz="1400" b="0" i="0" kern="1200" baseline="0" dirty="0"/>
            <a:t>:</a:t>
          </a:r>
          <a:br>
            <a:rPr lang="en-US" sz="1400" b="0" i="0" kern="1200" baseline="0" dirty="0"/>
          </a:br>
          <a:r>
            <a:rPr lang="en-US" sz="1400" b="0" i="0" kern="1200" baseline="0" dirty="0"/>
            <a:t>We are a team of AI engineers with a passion for creating intelligent solutions that empower users in their daily tasks and creative projects.</a:t>
          </a:r>
          <a:endParaRPr lang="en-US" sz="1400" kern="1200" dirty="0"/>
        </a:p>
      </dsp:txBody>
      <dsp:txXfrm>
        <a:off x="0" y="613"/>
        <a:ext cx="11075077" cy="1005594"/>
      </dsp:txXfrm>
    </dsp:sp>
    <dsp:sp modelId="{217CFE57-0B51-415E-8499-56256BA4D26C}">
      <dsp:nvSpPr>
        <dsp:cNvPr id="0" name=""/>
        <dsp:cNvSpPr/>
      </dsp:nvSpPr>
      <dsp:spPr>
        <a:xfrm>
          <a:off x="0" y="1006208"/>
          <a:ext cx="110750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25F33-4962-489E-9367-DECA91B25F1C}">
      <dsp:nvSpPr>
        <dsp:cNvPr id="0" name=""/>
        <dsp:cNvSpPr/>
      </dsp:nvSpPr>
      <dsp:spPr>
        <a:xfrm>
          <a:off x="0" y="1006208"/>
          <a:ext cx="11075077" cy="100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Our Mission</a:t>
          </a:r>
          <a:r>
            <a:rPr lang="en-US" sz="1400" b="0" i="0" kern="1200" baseline="0" dirty="0"/>
            <a:t>:</a:t>
          </a:r>
          <a:br>
            <a:rPr lang="en-US" sz="1400" b="0" i="0" kern="1200" baseline="0" dirty="0"/>
          </a:br>
          <a:r>
            <a:rPr lang="en-US" sz="1400" b="0" i="0" kern="1200" baseline="0" dirty="0"/>
            <a:t>We aim to simplify and enhance user interactions with AI technologies through two innovative applications:</a:t>
          </a:r>
          <a:endParaRPr lang="en-US" sz="1400" kern="1200" dirty="0"/>
        </a:p>
      </dsp:txBody>
      <dsp:txXfrm>
        <a:off x="0" y="1006208"/>
        <a:ext cx="11075077" cy="1005594"/>
      </dsp:txXfrm>
    </dsp:sp>
    <dsp:sp modelId="{A0E161D7-7E9F-42EA-AB36-59E1B5C0C691}">
      <dsp:nvSpPr>
        <dsp:cNvPr id="0" name=""/>
        <dsp:cNvSpPr/>
      </dsp:nvSpPr>
      <dsp:spPr>
        <a:xfrm>
          <a:off x="0" y="2011802"/>
          <a:ext cx="110750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3EF75-DE26-46E9-A293-DD070CD8B98E}">
      <dsp:nvSpPr>
        <dsp:cNvPr id="0" name=""/>
        <dsp:cNvSpPr/>
      </dsp:nvSpPr>
      <dsp:spPr>
        <a:xfrm>
          <a:off x="0" y="2011802"/>
          <a:ext cx="11075077" cy="100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	AI Writing Assistant</a:t>
          </a:r>
          <a:r>
            <a:rPr lang="en-US" sz="1400" b="0" i="0" kern="1200" baseline="0" dirty="0"/>
            <a:t>:</a:t>
          </a:r>
          <a:br>
            <a:rPr lang="en-US" sz="1400" b="0" i="0" kern="1200" baseline="0" dirty="0"/>
          </a:br>
          <a:r>
            <a:rPr lang="en-US" sz="1400" b="0" i="0" kern="1200" baseline="0" dirty="0"/>
            <a:t>	Our first application focuses on helping users create custom AI models designed to assist with content generation. Whether 	users need help with drafting articles, solving specific writing challenges, or generating creative text, this tool allows them to 	train and fine-tune AI models tailored to their unique needs.</a:t>
          </a:r>
          <a:endParaRPr lang="en-US" sz="1400" kern="1200" dirty="0"/>
        </a:p>
      </dsp:txBody>
      <dsp:txXfrm>
        <a:off x="0" y="2011802"/>
        <a:ext cx="11075077" cy="1005594"/>
      </dsp:txXfrm>
    </dsp:sp>
    <dsp:sp modelId="{7CF70FF3-DE98-4DC5-9619-2080A6E6587C}">
      <dsp:nvSpPr>
        <dsp:cNvPr id="0" name=""/>
        <dsp:cNvSpPr/>
      </dsp:nvSpPr>
      <dsp:spPr>
        <a:xfrm>
          <a:off x="0" y="3017397"/>
          <a:ext cx="110750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85989-183C-4972-B802-FAA7FDCC1733}">
      <dsp:nvSpPr>
        <dsp:cNvPr id="0" name=""/>
        <dsp:cNvSpPr/>
      </dsp:nvSpPr>
      <dsp:spPr>
        <a:xfrm>
          <a:off x="0" y="3017397"/>
          <a:ext cx="11075077" cy="100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	Prompt Optimizer for AI Image Models</a:t>
          </a:r>
          <a:r>
            <a:rPr lang="en-US" sz="1400" b="0" i="0" kern="1200" baseline="0" dirty="0"/>
            <a:t>:</a:t>
          </a:r>
          <a:br>
            <a:rPr lang="en-US" sz="1400" b="0" i="0" kern="1200" baseline="0" dirty="0"/>
          </a:br>
          <a:r>
            <a:rPr lang="en-US" sz="1400" b="0" i="0" kern="1200" baseline="0" dirty="0"/>
            <a:t>	In our second application, we guide users to generate more effective and creative prompts for AI-generated image models, 	such as Stable Diffusion and Flux. By helping users craft better prompts, we unlock the full potential of these models, leading to 	more accurate, artistic, and visually stunning results.</a:t>
          </a:r>
          <a:endParaRPr lang="en-US" sz="1400" kern="1200" dirty="0"/>
        </a:p>
      </dsp:txBody>
      <dsp:txXfrm>
        <a:off x="0" y="3017397"/>
        <a:ext cx="11075077" cy="1005594"/>
      </dsp:txXfrm>
    </dsp:sp>
    <dsp:sp modelId="{BB23D098-24D5-43A1-993C-057130A6EAFC}">
      <dsp:nvSpPr>
        <dsp:cNvPr id="0" name=""/>
        <dsp:cNvSpPr/>
      </dsp:nvSpPr>
      <dsp:spPr>
        <a:xfrm>
          <a:off x="0" y="4022991"/>
          <a:ext cx="110750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8EF4C-4747-4AED-8856-3DCE4869BAB4}">
      <dsp:nvSpPr>
        <dsp:cNvPr id="0" name=""/>
        <dsp:cNvSpPr/>
      </dsp:nvSpPr>
      <dsp:spPr>
        <a:xfrm>
          <a:off x="0" y="4022991"/>
          <a:ext cx="11075077" cy="100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Why It Matters</a:t>
          </a:r>
          <a:r>
            <a:rPr lang="en-US" sz="1400" b="0" i="0" kern="1200" baseline="0" dirty="0"/>
            <a:t>:</a:t>
          </a:r>
          <a:br>
            <a:rPr lang="en-US" sz="1400" b="0" i="0" kern="1200" baseline="0" dirty="0"/>
          </a:br>
          <a:r>
            <a:rPr lang="en-US" sz="1400" b="0" i="0" kern="1200" baseline="0" dirty="0"/>
            <a:t>We bridge the gap between users and powerful AI technologies, making AI more accessible, customizable, and effective for a variety of creative and problem-solving tasks</a:t>
          </a:r>
          <a:endParaRPr lang="en-US" sz="1400" kern="1200" dirty="0"/>
        </a:p>
      </dsp:txBody>
      <dsp:txXfrm>
        <a:off x="0" y="4022991"/>
        <a:ext cx="11075077" cy="1005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AEB73-996E-4D0B-A3AC-3A70E7920984}">
      <dsp:nvSpPr>
        <dsp:cNvPr id="0" name=""/>
        <dsp:cNvSpPr/>
      </dsp:nvSpPr>
      <dsp:spPr>
        <a:xfrm>
          <a:off x="995924" y="213403"/>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AF5AA-BA3B-4291-83A5-9529E85FC395}">
      <dsp:nvSpPr>
        <dsp:cNvPr id="0" name=""/>
        <dsp:cNvSpPr/>
      </dsp:nvSpPr>
      <dsp:spPr>
        <a:xfrm>
          <a:off x="745436" y="1961579"/>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b="1" i="0" kern="1200" baseline="0" dirty="0"/>
            <a:t>AI Writing Assistant</a:t>
          </a:r>
          <a:r>
            <a:rPr lang="en-US" sz="2100" b="0" i="0" kern="1200" baseline="0" dirty="0"/>
            <a:t>:</a:t>
          </a:r>
          <a:endParaRPr lang="en-US" sz="2100" kern="1200" dirty="0"/>
        </a:p>
      </dsp:txBody>
      <dsp:txXfrm>
        <a:off x="745436" y="1961579"/>
        <a:ext cx="4315781" cy="647367"/>
      </dsp:txXfrm>
    </dsp:sp>
    <dsp:sp modelId="{16972EF5-5997-40FD-94B4-001D6B37AF3F}">
      <dsp:nvSpPr>
        <dsp:cNvPr id="0" name=""/>
        <dsp:cNvSpPr/>
      </dsp:nvSpPr>
      <dsp:spPr>
        <a:xfrm>
          <a:off x="728432" y="2386381"/>
          <a:ext cx="4870013" cy="2291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i="0" kern="1200" baseline="0" dirty="0"/>
            <a:t>Model Utilized: </a:t>
          </a:r>
          <a:r>
            <a:rPr lang="en-US" sz="1400" b="0" i="0" kern="1200" baseline="0" dirty="0">
              <a:solidFill>
                <a:srgbClr val="FFFFFF">
                  <a:hueOff val="0"/>
                  <a:satOff val="0"/>
                  <a:lumOff val="0"/>
                  <a:alphaOff val="0"/>
                </a:srgbClr>
              </a:solidFill>
              <a:latin typeface="Avenir Next LT Pro"/>
              <a:ea typeface="+mn-ea"/>
              <a:cs typeface="+mn-cs"/>
            </a:rPr>
            <a:t>Llama 3.2 3B, a state-of-the-art language model known for its efficiency and accuracy in generating human-like text.</a:t>
          </a:r>
          <a:r>
            <a:rPr lang="en-US" sz="1400" b="1" i="0" kern="1200" baseline="0" dirty="0"/>
            <a:t>
Prompt Engineering: </a:t>
          </a:r>
          <a:r>
            <a:rPr lang="en-US" sz="1400" b="0" i="0" kern="1200" baseline="0" dirty="0">
              <a:solidFill>
                <a:srgbClr val="FFFFFF">
                  <a:hueOff val="0"/>
                  <a:satOff val="0"/>
                  <a:lumOff val="0"/>
                  <a:alphaOff val="0"/>
                </a:srgbClr>
              </a:solidFill>
              <a:latin typeface="Avenir Next LT Pro"/>
              <a:ea typeface="+mn-ea"/>
              <a:cs typeface="+mn-cs"/>
            </a:rPr>
            <a:t>Instead of fine-tuning, we employed prompt engineering to guide the model in generating content tailored to user requirements. Users provide input prompts specifying their desired tone, style, and content type, and the system generates relevant text accordingly.</a:t>
          </a:r>
          <a:r>
            <a:rPr lang="en-US" sz="1400" b="1" i="0" kern="1200" baseline="0" dirty="0"/>
            <a:t>
Features</a:t>
          </a:r>
          <a:r>
            <a:rPr lang="en-US" sz="1400" b="0" i="0" kern="1200" baseline="0" dirty="0"/>
            <a:t>: Includes custom model settings for tone, style, and content type.</a:t>
          </a:r>
          <a:endParaRPr lang="en-US" sz="1400" kern="1200" dirty="0"/>
        </a:p>
      </dsp:txBody>
      <dsp:txXfrm>
        <a:off x="728432" y="2386381"/>
        <a:ext cx="4870013" cy="2291496"/>
      </dsp:txXfrm>
    </dsp:sp>
    <dsp:sp modelId="{CD21292B-A93B-474B-A17C-CE2926CA6AA3}">
      <dsp:nvSpPr>
        <dsp:cNvPr id="0" name=""/>
        <dsp:cNvSpPr/>
      </dsp:nvSpPr>
      <dsp:spPr>
        <a:xfrm>
          <a:off x="6344084" y="344152"/>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40115-93EF-4F28-9182-D4B73660C280}">
      <dsp:nvSpPr>
        <dsp:cNvPr id="0" name=""/>
        <dsp:cNvSpPr/>
      </dsp:nvSpPr>
      <dsp:spPr>
        <a:xfrm>
          <a:off x="6344084" y="2034959"/>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b="1" i="0" kern="1200" baseline="0" dirty="0"/>
            <a:t>Prompt Optimizer for AI Image Generation</a:t>
          </a:r>
          <a:r>
            <a:rPr lang="en-US" sz="2100" b="0" i="0" kern="1200" baseline="0" dirty="0"/>
            <a:t>:</a:t>
          </a:r>
          <a:endParaRPr lang="en-US" sz="2100" kern="1200" dirty="0"/>
        </a:p>
      </dsp:txBody>
      <dsp:txXfrm>
        <a:off x="6344084" y="2034959"/>
        <a:ext cx="4315781" cy="647367"/>
      </dsp:txXfrm>
    </dsp:sp>
    <dsp:sp modelId="{185D269C-2DF2-4C2A-9F8D-095F39F969DC}">
      <dsp:nvSpPr>
        <dsp:cNvPr id="0" name=""/>
        <dsp:cNvSpPr/>
      </dsp:nvSpPr>
      <dsp:spPr>
        <a:xfrm>
          <a:off x="6344084" y="2766179"/>
          <a:ext cx="4315781" cy="176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i="0" kern="1200" baseline="0" dirty="0"/>
            <a:t>Prompt Enhancement</a:t>
          </a:r>
          <a:r>
            <a:rPr lang="en-US" sz="1800" b="0" i="0" kern="1200" baseline="0" dirty="0"/>
            <a:t>: Uses natural language processing (NLP) techniques to help users refine their prompts.</a:t>
          </a:r>
          <a:endParaRPr lang="en-US" sz="1800" kern="1200" dirty="0"/>
        </a:p>
        <a:p>
          <a:pPr marL="0" lvl="0" indent="0" algn="l" defTabSz="800100">
            <a:lnSpc>
              <a:spcPct val="100000"/>
            </a:lnSpc>
            <a:spcBef>
              <a:spcPct val="0"/>
            </a:spcBef>
            <a:spcAft>
              <a:spcPct val="35000"/>
            </a:spcAft>
            <a:buNone/>
          </a:pPr>
          <a:r>
            <a:rPr lang="en-US" sz="1800" b="1" i="0" kern="1200" baseline="0" dirty="0"/>
            <a:t>Compatibility</a:t>
          </a:r>
          <a:r>
            <a:rPr lang="en-US" sz="1800" b="0" i="0" kern="1200" baseline="0" dirty="0"/>
            <a:t>: Works seamlessly with popular image models like Stable Diffusion and Flux.</a:t>
          </a:r>
          <a:endParaRPr lang="en-US" sz="1800" kern="1200" dirty="0"/>
        </a:p>
      </dsp:txBody>
      <dsp:txXfrm>
        <a:off x="6344084" y="2766179"/>
        <a:ext cx="4315781" cy="1768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95099-CD6A-4C8D-8B34-467ED938662A}">
      <dsp:nvSpPr>
        <dsp:cNvPr id="0" name=""/>
        <dsp:cNvSpPr/>
      </dsp:nvSpPr>
      <dsp:spPr>
        <a:xfrm>
          <a:off x="8982" y="0"/>
          <a:ext cx="1157969" cy="1122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F27103-DE15-4593-A3D6-C438D78DC2B8}">
      <dsp:nvSpPr>
        <dsp:cNvPr id="0" name=""/>
        <dsp:cNvSpPr/>
      </dsp:nvSpPr>
      <dsp:spPr>
        <a:xfrm>
          <a:off x="8982" y="1280537"/>
          <a:ext cx="3308484" cy="481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i="0" kern="1200" baseline="0"/>
            <a:t>Technologies Used</a:t>
          </a:r>
          <a:r>
            <a:rPr lang="en-US" sz="2400" b="0" i="0" kern="1200" baseline="0"/>
            <a:t>:</a:t>
          </a:r>
          <a:endParaRPr lang="en-US" sz="2400" kern="1200"/>
        </a:p>
      </dsp:txBody>
      <dsp:txXfrm>
        <a:off x="8982" y="1280537"/>
        <a:ext cx="3308484" cy="481253"/>
      </dsp:txXfrm>
    </dsp:sp>
    <dsp:sp modelId="{63BD0A32-A794-4E2B-8E94-5393918A4098}">
      <dsp:nvSpPr>
        <dsp:cNvPr id="0" name=""/>
        <dsp:cNvSpPr/>
      </dsp:nvSpPr>
      <dsp:spPr>
        <a:xfrm>
          <a:off x="8982" y="1835099"/>
          <a:ext cx="3308484" cy="194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i="0" kern="1200" baseline="0" dirty="0"/>
            <a:t>For AI Writing Assistant</a:t>
          </a:r>
          <a:r>
            <a:rPr lang="en-US" sz="1700" b="0" i="0" kern="1200" baseline="0" dirty="0"/>
            <a:t>: Utilized LLM models with Python and Hugging Face libraries for model customization.</a:t>
          </a:r>
          <a:endParaRPr lang="en-US" sz="1700" kern="1200" dirty="0"/>
        </a:p>
        <a:p>
          <a:pPr marL="0" lvl="0" indent="0" algn="l" defTabSz="755650">
            <a:lnSpc>
              <a:spcPct val="90000"/>
            </a:lnSpc>
            <a:spcBef>
              <a:spcPct val="0"/>
            </a:spcBef>
            <a:spcAft>
              <a:spcPct val="35000"/>
            </a:spcAft>
            <a:buNone/>
          </a:pPr>
          <a:r>
            <a:rPr lang="en-US" sz="1700" b="1" i="0" kern="1200" baseline="0" dirty="0"/>
            <a:t>For Prompt Optimizer</a:t>
          </a:r>
          <a:r>
            <a:rPr lang="en-US" sz="1700" b="0" i="0" kern="1200" baseline="0" dirty="0"/>
            <a:t>: Employed NLP frameworks and API integrations for interaction with models like FLUX.</a:t>
          </a:r>
          <a:endParaRPr lang="en-US" sz="1700" kern="1200" dirty="0"/>
        </a:p>
      </dsp:txBody>
      <dsp:txXfrm>
        <a:off x="8982" y="1835099"/>
        <a:ext cx="3308484" cy="1944737"/>
      </dsp:txXfrm>
    </dsp:sp>
    <dsp:sp modelId="{89DABCB7-3316-4B67-AC8E-FB35DB80E878}">
      <dsp:nvSpPr>
        <dsp:cNvPr id="0" name=""/>
        <dsp:cNvSpPr/>
      </dsp:nvSpPr>
      <dsp:spPr>
        <a:xfrm>
          <a:off x="3896451" y="0"/>
          <a:ext cx="1157969" cy="1122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41935-1DFA-402E-A78C-D4604CD20324}">
      <dsp:nvSpPr>
        <dsp:cNvPr id="0" name=""/>
        <dsp:cNvSpPr/>
      </dsp:nvSpPr>
      <dsp:spPr>
        <a:xfrm>
          <a:off x="3896451" y="1280537"/>
          <a:ext cx="3308484" cy="481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i="0" kern="1200" baseline="0"/>
            <a:t>Development Phases</a:t>
          </a:r>
          <a:r>
            <a:rPr lang="en-US" sz="2400" b="0" i="0" kern="1200" baseline="0"/>
            <a:t>:</a:t>
          </a:r>
          <a:endParaRPr lang="en-US" sz="2400" kern="1200"/>
        </a:p>
      </dsp:txBody>
      <dsp:txXfrm>
        <a:off x="3896451" y="1280537"/>
        <a:ext cx="3308484" cy="481253"/>
      </dsp:txXfrm>
    </dsp:sp>
    <dsp:sp modelId="{99E722B5-68CF-40BA-B3F4-5950C9BF0D91}">
      <dsp:nvSpPr>
        <dsp:cNvPr id="0" name=""/>
        <dsp:cNvSpPr/>
      </dsp:nvSpPr>
      <dsp:spPr>
        <a:xfrm>
          <a:off x="3896451" y="1835099"/>
          <a:ext cx="3308484" cy="194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baseline="0"/>
            <a:t>Research and design.</a:t>
          </a:r>
          <a:endParaRPr lang="en-US" sz="1700" kern="1200"/>
        </a:p>
        <a:p>
          <a:pPr marL="0" lvl="0" indent="0" algn="l" defTabSz="755650">
            <a:lnSpc>
              <a:spcPct val="90000"/>
            </a:lnSpc>
            <a:spcBef>
              <a:spcPct val="0"/>
            </a:spcBef>
            <a:spcAft>
              <a:spcPct val="35000"/>
            </a:spcAft>
            <a:buNone/>
          </a:pPr>
          <a:r>
            <a:rPr lang="en-US" sz="1700" b="0" i="0" kern="1200" baseline="0"/>
            <a:t>Model selection and training.	</a:t>
          </a:r>
          <a:endParaRPr lang="en-US" sz="1700" kern="1200"/>
        </a:p>
        <a:p>
          <a:pPr marL="0" lvl="0" indent="0" algn="l" defTabSz="755650">
            <a:lnSpc>
              <a:spcPct val="90000"/>
            </a:lnSpc>
            <a:spcBef>
              <a:spcPct val="0"/>
            </a:spcBef>
            <a:spcAft>
              <a:spcPct val="35000"/>
            </a:spcAft>
            <a:buNone/>
          </a:pPr>
          <a:r>
            <a:rPr lang="en-US" sz="1700" b="0" i="0" kern="1200" baseline="0"/>
            <a:t>Frontend and backend development.</a:t>
          </a:r>
          <a:endParaRPr lang="en-US" sz="1700" kern="1200"/>
        </a:p>
        <a:p>
          <a:pPr marL="0" lvl="0" indent="0" algn="l" defTabSz="755650">
            <a:lnSpc>
              <a:spcPct val="90000"/>
            </a:lnSpc>
            <a:spcBef>
              <a:spcPct val="0"/>
            </a:spcBef>
            <a:spcAft>
              <a:spcPct val="35000"/>
            </a:spcAft>
            <a:buNone/>
          </a:pPr>
          <a:r>
            <a:rPr lang="en-US" sz="1700" b="0" i="0" kern="1200" baseline="0"/>
            <a:t>Testing and refinement.</a:t>
          </a:r>
          <a:endParaRPr lang="en-US" sz="1700" kern="1200"/>
        </a:p>
      </dsp:txBody>
      <dsp:txXfrm>
        <a:off x="3896451" y="1835099"/>
        <a:ext cx="3308484" cy="1944737"/>
      </dsp:txXfrm>
    </dsp:sp>
    <dsp:sp modelId="{080F43BF-EA12-4CE7-9BA3-D1A558DFD457}">
      <dsp:nvSpPr>
        <dsp:cNvPr id="0" name=""/>
        <dsp:cNvSpPr/>
      </dsp:nvSpPr>
      <dsp:spPr>
        <a:xfrm>
          <a:off x="7783921" y="0"/>
          <a:ext cx="1157969" cy="1122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9D2A0-D663-4AE7-ABF8-949B89419442}">
      <dsp:nvSpPr>
        <dsp:cNvPr id="0" name=""/>
        <dsp:cNvSpPr/>
      </dsp:nvSpPr>
      <dsp:spPr>
        <a:xfrm>
          <a:off x="7783921" y="1280537"/>
          <a:ext cx="3308484" cy="481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i="0" kern="1200" baseline="0"/>
            <a:t>Challenges</a:t>
          </a:r>
          <a:r>
            <a:rPr lang="en-US" sz="2400" b="0" i="0" kern="1200" baseline="0"/>
            <a:t>:</a:t>
          </a:r>
          <a:endParaRPr lang="en-US" sz="2400" kern="1200"/>
        </a:p>
      </dsp:txBody>
      <dsp:txXfrm>
        <a:off x="7783921" y="1280537"/>
        <a:ext cx="3308484" cy="481253"/>
      </dsp:txXfrm>
    </dsp:sp>
    <dsp:sp modelId="{31C9A32E-9D04-4CA4-BF8E-780300A2CE7F}">
      <dsp:nvSpPr>
        <dsp:cNvPr id="0" name=""/>
        <dsp:cNvSpPr/>
      </dsp:nvSpPr>
      <dsp:spPr>
        <a:xfrm>
          <a:off x="7783921" y="1835099"/>
          <a:ext cx="3308484" cy="194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baseline="0"/>
            <a:t>Ensuring model accuracy while maintaining user-friendly interfaces.</a:t>
          </a:r>
          <a:endParaRPr lang="en-US" sz="1700" kern="1200"/>
        </a:p>
        <a:p>
          <a:pPr marL="0" lvl="0" indent="0" algn="l" defTabSz="755650">
            <a:lnSpc>
              <a:spcPct val="90000"/>
            </a:lnSpc>
            <a:spcBef>
              <a:spcPct val="0"/>
            </a:spcBef>
            <a:spcAft>
              <a:spcPct val="35000"/>
            </a:spcAft>
            <a:buNone/>
          </a:pPr>
          <a:r>
            <a:rPr lang="en-US" sz="1700" b="0" i="0" kern="1200" baseline="0"/>
            <a:t>Managing computational resources for real-time prompt optimization.</a:t>
          </a:r>
          <a:endParaRPr lang="en-US" sz="1700" kern="1200"/>
        </a:p>
      </dsp:txBody>
      <dsp:txXfrm>
        <a:off x="7783921" y="1835099"/>
        <a:ext cx="3308484" cy="19447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BB66F-4897-47EE-A85F-B1C3ADFC1D2B}">
      <dsp:nvSpPr>
        <dsp:cNvPr id="0" name=""/>
        <dsp:cNvSpPr/>
      </dsp:nvSpPr>
      <dsp:spPr>
        <a:xfrm>
          <a:off x="2157280" y="297914"/>
          <a:ext cx="2161687" cy="2161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D3DBA-8528-48A5-825C-6633F50D98F7}">
      <dsp:nvSpPr>
        <dsp:cNvPr id="0" name=""/>
        <dsp:cNvSpPr/>
      </dsp:nvSpPr>
      <dsp:spPr>
        <a:xfrm>
          <a:off x="2617968" y="7586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62BAD-DE41-4219-8316-DA3D50A6EC22}">
      <dsp:nvSpPr>
        <dsp:cNvPr id="0" name=""/>
        <dsp:cNvSpPr/>
      </dsp:nvSpPr>
      <dsp:spPr>
        <a:xfrm>
          <a:off x="1466249" y="3132914"/>
          <a:ext cx="3543750" cy="140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AI Writing Assistant: </a:t>
          </a:r>
        </a:p>
        <a:p>
          <a:pPr marL="0" lvl="0" indent="0" algn="ctr" defTabSz="711200">
            <a:lnSpc>
              <a:spcPct val="90000"/>
            </a:lnSpc>
            <a:spcBef>
              <a:spcPct val="0"/>
            </a:spcBef>
            <a:spcAft>
              <a:spcPct val="35000"/>
            </a:spcAft>
            <a:buNone/>
            <a:defRPr cap="all"/>
          </a:pPr>
          <a:r>
            <a:rPr lang="en-US" sz="1600" kern="1200" dirty="0"/>
            <a:t>Enabled faster and more efficient content creation.</a:t>
          </a:r>
        </a:p>
        <a:p>
          <a:pPr marL="0" lvl="0" indent="0" algn="ctr" defTabSz="711200">
            <a:lnSpc>
              <a:spcPct val="90000"/>
            </a:lnSpc>
            <a:spcBef>
              <a:spcPct val="0"/>
            </a:spcBef>
            <a:spcAft>
              <a:spcPct val="35000"/>
            </a:spcAft>
            <a:buNone/>
            <a:defRPr cap="all"/>
          </a:pPr>
          <a:r>
            <a:rPr lang="en-US" sz="1600" kern="1200" dirty="0"/>
            <a:t>Easy to use, customizable, and accessible for various users.</a:t>
          </a:r>
        </a:p>
      </dsp:txBody>
      <dsp:txXfrm>
        <a:off x="1466249" y="3132914"/>
        <a:ext cx="3543750" cy="1409018"/>
      </dsp:txXfrm>
    </dsp:sp>
    <dsp:sp modelId="{27F78994-E566-48F8-8A78-C9EBD5AB6C32}">
      <dsp:nvSpPr>
        <dsp:cNvPr id="0" name=""/>
        <dsp:cNvSpPr/>
      </dsp:nvSpPr>
      <dsp:spPr>
        <a:xfrm>
          <a:off x="6827234" y="297914"/>
          <a:ext cx="2161687" cy="2161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F619D-263F-452D-B26E-1D9C5BDC5E3A}">
      <dsp:nvSpPr>
        <dsp:cNvPr id="0" name=""/>
        <dsp:cNvSpPr/>
      </dsp:nvSpPr>
      <dsp:spPr>
        <a:xfrm>
          <a:off x="7287921" y="7586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FCE067-405C-46B2-99FC-A2A383FF1960}">
      <dsp:nvSpPr>
        <dsp:cNvPr id="0" name=""/>
        <dsp:cNvSpPr/>
      </dsp:nvSpPr>
      <dsp:spPr>
        <a:xfrm>
          <a:off x="5630155" y="3132914"/>
          <a:ext cx="4555845" cy="140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Prompt Optimizer for AI Image Models: </a:t>
          </a:r>
        </a:p>
        <a:p>
          <a:pPr marL="0" lvl="0" indent="0" algn="ctr" defTabSz="711200">
            <a:lnSpc>
              <a:spcPct val="90000"/>
            </a:lnSpc>
            <a:spcBef>
              <a:spcPct val="0"/>
            </a:spcBef>
            <a:spcAft>
              <a:spcPct val="35000"/>
            </a:spcAft>
            <a:buNone/>
            <a:defRPr cap="all"/>
          </a:pPr>
          <a:r>
            <a:rPr lang="en-US" sz="1600" kern="1200" dirty="0"/>
            <a:t>Improved image quality through better prompt refinement.</a:t>
          </a:r>
        </a:p>
        <a:p>
          <a:pPr marL="0" lvl="0" indent="0" algn="ctr" defTabSz="711200">
            <a:lnSpc>
              <a:spcPct val="90000"/>
            </a:lnSpc>
            <a:spcBef>
              <a:spcPct val="0"/>
            </a:spcBef>
            <a:spcAft>
              <a:spcPct val="35000"/>
            </a:spcAft>
            <a:buNone/>
            <a:defRPr cap="all"/>
          </a:pPr>
          <a:r>
            <a:rPr lang="en-US" sz="1600" kern="1200" dirty="0"/>
            <a:t>Enhanced user experience and smoothly integrated with popular AI models.</a:t>
          </a:r>
        </a:p>
      </dsp:txBody>
      <dsp:txXfrm>
        <a:off x="5630155" y="3132914"/>
        <a:ext cx="4555845" cy="140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D6D1C-2A57-40B9-ACDD-9FEC06D34BB1}">
      <dsp:nvSpPr>
        <dsp:cNvPr id="0" name=""/>
        <dsp:cNvSpPr/>
      </dsp:nvSpPr>
      <dsp:spPr>
        <a:xfrm>
          <a:off x="1768404" y="76494"/>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F4487-7F8B-488C-9055-3B8E1BA66C2E}">
      <dsp:nvSpPr>
        <dsp:cNvPr id="0" name=""/>
        <dsp:cNvSpPr/>
      </dsp:nvSpPr>
      <dsp:spPr>
        <a:xfrm>
          <a:off x="365775" y="1799067"/>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i="0" kern="1200" baseline="0" dirty="0"/>
            <a:t>Strengths</a:t>
          </a:r>
          <a:r>
            <a:rPr lang="en-US" sz="3600" b="0" i="0" kern="1200" baseline="0" dirty="0"/>
            <a:t>:</a:t>
          </a:r>
          <a:endParaRPr lang="en-US" sz="3600" kern="1200" dirty="0"/>
        </a:p>
      </dsp:txBody>
      <dsp:txXfrm>
        <a:off x="365775" y="1799067"/>
        <a:ext cx="4315781" cy="647367"/>
      </dsp:txXfrm>
    </dsp:sp>
    <dsp:sp modelId="{1FEFDC18-53D9-44CD-A5FC-800822E4184C}">
      <dsp:nvSpPr>
        <dsp:cNvPr id="0" name=""/>
        <dsp:cNvSpPr/>
      </dsp:nvSpPr>
      <dsp:spPr>
        <a:xfrm>
          <a:off x="365775" y="2545062"/>
          <a:ext cx="4315781" cy="246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i="0" kern="1200" baseline="0"/>
            <a:t>AI Writing Assistant</a:t>
          </a:r>
          <a:r>
            <a:rPr lang="en-US" sz="1700" b="0" i="0" kern="1200" baseline="0"/>
            <a:t>:</a:t>
          </a:r>
          <a:endParaRPr lang="en-US" sz="1700" kern="1200"/>
        </a:p>
        <a:p>
          <a:pPr marL="171450" lvl="1" indent="-171450" algn="l" defTabSz="755650">
            <a:lnSpc>
              <a:spcPct val="90000"/>
            </a:lnSpc>
            <a:spcBef>
              <a:spcPct val="0"/>
            </a:spcBef>
            <a:spcAft>
              <a:spcPct val="15000"/>
            </a:spcAft>
            <a:buChar char="•"/>
          </a:pPr>
          <a:r>
            <a:rPr lang="en-US" sz="1700" b="0" i="0" kern="1200" baseline="0"/>
            <a:t>Efficient and fast content generation.</a:t>
          </a:r>
          <a:endParaRPr lang="en-US" sz="1700" kern="1200"/>
        </a:p>
        <a:p>
          <a:pPr marL="171450" lvl="1" indent="-171450" algn="l" defTabSz="755650">
            <a:lnSpc>
              <a:spcPct val="90000"/>
            </a:lnSpc>
            <a:spcBef>
              <a:spcPct val="0"/>
            </a:spcBef>
            <a:spcAft>
              <a:spcPct val="15000"/>
            </a:spcAft>
            <a:buChar char="•"/>
          </a:pPr>
          <a:r>
            <a:rPr lang="en-US" sz="1700" b="0" i="0" kern="1200" baseline="0"/>
            <a:t>Highly customizable, allowing users to adjust tone, style, and format easily.</a:t>
          </a:r>
          <a:endParaRPr lang="en-US" sz="1700" kern="1200"/>
        </a:p>
        <a:p>
          <a:pPr marL="0" lvl="0" indent="0" algn="l" defTabSz="755650">
            <a:lnSpc>
              <a:spcPct val="90000"/>
            </a:lnSpc>
            <a:spcBef>
              <a:spcPct val="0"/>
            </a:spcBef>
            <a:spcAft>
              <a:spcPct val="35000"/>
            </a:spcAft>
            <a:buNone/>
          </a:pPr>
          <a:r>
            <a:rPr lang="en-US" sz="1700" b="1" i="0" kern="1200" baseline="0"/>
            <a:t>Prompt Optimizer for AI Image Models</a:t>
          </a:r>
          <a:r>
            <a:rPr lang="en-US" sz="1700" b="0" i="0" kern="1200" baseline="0"/>
            <a:t>:</a:t>
          </a:r>
          <a:endParaRPr lang="en-US" sz="1700" kern="1200"/>
        </a:p>
        <a:p>
          <a:pPr marL="171450" lvl="1" indent="-171450" algn="l" defTabSz="755650">
            <a:lnSpc>
              <a:spcPct val="90000"/>
            </a:lnSpc>
            <a:spcBef>
              <a:spcPct val="0"/>
            </a:spcBef>
            <a:spcAft>
              <a:spcPct val="15000"/>
            </a:spcAft>
            <a:buChar char="•"/>
          </a:pPr>
          <a:r>
            <a:rPr lang="en-US" sz="1700" b="0" i="0" kern="1200" baseline="0"/>
            <a:t>Improved image generation accuracy through prompt refinement.</a:t>
          </a:r>
          <a:endParaRPr lang="en-US" sz="1700" kern="1200"/>
        </a:p>
        <a:p>
          <a:pPr marL="171450" lvl="1" indent="-171450" algn="l" defTabSz="755650">
            <a:lnSpc>
              <a:spcPct val="90000"/>
            </a:lnSpc>
            <a:spcBef>
              <a:spcPct val="0"/>
            </a:spcBef>
            <a:spcAft>
              <a:spcPct val="15000"/>
            </a:spcAft>
            <a:buChar char="•"/>
          </a:pPr>
          <a:r>
            <a:rPr lang="en-US" sz="1700" b="0" i="0" kern="1200" baseline="0"/>
            <a:t>Seamless integration with popular AI models like Stable Diffusion and Flux.</a:t>
          </a:r>
          <a:endParaRPr lang="en-US" sz="1700" kern="1200"/>
        </a:p>
      </dsp:txBody>
      <dsp:txXfrm>
        <a:off x="365775" y="2545062"/>
        <a:ext cx="4315781" cy="2460714"/>
      </dsp:txXfrm>
    </dsp:sp>
    <dsp:sp modelId="{797046B9-1458-481A-A47E-5FE8F04F1C74}">
      <dsp:nvSpPr>
        <dsp:cNvPr id="0" name=""/>
        <dsp:cNvSpPr/>
      </dsp:nvSpPr>
      <dsp:spPr>
        <a:xfrm>
          <a:off x="7507486" y="76494"/>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5706BF-B2A2-449F-A818-9E332901A637}">
      <dsp:nvSpPr>
        <dsp:cNvPr id="0" name=""/>
        <dsp:cNvSpPr/>
      </dsp:nvSpPr>
      <dsp:spPr>
        <a:xfrm>
          <a:off x="6104857" y="1799067"/>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i="0" kern="1200" baseline="0"/>
            <a:t>Weaknesses</a:t>
          </a:r>
          <a:r>
            <a:rPr lang="en-US" sz="3600" b="0" i="0" kern="1200" baseline="0"/>
            <a:t>:</a:t>
          </a:r>
          <a:endParaRPr lang="en-US" sz="3600" kern="1200"/>
        </a:p>
      </dsp:txBody>
      <dsp:txXfrm>
        <a:off x="6104857" y="1799067"/>
        <a:ext cx="4315781" cy="647367"/>
      </dsp:txXfrm>
    </dsp:sp>
    <dsp:sp modelId="{5E53564A-4714-405E-9A57-76A4083C51C5}">
      <dsp:nvSpPr>
        <dsp:cNvPr id="0" name=""/>
        <dsp:cNvSpPr/>
      </dsp:nvSpPr>
      <dsp:spPr>
        <a:xfrm>
          <a:off x="5436818" y="2545062"/>
          <a:ext cx="5651860" cy="246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i="0" kern="1200" baseline="0" dirty="0"/>
            <a:t>AI Writing Assistant</a:t>
          </a:r>
          <a:r>
            <a:rPr lang="en-US" sz="1700" b="0" i="0" kern="1200" baseline="0" dirty="0"/>
            <a:t>:</a:t>
          </a:r>
          <a:endParaRPr lang="en-US" sz="1700" kern="1200" dirty="0"/>
        </a:p>
        <a:p>
          <a:pPr marL="171450" lvl="1" indent="-171450" algn="l" defTabSz="755650">
            <a:lnSpc>
              <a:spcPct val="90000"/>
            </a:lnSpc>
            <a:spcBef>
              <a:spcPct val="0"/>
            </a:spcBef>
            <a:spcAft>
              <a:spcPct val="15000"/>
            </a:spcAft>
            <a:buChar char="•"/>
          </a:pPr>
          <a:r>
            <a:rPr lang="en-US" sz="1700" b="0" i="0" kern="1200" baseline="0" dirty="0"/>
            <a:t>Limited in handling very specialized or highly technical content.</a:t>
          </a:r>
          <a:endParaRPr lang="en-US" sz="1700" kern="1200" dirty="0"/>
        </a:p>
        <a:p>
          <a:pPr marL="171450" lvl="1" indent="-171450" algn="l" defTabSz="755650">
            <a:lnSpc>
              <a:spcPct val="90000"/>
            </a:lnSpc>
            <a:spcBef>
              <a:spcPct val="0"/>
            </a:spcBef>
            <a:spcAft>
              <a:spcPct val="15000"/>
            </a:spcAft>
            <a:buChar char="•"/>
          </a:pPr>
          <a:r>
            <a:rPr lang="en-US" sz="1700" b="0" i="0" kern="1200" baseline="0"/>
            <a:t>May require further fine-tuning for complex tasks.</a:t>
          </a:r>
          <a:endParaRPr lang="en-US" sz="1700" kern="1200"/>
        </a:p>
        <a:p>
          <a:pPr marL="0" lvl="0" indent="0" algn="l" defTabSz="755650">
            <a:lnSpc>
              <a:spcPct val="90000"/>
            </a:lnSpc>
            <a:spcBef>
              <a:spcPct val="0"/>
            </a:spcBef>
            <a:spcAft>
              <a:spcPct val="35000"/>
            </a:spcAft>
            <a:buNone/>
          </a:pPr>
          <a:r>
            <a:rPr lang="en-US" sz="1700" b="1" i="0" kern="1200" baseline="0"/>
            <a:t>Prompt Optimizer</a:t>
          </a:r>
          <a:r>
            <a:rPr lang="en-US" sz="1700" b="0" i="0" kern="1200" baseline="0"/>
            <a:t>:</a:t>
          </a:r>
          <a:endParaRPr lang="en-US" sz="1700" kern="1200"/>
        </a:p>
        <a:p>
          <a:pPr marL="171450" lvl="1" indent="-171450" algn="l" defTabSz="755650">
            <a:lnSpc>
              <a:spcPct val="90000"/>
            </a:lnSpc>
            <a:spcBef>
              <a:spcPct val="0"/>
            </a:spcBef>
            <a:spcAft>
              <a:spcPct val="15000"/>
            </a:spcAft>
            <a:buChar char="•"/>
          </a:pPr>
          <a:r>
            <a:rPr lang="en-US" sz="1700" b="0" i="0" kern="1200" baseline="0" dirty="0"/>
            <a:t>Can still struggle with very abstract or unconventional prompts.</a:t>
          </a:r>
          <a:endParaRPr lang="en-US" sz="1700" kern="1200" dirty="0"/>
        </a:p>
        <a:p>
          <a:pPr marL="171450" lvl="1" indent="-171450" algn="l" defTabSz="755650">
            <a:lnSpc>
              <a:spcPct val="90000"/>
            </a:lnSpc>
            <a:spcBef>
              <a:spcPct val="0"/>
            </a:spcBef>
            <a:spcAft>
              <a:spcPct val="15000"/>
            </a:spcAft>
            <a:buChar char="•"/>
          </a:pPr>
          <a:r>
            <a:rPr lang="en-US" sz="1700" b="0" i="0" kern="1200" baseline="0"/>
            <a:t>The quality of image output depends heavily on the user’s initial input and refinement process.</a:t>
          </a:r>
          <a:endParaRPr lang="en-US" sz="1700" kern="1200"/>
        </a:p>
      </dsp:txBody>
      <dsp:txXfrm>
        <a:off x="5436818" y="2545062"/>
        <a:ext cx="5651860" cy="2460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64BDC-5D88-4C71-BBDD-F278C490F1F8}">
      <dsp:nvSpPr>
        <dsp:cNvPr id="0" name=""/>
        <dsp:cNvSpPr/>
      </dsp:nvSpPr>
      <dsp:spPr>
        <a:xfrm>
          <a:off x="9756" y="203838"/>
          <a:ext cx="2916216" cy="3372159"/>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1. General Model Feedback</a:t>
          </a:r>
          <a:endParaRPr lang="en-US" sz="1400" kern="1200"/>
        </a:p>
        <a:p>
          <a:pPr marL="57150" lvl="1" indent="-57150" algn="l" defTabSz="488950">
            <a:lnSpc>
              <a:spcPct val="90000"/>
            </a:lnSpc>
            <a:spcBef>
              <a:spcPct val="0"/>
            </a:spcBef>
            <a:spcAft>
              <a:spcPct val="15000"/>
            </a:spcAft>
            <a:buChar char="•"/>
          </a:pPr>
          <a:r>
            <a:rPr lang="en-US" sz="1100" b="1" kern="1200" dirty="0"/>
            <a:t>Florence-2</a:t>
          </a:r>
          <a:r>
            <a:rPr lang="en-US" sz="1100" kern="1200" dirty="0"/>
            <a:t>:</a:t>
          </a:r>
        </a:p>
        <a:p>
          <a:pPr marL="114300" lvl="2" indent="-57150" algn="l" defTabSz="488950">
            <a:lnSpc>
              <a:spcPct val="90000"/>
            </a:lnSpc>
            <a:spcBef>
              <a:spcPct val="0"/>
            </a:spcBef>
            <a:spcAft>
              <a:spcPct val="15000"/>
            </a:spcAft>
            <a:buChar char="•"/>
          </a:pPr>
          <a:r>
            <a:rPr lang="en-US" sz="1100" kern="1200" dirty="0"/>
            <a:t>Adding fictional info... like sitting on a bench and looking at sky while there is no sky, stuff like that.</a:t>
          </a:r>
        </a:p>
        <a:p>
          <a:pPr marL="114300" lvl="2" indent="-57150" algn="l" defTabSz="488950">
            <a:lnSpc>
              <a:spcPct val="90000"/>
            </a:lnSpc>
            <a:spcBef>
              <a:spcPct val="0"/>
            </a:spcBef>
            <a:spcAft>
              <a:spcPct val="15000"/>
            </a:spcAft>
            <a:buChar char="•"/>
          </a:pPr>
          <a:r>
            <a:rPr lang="en-US" sz="1100" kern="1200"/>
            <a:t>Couldn't identify if the person is a woman or man.</a:t>
          </a:r>
        </a:p>
        <a:p>
          <a:pPr marL="57150" lvl="1" indent="-57150" algn="l" defTabSz="488950">
            <a:lnSpc>
              <a:spcPct val="90000"/>
            </a:lnSpc>
            <a:spcBef>
              <a:spcPct val="0"/>
            </a:spcBef>
            <a:spcAft>
              <a:spcPct val="15000"/>
            </a:spcAft>
            <a:buChar char="•"/>
          </a:pPr>
          <a:r>
            <a:rPr lang="en-US" sz="1100" b="1" kern="1200"/>
            <a:t>joyCaption</a:t>
          </a:r>
          <a:r>
            <a:rPr lang="en-US" sz="1100" kern="1200"/>
            <a:t>:</a:t>
          </a:r>
        </a:p>
        <a:p>
          <a:pPr marL="114300" lvl="2" indent="-57150" algn="l" defTabSz="488950">
            <a:lnSpc>
              <a:spcPct val="90000"/>
            </a:lnSpc>
            <a:spcBef>
              <a:spcPct val="0"/>
            </a:spcBef>
            <a:spcAft>
              <a:spcPct val="15000"/>
            </a:spcAft>
            <a:buChar char="•"/>
          </a:pPr>
          <a:r>
            <a:rPr lang="en-US" sz="1100" kern="1200" dirty="0"/>
            <a:t>Very good model with very good output (could identify that the dress is semi-transparent ) but we couldn't find its source code as it's Chinese and they use  COMFY UI.</a:t>
          </a:r>
        </a:p>
      </dsp:txBody>
      <dsp:txXfrm>
        <a:off x="95169" y="289251"/>
        <a:ext cx="2745390" cy="3201333"/>
      </dsp:txXfrm>
    </dsp:sp>
    <dsp:sp modelId="{D9642E1C-BB2F-4D10-82B2-311451A447B4}">
      <dsp:nvSpPr>
        <dsp:cNvPr id="0" name=""/>
        <dsp:cNvSpPr/>
      </dsp:nvSpPr>
      <dsp:spPr>
        <a:xfrm>
          <a:off x="3217594" y="1528307"/>
          <a:ext cx="618237" cy="723221"/>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t>1</a:t>
          </a:r>
        </a:p>
      </dsp:txBody>
      <dsp:txXfrm>
        <a:off x="3217594" y="1672951"/>
        <a:ext cx="432766" cy="433933"/>
      </dsp:txXfrm>
    </dsp:sp>
    <dsp:sp modelId="{B0C627F7-D306-4CBB-8109-F4D310F2A0C4}">
      <dsp:nvSpPr>
        <dsp:cNvPr id="0" name=""/>
        <dsp:cNvSpPr/>
      </dsp:nvSpPr>
      <dsp:spPr>
        <a:xfrm>
          <a:off x="4092459" y="203838"/>
          <a:ext cx="2916216" cy="3372159"/>
        </a:xfrm>
        <a:prstGeom prst="roundRect">
          <a:avLst>
            <a:gd name="adj" fmla="val 10000"/>
          </a:avLst>
        </a:prstGeom>
        <a:solidFill>
          <a:schemeClr val="accent3">
            <a:hueOff val="-748853"/>
            <a:satOff val="3112"/>
            <a:lumOff val="-12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2. Model Performance Issues</a:t>
          </a:r>
          <a:endParaRPr lang="en-US" sz="1400" kern="1200"/>
        </a:p>
        <a:p>
          <a:pPr marL="57150" lvl="1" indent="-57150" algn="l" defTabSz="488950">
            <a:lnSpc>
              <a:spcPct val="90000"/>
            </a:lnSpc>
            <a:spcBef>
              <a:spcPct val="0"/>
            </a:spcBef>
            <a:spcAft>
              <a:spcPct val="15000"/>
            </a:spcAft>
            <a:buChar char="•"/>
          </a:pPr>
          <a:r>
            <a:rPr lang="en-US" sz="1100" b="1" kern="1200" dirty="0"/>
            <a:t>qwen2-VL</a:t>
          </a:r>
          <a:r>
            <a:rPr lang="en-US" sz="1100" kern="1200" dirty="0"/>
            <a:t>:</a:t>
          </a:r>
        </a:p>
        <a:p>
          <a:pPr marL="114300" lvl="2" indent="-57150" algn="l" defTabSz="488950">
            <a:lnSpc>
              <a:spcPct val="90000"/>
            </a:lnSpc>
            <a:spcBef>
              <a:spcPct val="0"/>
            </a:spcBef>
            <a:spcAft>
              <a:spcPct val="15000"/>
            </a:spcAft>
            <a:buChar char="•"/>
          </a:pPr>
          <a:r>
            <a:rPr lang="en-US" sz="1100" kern="1200"/>
            <a:t>very good results </a:t>
          </a:r>
        </a:p>
        <a:p>
          <a:pPr marL="114300" lvl="2" indent="-57150" algn="l" defTabSz="488950">
            <a:lnSpc>
              <a:spcPct val="90000"/>
            </a:lnSpc>
            <a:spcBef>
              <a:spcPct val="0"/>
            </a:spcBef>
            <a:spcAft>
              <a:spcPct val="15000"/>
            </a:spcAft>
            <a:buChar char="•"/>
          </a:pPr>
          <a:r>
            <a:rPr lang="en-US" sz="1100" kern="1200"/>
            <a:t>can’t be run even the 2B on colab.</a:t>
          </a:r>
        </a:p>
        <a:p>
          <a:pPr marL="114300" lvl="2" indent="-57150" algn="l" defTabSz="488950">
            <a:lnSpc>
              <a:spcPct val="90000"/>
            </a:lnSpc>
            <a:spcBef>
              <a:spcPct val="0"/>
            </a:spcBef>
            <a:spcAft>
              <a:spcPct val="15000"/>
            </a:spcAft>
            <a:buChar char="•"/>
          </a:pPr>
          <a:r>
            <a:rPr lang="en-US" sz="1100" kern="1200"/>
            <a:t>Couldn’t access it on Kaggle </a:t>
          </a:r>
        </a:p>
        <a:p>
          <a:pPr marL="57150" lvl="1" indent="-57150" algn="l" defTabSz="488950">
            <a:lnSpc>
              <a:spcPct val="90000"/>
            </a:lnSpc>
            <a:spcBef>
              <a:spcPct val="0"/>
            </a:spcBef>
            <a:spcAft>
              <a:spcPct val="15000"/>
            </a:spcAft>
            <a:buChar char="•"/>
          </a:pPr>
          <a:r>
            <a:rPr lang="en-US" sz="1100" b="1" kern="1200"/>
            <a:t>nano llava</a:t>
          </a:r>
          <a:r>
            <a:rPr lang="en-US" sz="1100" kern="1200"/>
            <a:t>:</a:t>
          </a:r>
        </a:p>
        <a:p>
          <a:pPr marL="114300" lvl="2" indent="-57150" algn="l" defTabSz="488950">
            <a:lnSpc>
              <a:spcPct val="90000"/>
            </a:lnSpc>
            <a:spcBef>
              <a:spcPct val="0"/>
            </a:spcBef>
            <a:spcAft>
              <a:spcPct val="15000"/>
            </a:spcAft>
            <a:buChar char="•"/>
          </a:pPr>
          <a:r>
            <a:rPr lang="en-US" sz="1100" kern="1200" dirty="0"/>
            <a:t>Can't describe the complex photos.</a:t>
          </a:r>
        </a:p>
        <a:p>
          <a:pPr marL="57150" lvl="1" indent="-57150" algn="l" defTabSz="488950">
            <a:lnSpc>
              <a:spcPct val="90000"/>
            </a:lnSpc>
            <a:spcBef>
              <a:spcPct val="0"/>
            </a:spcBef>
            <a:spcAft>
              <a:spcPct val="15000"/>
            </a:spcAft>
            <a:buChar char="•"/>
          </a:pPr>
          <a:r>
            <a:rPr lang="en-US" sz="1100" b="1" kern="1200"/>
            <a:t>llava-v1.6-vicuna and llava 1.5v</a:t>
          </a:r>
          <a:r>
            <a:rPr lang="en-US" sz="1100" kern="1200"/>
            <a:t>:</a:t>
          </a:r>
        </a:p>
        <a:p>
          <a:pPr marL="114300" lvl="2" indent="-57150" algn="l" defTabSz="488950">
            <a:lnSpc>
              <a:spcPct val="90000"/>
            </a:lnSpc>
            <a:spcBef>
              <a:spcPct val="0"/>
            </a:spcBef>
            <a:spcAft>
              <a:spcPct val="15000"/>
            </a:spcAft>
            <a:buChar char="•"/>
          </a:pPr>
          <a:r>
            <a:rPr lang="en-US" sz="1100" kern="1200" dirty="0"/>
            <a:t>Not good outputs.</a:t>
          </a:r>
        </a:p>
        <a:p>
          <a:pPr marL="57150" lvl="1" indent="-57150" algn="l" defTabSz="488950">
            <a:lnSpc>
              <a:spcPct val="90000"/>
            </a:lnSpc>
            <a:spcBef>
              <a:spcPct val="0"/>
            </a:spcBef>
            <a:spcAft>
              <a:spcPct val="15000"/>
            </a:spcAft>
            <a:buChar char="•"/>
          </a:pPr>
          <a:r>
            <a:rPr lang="en-US" sz="1100" b="1" kern="1200"/>
            <a:t>Mistral 7B, mixtral 8x7B</a:t>
          </a:r>
          <a:r>
            <a:rPr lang="en-US" sz="1100" kern="1200"/>
            <a:t>:</a:t>
          </a:r>
        </a:p>
        <a:p>
          <a:pPr marL="114300" lvl="2" indent="-57150" algn="l" defTabSz="488950">
            <a:lnSpc>
              <a:spcPct val="90000"/>
            </a:lnSpc>
            <a:spcBef>
              <a:spcPct val="0"/>
            </a:spcBef>
            <a:spcAft>
              <a:spcPct val="15000"/>
            </a:spcAft>
            <a:buChar char="•"/>
          </a:pPr>
          <a:r>
            <a:rPr lang="en-US" sz="1100" kern="1200"/>
            <a:t>Both couldn't work.</a:t>
          </a:r>
        </a:p>
        <a:p>
          <a:pPr marL="57150" lvl="1" indent="-57150" algn="l" defTabSz="488950">
            <a:lnSpc>
              <a:spcPct val="90000"/>
            </a:lnSpc>
            <a:spcBef>
              <a:spcPct val="0"/>
            </a:spcBef>
            <a:spcAft>
              <a:spcPct val="15000"/>
            </a:spcAft>
            <a:buChar char="•"/>
          </a:pPr>
          <a:r>
            <a:rPr lang="en-US" sz="1100" b="1" kern="1200"/>
            <a:t>Molmo-7B-D-0924</a:t>
          </a:r>
          <a:r>
            <a:rPr lang="en-US" sz="1100" kern="1200"/>
            <a:t>:</a:t>
          </a:r>
        </a:p>
        <a:p>
          <a:pPr marL="114300" lvl="2" indent="-57150" algn="l" defTabSz="488950">
            <a:lnSpc>
              <a:spcPct val="90000"/>
            </a:lnSpc>
            <a:spcBef>
              <a:spcPct val="0"/>
            </a:spcBef>
            <a:spcAft>
              <a:spcPct val="15000"/>
            </a:spcAft>
            <a:buChar char="•"/>
          </a:pPr>
          <a:r>
            <a:rPr lang="en-US" sz="1100" kern="1200"/>
            <a:t>Can’t be run on Kaggle </a:t>
          </a:r>
        </a:p>
        <a:p>
          <a:pPr marL="57150" lvl="1" indent="-57150" algn="l" defTabSz="488950">
            <a:lnSpc>
              <a:spcPct val="90000"/>
            </a:lnSpc>
            <a:spcBef>
              <a:spcPct val="0"/>
            </a:spcBef>
            <a:spcAft>
              <a:spcPct val="15000"/>
            </a:spcAft>
            <a:buChar char="•"/>
          </a:pPr>
          <a:r>
            <a:rPr lang="en-US" sz="1100" b="1" kern="1200"/>
            <a:t>LLM</a:t>
          </a:r>
          <a:r>
            <a:rPr lang="en-US" sz="1100" kern="1200"/>
            <a:t>:</a:t>
          </a:r>
        </a:p>
        <a:p>
          <a:pPr marL="114300" lvl="2" indent="-57150" algn="l" defTabSz="488950">
            <a:lnSpc>
              <a:spcPct val="90000"/>
            </a:lnSpc>
            <a:spcBef>
              <a:spcPct val="0"/>
            </a:spcBef>
            <a:spcAft>
              <a:spcPct val="15000"/>
            </a:spcAft>
            <a:buChar char="•"/>
          </a:pPr>
          <a:r>
            <a:rPr lang="en-US" sz="1100" kern="1200"/>
            <a:t>llama 3.2 1B low quality output </a:t>
          </a:r>
        </a:p>
        <a:p>
          <a:pPr marL="114300" lvl="2" indent="-57150" algn="l" defTabSz="488950">
            <a:lnSpc>
              <a:spcPct val="90000"/>
            </a:lnSpc>
            <a:spcBef>
              <a:spcPct val="0"/>
            </a:spcBef>
            <a:spcAft>
              <a:spcPct val="15000"/>
            </a:spcAft>
            <a:buChar char="•"/>
          </a:pPr>
          <a:r>
            <a:rPr lang="en-US" sz="1100" kern="1200" dirty="0"/>
            <a:t>llama 3.2 11B (VL) --&gt; Less details and the other couldn't work on collab.</a:t>
          </a:r>
        </a:p>
      </dsp:txBody>
      <dsp:txXfrm>
        <a:off x="4177872" y="289251"/>
        <a:ext cx="2745390" cy="3201333"/>
      </dsp:txXfrm>
    </dsp:sp>
    <dsp:sp modelId="{89263074-FB1E-4E78-BCE6-9F6654871BFE}">
      <dsp:nvSpPr>
        <dsp:cNvPr id="0" name=""/>
        <dsp:cNvSpPr/>
      </dsp:nvSpPr>
      <dsp:spPr>
        <a:xfrm>
          <a:off x="7300297" y="1528307"/>
          <a:ext cx="618237" cy="723221"/>
        </a:xfrm>
        <a:prstGeom prst="rightArrow">
          <a:avLst>
            <a:gd name="adj1" fmla="val 60000"/>
            <a:gd name="adj2" fmla="val 50000"/>
          </a:avLst>
        </a:prstGeom>
        <a:solidFill>
          <a:schemeClr val="accent3">
            <a:hueOff val="-1497707"/>
            <a:satOff val="6224"/>
            <a:lumOff val="-2549"/>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t>2</a:t>
          </a:r>
        </a:p>
      </dsp:txBody>
      <dsp:txXfrm>
        <a:off x="7300297" y="1672951"/>
        <a:ext cx="432766" cy="433933"/>
      </dsp:txXfrm>
    </dsp:sp>
    <dsp:sp modelId="{BC6934B3-5875-45EC-AF0B-0FB9B022B2C2}">
      <dsp:nvSpPr>
        <dsp:cNvPr id="0" name=""/>
        <dsp:cNvSpPr/>
      </dsp:nvSpPr>
      <dsp:spPr>
        <a:xfrm>
          <a:off x="8175162" y="203838"/>
          <a:ext cx="2916216" cy="3372159"/>
        </a:xfrm>
        <a:prstGeom prst="roundRect">
          <a:avLst>
            <a:gd name="adj" fmla="val 10000"/>
          </a:avLst>
        </a:prstGeom>
        <a:solidFill>
          <a:schemeClr val="accent3">
            <a:hueOff val="-1497707"/>
            <a:satOff val="6224"/>
            <a:lumOff val="-254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3. Successful Model Performance</a:t>
          </a:r>
          <a:endParaRPr lang="en-US" sz="1400" kern="1200"/>
        </a:p>
        <a:p>
          <a:pPr marL="57150" lvl="1" indent="-57150" algn="l" defTabSz="488950">
            <a:lnSpc>
              <a:spcPct val="90000"/>
            </a:lnSpc>
            <a:spcBef>
              <a:spcPct val="0"/>
            </a:spcBef>
            <a:spcAft>
              <a:spcPct val="15000"/>
            </a:spcAft>
            <a:buChar char="•"/>
          </a:pPr>
          <a:r>
            <a:rPr lang="en-US" sz="1100" b="1" kern="1200" dirty="0"/>
            <a:t>llava-v1.6-mistral-7b-hf</a:t>
          </a:r>
          <a:r>
            <a:rPr lang="en-US" sz="1100" kern="1200" dirty="0"/>
            <a:t>:</a:t>
          </a:r>
        </a:p>
        <a:p>
          <a:pPr marL="114300" lvl="2" indent="-57150" algn="l" defTabSz="488950">
            <a:lnSpc>
              <a:spcPct val="90000"/>
            </a:lnSpc>
            <a:spcBef>
              <a:spcPct val="0"/>
            </a:spcBef>
            <a:spcAft>
              <a:spcPct val="15000"/>
            </a:spcAft>
            <a:buChar char="•"/>
          </a:pPr>
          <a:r>
            <a:rPr lang="en-US" sz="1100" kern="1200"/>
            <a:t>Perfect... could identify the dress, the woman, and no fictional adding.</a:t>
          </a:r>
        </a:p>
        <a:p>
          <a:pPr marL="57150" lvl="1" indent="-57150" algn="l" defTabSz="488950">
            <a:lnSpc>
              <a:spcPct val="90000"/>
            </a:lnSpc>
            <a:spcBef>
              <a:spcPct val="0"/>
            </a:spcBef>
            <a:spcAft>
              <a:spcPct val="15000"/>
            </a:spcAft>
            <a:buChar char="•"/>
          </a:pPr>
          <a:r>
            <a:rPr lang="en-US" sz="1100" b="1" kern="1200"/>
            <a:t>llama 3.2 3B</a:t>
          </a:r>
          <a:r>
            <a:rPr lang="en-US" sz="1100" kern="1200"/>
            <a:t>:</a:t>
          </a:r>
        </a:p>
        <a:p>
          <a:pPr marL="114300" lvl="2" indent="-57150" algn="l" defTabSz="488950">
            <a:lnSpc>
              <a:spcPct val="90000"/>
            </a:lnSpc>
            <a:spcBef>
              <a:spcPct val="0"/>
            </a:spcBef>
            <a:spcAft>
              <a:spcPct val="15000"/>
            </a:spcAft>
            <a:buChar char="•"/>
          </a:pPr>
          <a:r>
            <a:rPr lang="en-US" sz="1100" kern="1200"/>
            <a:t>Decent output.</a:t>
          </a:r>
        </a:p>
      </dsp:txBody>
      <dsp:txXfrm>
        <a:off x="8260575" y="289251"/>
        <a:ext cx="2745390" cy="3201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35C70-26EB-4F21-9FA5-6B390D00FCCE}">
      <dsp:nvSpPr>
        <dsp:cNvPr id="0" name=""/>
        <dsp:cNvSpPr/>
      </dsp:nvSpPr>
      <dsp:spPr>
        <a:xfrm>
          <a:off x="755094" y="718385"/>
          <a:ext cx="1269562" cy="1269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81734-470E-4D97-ADBE-237869AB7BF0}">
      <dsp:nvSpPr>
        <dsp:cNvPr id="0" name=""/>
        <dsp:cNvSpPr/>
      </dsp:nvSpPr>
      <dsp:spPr>
        <a:xfrm>
          <a:off x="1025656" y="988948"/>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23F76-2213-4AE0-8D73-D4EF1C2055B2}">
      <dsp:nvSpPr>
        <dsp:cNvPr id="0" name=""/>
        <dsp:cNvSpPr/>
      </dsp:nvSpPr>
      <dsp:spPr>
        <a:xfrm>
          <a:off x="64285" y="2383385"/>
          <a:ext cx="2651179" cy="107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We would like to extend our heartfelt gratitude to our instructor and supervisor, </a:t>
          </a:r>
          <a:r>
            <a:rPr lang="en-US" sz="1400" b="1" kern="1200" dirty="0"/>
            <a:t>ENGINEER EHAB IBRAHIM</a:t>
          </a:r>
          <a:r>
            <a:rPr lang="en-US" sz="1400" kern="1200" dirty="0"/>
            <a:t>. Your guidance and expertise have been instrumental in our project’s success.</a:t>
          </a:r>
        </a:p>
      </dsp:txBody>
      <dsp:txXfrm>
        <a:off x="64285" y="2383385"/>
        <a:ext cx="2651179" cy="1076596"/>
      </dsp:txXfrm>
    </dsp:sp>
    <dsp:sp modelId="{AE8D1C81-86EB-46DF-BF14-9D46F0E6E627}">
      <dsp:nvSpPr>
        <dsp:cNvPr id="0" name=""/>
        <dsp:cNvSpPr/>
      </dsp:nvSpPr>
      <dsp:spPr>
        <a:xfrm>
          <a:off x="4595406" y="718385"/>
          <a:ext cx="1269562" cy="1269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A1FDE-458F-4653-945A-B6AA855914E0}">
      <dsp:nvSpPr>
        <dsp:cNvPr id="0" name=""/>
        <dsp:cNvSpPr/>
      </dsp:nvSpPr>
      <dsp:spPr>
        <a:xfrm>
          <a:off x="4865968" y="988948"/>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AD8E51-AE8F-414E-B162-D03BEC56C9BF}">
      <dsp:nvSpPr>
        <dsp:cNvPr id="0" name=""/>
        <dsp:cNvSpPr/>
      </dsp:nvSpPr>
      <dsp:spPr>
        <a:xfrm>
          <a:off x="3079683" y="2383385"/>
          <a:ext cx="4301007" cy="107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We also want to thank the </a:t>
          </a:r>
          <a:r>
            <a:rPr lang="en-US" sz="1400" b="1" kern="1200" dirty="0"/>
            <a:t>Ministry of Communication</a:t>
          </a:r>
          <a:r>
            <a:rPr lang="en-US" sz="1400" kern="1200" dirty="0"/>
            <a:t> for providing us with this invaluable internship opportunity. This experience has allowed us to apply our knowledge in a practical setting and gain insights into the field of AI technologies. Your support has enabled us to learn and grow, and we appreciate the trust you placed in us.</a:t>
          </a:r>
        </a:p>
      </dsp:txBody>
      <dsp:txXfrm>
        <a:off x="3079683" y="2383385"/>
        <a:ext cx="4301007" cy="1076596"/>
      </dsp:txXfrm>
    </dsp:sp>
    <dsp:sp modelId="{F51CEE47-4690-4E44-81AE-705B84C55879}">
      <dsp:nvSpPr>
        <dsp:cNvPr id="0" name=""/>
        <dsp:cNvSpPr/>
      </dsp:nvSpPr>
      <dsp:spPr>
        <a:xfrm>
          <a:off x="8913302" y="718385"/>
          <a:ext cx="1269562" cy="1269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1BB10-03EE-4D3A-A425-601D12B7EA05}">
      <dsp:nvSpPr>
        <dsp:cNvPr id="0" name=""/>
        <dsp:cNvSpPr/>
      </dsp:nvSpPr>
      <dsp:spPr>
        <a:xfrm>
          <a:off x="9183865" y="988948"/>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1162F-BB0B-476B-BD99-3C5FDAF08BF8}">
      <dsp:nvSpPr>
        <dsp:cNvPr id="0" name=""/>
        <dsp:cNvSpPr/>
      </dsp:nvSpPr>
      <dsp:spPr>
        <a:xfrm>
          <a:off x="7744909" y="2383385"/>
          <a:ext cx="3606348" cy="1076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Thank you for fostering an environment of learning and innovation, where we could explore our potential and develop our skills.</a:t>
          </a:r>
        </a:p>
      </dsp:txBody>
      <dsp:txXfrm>
        <a:off x="7744909" y="2383385"/>
        <a:ext cx="3606348" cy="10765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63CC4-C410-47D8-8071-36BDC1C09D71}"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AFDA-85A1-488E-ACE8-26034DA90053}" type="slidenum">
              <a:rPr lang="en-US" smtClean="0"/>
              <a:t>‹#›</a:t>
            </a:fld>
            <a:endParaRPr lang="en-US"/>
          </a:p>
        </p:txBody>
      </p:sp>
    </p:spTree>
    <p:extLst>
      <p:ext uri="{BB962C8B-B14F-4D97-AF65-F5344CB8AC3E}">
        <p14:creationId xmlns:p14="http://schemas.microsoft.com/office/powerpoint/2010/main" val="73766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D7AFDA-85A1-488E-ACE8-26034DA90053}" type="slidenum">
              <a:rPr lang="en-US" smtClean="0"/>
              <a:t>6</a:t>
            </a:fld>
            <a:endParaRPr lang="en-US"/>
          </a:p>
        </p:txBody>
      </p:sp>
    </p:spTree>
    <p:extLst>
      <p:ext uri="{BB962C8B-B14F-4D97-AF65-F5344CB8AC3E}">
        <p14:creationId xmlns:p14="http://schemas.microsoft.com/office/powerpoint/2010/main" val="411509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3401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5654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7291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3095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10/3/2024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9003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3897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747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6744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336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4095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10/3/2024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4180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10/3/2024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73328109"/>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B9AC858-F869-8BA2-2BA7-641C02AF8EB5}"/>
              </a:ext>
            </a:extLst>
          </p:cNvPr>
          <p:cNvSpPr>
            <a:spLocks noGrp="1"/>
          </p:cNvSpPr>
          <p:nvPr>
            <p:ph type="ctrTitle"/>
          </p:nvPr>
        </p:nvSpPr>
        <p:spPr>
          <a:xfrm>
            <a:off x="540000" y="540000"/>
            <a:ext cx="4500561" cy="4259814"/>
          </a:xfrm>
        </p:spPr>
        <p:txBody>
          <a:bodyPr>
            <a:normAutofit/>
          </a:bodyPr>
          <a:lstStyle/>
          <a:p>
            <a:r>
              <a:rPr lang="en-US" sz="5500" dirty="0"/>
              <a:t>Automated Content Generation system Project </a:t>
            </a:r>
          </a:p>
        </p:txBody>
      </p:sp>
      <p:sp>
        <p:nvSpPr>
          <p:cNvPr id="3" name="Subtitle 2">
            <a:extLst>
              <a:ext uri="{FF2B5EF4-FFF2-40B4-BE49-F238E27FC236}">
                <a16:creationId xmlns:a16="http://schemas.microsoft.com/office/drawing/2014/main" id="{64E3CF70-CAFB-BDCA-071A-73AD99A90868}"/>
              </a:ext>
            </a:extLst>
          </p:cNvPr>
          <p:cNvSpPr>
            <a:spLocks noGrp="1"/>
          </p:cNvSpPr>
          <p:nvPr>
            <p:ph type="subTitle" idx="1"/>
          </p:nvPr>
        </p:nvSpPr>
        <p:spPr>
          <a:xfrm>
            <a:off x="540000" y="4988476"/>
            <a:ext cx="4500561" cy="1320249"/>
          </a:xfrm>
        </p:spPr>
        <p:txBody>
          <a:bodyPr>
            <a:normAutofit/>
          </a:bodyPr>
          <a:lstStyle/>
          <a:p>
            <a:r>
              <a:rPr lang="en-US" dirty="0"/>
              <a:t>Inspire AI</a:t>
            </a:r>
          </a:p>
          <a:p>
            <a:r>
              <a:rPr lang="en-US" dirty="0"/>
              <a:t>Content Flow</a:t>
            </a:r>
          </a:p>
          <a:p>
            <a:endParaRPr lang="en-US"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descr="A green and blue swirls&#10;&#10;Description automatically generated">
            <a:extLst>
              <a:ext uri="{FF2B5EF4-FFF2-40B4-BE49-F238E27FC236}">
                <a16:creationId xmlns:a16="http://schemas.microsoft.com/office/drawing/2014/main" id="{023D1735-8507-3CFE-E2EB-4B88666823FF}"/>
              </a:ext>
            </a:extLst>
          </p:cNvPr>
          <p:cNvPicPr>
            <a:picLocks noChangeAspect="1"/>
          </p:cNvPicPr>
          <p:nvPr/>
        </p:nvPicPr>
        <p:blipFill>
          <a:blip r:embed="rId2"/>
          <a:srcRect l="15168" r="18832"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7" name="Rectangle 3">
            <a:extLst>
              <a:ext uri="{FF2B5EF4-FFF2-40B4-BE49-F238E27FC236}">
                <a16:creationId xmlns:a16="http://schemas.microsoft.com/office/drawing/2014/main" id="{AB78BD08-6A01-95CD-378F-4A703AA9D475}"/>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83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ACC1A-AEFA-78BB-9BF6-17C52491AD18}"/>
              </a:ext>
            </a:extLst>
          </p:cNvPr>
          <p:cNvSpPr>
            <a:spLocks noGrp="1"/>
          </p:cNvSpPr>
          <p:nvPr>
            <p:ph type="title"/>
          </p:nvPr>
        </p:nvSpPr>
        <p:spPr>
          <a:xfrm>
            <a:off x="540000" y="540000"/>
            <a:ext cx="11101135" cy="1809500"/>
          </a:xfrm>
        </p:spPr>
        <p:txBody>
          <a:bodyPr anchor="t">
            <a:normAutofit/>
          </a:bodyPr>
          <a:lstStyle/>
          <a:p>
            <a:r>
              <a:rPr lang="en-US" dirty="0"/>
              <a:t>Acknowledgement</a:t>
            </a:r>
          </a:p>
        </p:txBody>
      </p:sp>
      <p:graphicFrame>
        <p:nvGraphicFramePr>
          <p:cNvPr id="12" name="Content Placeholder 2">
            <a:extLst>
              <a:ext uri="{FF2B5EF4-FFF2-40B4-BE49-F238E27FC236}">
                <a16:creationId xmlns:a16="http://schemas.microsoft.com/office/drawing/2014/main" id="{D58AA3DF-C17D-3656-18FC-CF1AEAAB2B88}"/>
              </a:ext>
            </a:extLst>
          </p:cNvPr>
          <p:cNvGraphicFramePr>
            <a:graphicFrameLocks noGrp="1"/>
          </p:cNvGraphicFramePr>
          <p:nvPr>
            <p:ph idx="1"/>
            <p:extLst>
              <p:ext uri="{D42A27DB-BD31-4B8C-83A1-F6EECF244321}">
                <p14:modId xmlns:p14="http://schemas.microsoft.com/office/powerpoint/2010/main" val="1089550418"/>
              </p:ext>
            </p:extLst>
          </p:nvPr>
        </p:nvGraphicFramePr>
        <p:xfrm>
          <a:off x="539750" y="2130358"/>
          <a:ext cx="11415544" cy="4178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8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B6B3-A089-F3B1-AD74-E59C44C27AF7}"/>
              </a:ext>
            </a:extLst>
          </p:cNvPr>
          <p:cNvSpPr>
            <a:spLocks noGrp="1"/>
          </p:cNvSpPr>
          <p:nvPr>
            <p:ph type="title"/>
          </p:nvPr>
        </p:nvSpPr>
        <p:spPr/>
        <p:txBody>
          <a:bodyPr/>
          <a:lstStyle/>
          <a:p>
            <a:r>
              <a:rPr lang="en-US"/>
              <a:t>Members of the team</a:t>
            </a:r>
            <a:endParaRPr lang="en-US" dirty="0"/>
          </a:p>
        </p:txBody>
      </p:sp>
      <p:sp>
        <p:nvSpPr>
          <p:cNvPr id="3" name="Content Placeholder 2">
            <a:extLst>
              <a:ext uri="{FF2B5EF4-FFF2-40B4-BE49-F238E27FC236}">
                <a16:creationId xmlns:a16="http://schemas.microsoft.com/office/drawing/2014/main" id="{78B37D6C-248E-60E7-B65A-0891E1B3D3B6}"/>
              </a:ext>
            </a:extLst>
          </p:cNvPr>
          <p:cNvSpPr>
            <a:spLocks noGrp="1"/>
          </p:cNvSpPr>
          <p:nvPr>
            <p:ph idx="1"/>
          </p:nvPr>
        </p:nvSpPr>
        <p:spPr/>
        <p:txBody>
          <a:bodyPr>
            <a:normAutofit/>
          </a:bodyPr>
          <a:lstStyle/>
          <a:p>
            <a:pPr marL="0" indent="0">
              <a:buNone/>
            </a:pPr>
            <a:r>
              <a:rPr lang="en-US" sz="2800" dirty="0"/>
              <a:t>1. Mohammed Saieed Abdelnaby </a:t>
            </a:r>
            <a:br>
              <a:rPr lang="en-US" sz="2800" dirty="0"/>
            </a:br>
            <a:r>
              <a:rPr lang="en-US" sz="2800" dirty="0"/>
              <a:t>2. </a:t>
            </a:r>
            <a:r>
              <a:rPr lang="en-US" sz="2800" dirty="0" err="1"/>
              <a:t>Gehad</a:t>
            </a:r>
            <a:r>
              <a:rPr lang="en-US" sz="2800" dirty="0"/>
              <a:t> Abdallah Mohammed </a:t>
            </a:r>
            <a:br>
              <a:rPr lang="en-US" sz="2800" dirty="0"/>
            </a:br>
            <a:r>
              <a:rPr lang="en-US" sz="2800" dirty="0"/>
              <a:t>3. Abdelrahman </a:t>
            </a:r>
            <a:r>
              <a:rPr lang="en-US" sz="2800" dirty="0" err="1"/>
              <a:t>Mamduh</a:t>
            </a:r>
            <a:r>
              <a:rPr lang="en-US" sz="2800" dirty="0"/>
              <a:t> </a:t>
            </a:r>
            <a:r>
              <a:rPr lang="en-US" sz="2800" dirty="0" err="1"/>
              <a:t>Eldwiny</a:t>
            </a:r>
            <a:br>
              <a:rPr lang="en-US" sz="2800" dirty="0"/>
            </a:br>
            <a:r>
              <a:rPr lang="en-US" sz="2800" dirty="0"/>
              <a:t>4. Ayat Abdelnaby mohammed Hussain </a:t>
            </a:r>
            <a:br>
              <a:rPr lang="en-US" sz="2800" dirty="0"/>
            </a:br>
            <a:r>
              <a:rPr lang="en-US" sz="2800" dirty="0"/>
              <a:t>5. Mohammed Saeed </a:t>
            </a:r>
            <a:r>
              <a:rPr lang="en-US" sz="2800" dirty="0" err="1"/>
              <a:t>fath-elbab</a:t>
            </a:r>
            <a:r>
              <a:rPr lang="en-US" sz="2800" dirty="0"/>
              <a:t> </a:t>
            </a:r>
            <a:br>
              <a:rPr lang="en-US" sz="2800" dirty="0"/>
            </a:br>
            <a:r>
              <a:rPr lang="en-US" sz="2800" dirty="0"/>
              <a:t>6. Mahmoud taha </a:t>
            </a:r>
            <a:r>
              <a:rPr lang="en-US" sz="2800" dirty="0" err="1"/>
              <a:t>abdelmaboud</a:t>
            </a:r>
            <a:r>
              <a:rPr lang="en-US" sz="2800" dirty="0"/>
              <a:t> </a:t>
            </a:r>
            <a:r>
              <a:rPr lang="en-US" sz="2800" dirty="0" err="1"/>
              <a:t>behery</a:t>
            </a:r>
            <a:r>
              <a:rPr lang="en-US" sz="2800" dirty="0"/>
              <a:t> </a:t>
            </a:r>
          </a:p>
        </p:txBody>
      </p:sp>
    </p:spTree>
    <p:extLst>
      <p:ext uri="{BB962C8B-B14F-4D97-AF65-F5344CB8AC3E}">
        <p14:creationId xmlns:p14="http://schemas.microsoft.com/office/powerpoint/2010/main" val="66712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2" name="Oval 41">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3" name="Oval 42">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4" name="Group 43">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5" name="Rectangle 44">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Rectangle 45">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7" name="Group 46">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Rectangle 47">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1" name="Rectangle 30">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9" name="Rectangle 48">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32BA00A6-3B2F-8A90-C2AF-678102431D39}"/>
              </a:ext>
            </a:extLst>
          </p:cNvPr>
          <p:cNvSpPr>
            <a:spLocks noGrp="1"/>
          </p:cNvSpPr>
          <p:nvPr>
            <p:ph type="title"/>
          </p:nvPr>
        </p:nvSpPr>
        <p:spPr>
          <a:xfrm>
            <a:off x="540000" y="540000"/>
            <a:ext cx="11101135" cy="1809500"/>
          </a:xfrm>
        </p:spPr>
        <p:txBody>
          <a:bodyPr anchor="t">
            <a:normAutofit/>
          </a:bodyPr>
          <a:lstStyle/>
          <a:p>
            <a:r>
              <a:rPr lang="en-US" dirty="0"/>
              <a:t>Introduction </a:t>
            </a:r>
          </a:p>
        </p:txBody>
      </p:sp>
      <p:graphicFrame>
        <p:nvGraphicFramePr>
          <p:cNvPr id="6" name="Rectangle 1">
            <a:extLst>
              <a:ext uri="{FF2B5EF4-FFF2-40B4-BE49-F238E27FC236}">
                <a16:creationId xmlns:a16="http://schemas.microsoft.com/office/drawing/2014/main" id="{3C588D0C-52D0-61F4-AEB9-0024D1947EF1}"/>
              </a:ext>
            </a:extLst>
          </p:cNvPr>
          <p:cNvGraphicFramePr>
            <a:graphicFrameLocks noGrp="1"/>
          </p:cNvGraphicFramePr>
          <p:nvPr>
            <p:ph idx="1"/>
            <p:extLst>
              <p:ext uri="{D42A27DB-BD31-4B8C-83A1-F6EECF244321}">
                <p14:modId xmlns:p14="http://schemas.microsoft.com/office/powerpoint/2010/main" val="1953778947"/>
              </p:ext>
            </p:extLst>
          </p:nvPr>
        </p:nvGraphicFramePr>
        <p:xfrm>
          <a:off x="566057" y="1604454"/>
          <a:ext cx="11075077"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66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EF48269-186A-90A2-8D50-E988718C2869}"/>
              </a:ext>
            </a:extLst>
          </p:cNvPr>
          <p:cNvSpPr>
            <a:spLocks noGrp="1"/>
          </p:cNvSpPr>
          <p:nvPr>
            <p:ph type="title"/>
          </p:nvPr>
        </p:nvSpPr>
        <p:spPr>
          <a:xfrm>
            <a:off x="550863" y="540001"/>
            <a:ext cx="11075080" cy="1809500"/>
          </a:xfrm>
        </p:spPr>
        <p:txBody>
          <a:bodyPr anchor="t">
            <a:normAutofit/>
          </a:bodyPr>
          <a:lstStyle/>
          <a:p>
            <a:r>
              <a:rPr lang="en-US" dirty="0"/>
              <a:t>Methodology</a:t>
            </a:r>
          </a:p>
        </p:txBody>
      </p:sp>
      <p:graphicFrame>
        <p:nvGraphicFramePr>
          <p:cNvPr id="6" name="Rectangle 1">
            <a:extLst>
              <a:ext uri="{FF2B5EF4-FFF2-40B4-BE49-F238E27FC236}">
                <a16:creationId xmlns:a16="http://schemas.microsoft.com/office/drawing/2014/main" id="{76591FDE-BE4D-C601-6C41-77AC5F084E2D}"/>
              </a:ext>
            </a:extLst>
          </p:cNvPr>
          <p:cNvGraphicFramePr>
            <a:graphicFrameLocks noGrp="1"/>
          </p:cNvGraphicFramePr>
          <p:nvPr>
            <p:ph idx="1"/>
            <p:extLst>
              <p:ext uri="{D42A27DB-BD31-4B8C-83A1-F6EECF244321}">
                <p14:modId xmlns:p14="http://schemas.microsoft.com/office/powerpoint/2010/main" val="3681414242"/>
              </p:ext>
            </p:extLst>
          </p:nvPr>
        </p:nvGraphicFramePr>
        <p:xfrm>
          <a:off x="537709" y="1640114"/>
          <a:ext cx="11378674" cy="4878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83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6631-351C-AEF9-68A3-F1AFC49D3AC7}"/>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19D3195E-FAD5-3ED7-EC6A-68F251BE0EB9}"/>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AI Writing Assistant Design</a:t>
            </a:r>
            <a:r>
              <a:rPr lang="en-US" dirty="0"/>
              <a:t>:</a:t>
            </a:r>
          </a:p>
          <a:p>
            <a:pPr marL="742950" lvl="1" indent="-285750">
              <a:buFont typeface="Arial" panose="020B0604020202020204" pitchFamily="34" charset="0"/>
              <a:buChar char="•"/>
            </a:pPr>
            <a:r>
              <a:rPr lang="en-US" b="1" dirty="0"/>
              <a:t>Architecture</a:t>
            </a:r>
            <a:r>
              <a:rPr lang="en-US" dirty="0"/>
              <a:t>:</a:t>
            </a:r>
          </a:p>
          <a:p>
            <a:pPr marL="1143000" lvl="2" indent="-228600">
              <a:buFont typeface="Arial" panose="020B0604020202020204" pitchFamily="34" charset="0"/>
              <a:buChar char="•"/>
            </a:pPr>
            <a:r>
              <a:rPr lang="en-US" dirty="0"/>
              <a:t>User input → Prompt Engineering → AI Model → Output (Generated Text).</a:t>
            </a:r>
          </a:p>
          <a:p>
            <a:pPr marL="742950" lvl="1" indent="-285750">
              <a:buFont typeface="Arial" panose="020B0604020202020204" pitchFamily="34" charset="0"/>
              <a:buChar char="•"/>
            </a:pPr>
            <a:r>
              <a:rPr lang="en-US" b="1" dirty="0"/>
              <a:t>Core Features</a:t>
            </a:r>
            <a:r>
              <a:rPr lang="en-US" dirty="0"/>
              <a:t>:</a:t>
            </a:r>
          </a:p>
          <a:p>
            <a:pPr marL="1143000" lvl="2" indent="-228600">
              <a:buFont typeface="Arial" panose="020B0604020202020204" pitchFamily="34" charset="0"/>
              <a:buChar char="•"/>
            </a:pPr>
            <a:r>
              <a:rPr lang="en-US" dirty="0"/>
              <a:t>Customizable parameters, content suggestions, and feedback loop for improving text quality.</a:t>
            </a:r>
          </a:p>
          <a:p>
            <a:pPr>
              <a:buFont typeface="Arial" panose="020B0604020202020204" pitchFamily="34" charset="0"/>
              <a:buChar char="•"/>
            </a:pPr>
            <a:r>
              <a:rPr lang="en-US" b="1" dirty="0"/>
              <a:t>Prompt Optimizer Design</a:t>
            </a:r>
            <a:r>
              <a:rPr lang="en-US" dirty="0"/>
              <a:t>:</a:t>
            </a:r>
          </a:p>
          <a:p>
            <a:pPr marL="742950" lvl="1" indent="-285750">
              <a:buFont typeface="Arial" panose="020B0604020202020204" pitchFamily="34" charset="0"/>
              <a:buChar char="•"/>
            </a:pPr>
            <a:r>
              <a:rPr lang="en-US" b="1" dirty="0"/>
              <a:t>Architecture</a:t>
            </a:r>
            <a:r>
              <a:rPr lang="en-US" dirty="0"/>
              <a:t>:</a:t>
            </a:r>
          </a:p>
          <a:p>
            <a:pPr marL="1143000" lvl="2" indent="-228600">
              <a:buFont typeface="Arial" panose="020B0604020202020204" pitchFamily="34" charset="0"/>
              <a:buChar char="•"/>
            </a:pPr>
            <a:r>
              <a:rPr lang="en-US" dirty="0"/>
              <a:t>User input (initial prompt) → NLP Enhancer (LLM) → Optimized Prompt </a:t>
            </a:r>
          </a:p>
          <a:p>
            <a:pPr marL="1143000" lvl="2" indent="-228600">
              <a:buFont typeface="Arial" panose="020B0604020202020204" pitchFamily="34" charset="0"/>
              <a:buChar char="•"/>
            </a:pPr>
            <a:r>
              <a:rPr lang="en-US" dirty="0"/>
              <a:t>User input (Image) → Image-Text-to-Text(VLM) → Image Caption→ NLP Enhancer (LLM) → Optimized Prompt </a:t>
            </a:r>
          </a:p>
          <a:p>
            <a:pPr marL="914400" lvl="2" indent="0">
              <a:buNone/>
            </a:pPr>
            <a:endParaRPr lang="en-US" dirty="0"/>
          </a:p>
          <a:p>
            <a:pPr marL="742950" lvl="1" indent="-285750">
              <a:buFont typeface="Arial" panose="020B0604020202020204" pitchFamily="34" charset="0"/>
              <a:buChar char="•"/>
            </a:pPr>
            <a:r>
              <a:rPr lang="en-US" b="1" dirty="0"/>
              <a:t>Core Features</a:t>
            </a:r>
            <a:r>
              <a:rPr lang="en-US" dirty="0"/>
              <a:t>:</a:t>
            </a:r>
          </a:p>
          <a:p>
            <a:pPr marL="1143000" lvl="2" indent="-228600">
              <a:buFont typeface="Arial" panose="020B0604020202020204" pitchFamily="34" charset="0"/>
              <a:buChar char="•"/>
            </a:pPr>
            <a:r>
              <a:rPr lang="en-US" dirty="0"/>
              <a:t>Prompt suggestions, keyword optimization, and style preferences.</a:t>
            </a:r>
          </a:p>
          <a:p>
            <a:endParaRPr lang="en-US" dirty="0"/>
          </a:p>
        </p:txBody>
      </p:sp>
    </p:spTree>
    <p:extLst>
      <p:ext uri="{BB962C8B-B14F-4D97-AF65-F5344CB8AC3E}">
        <p14:creationId xmlns:p14="http://schemas.microsoft.com/office/powerpoint/2010/main" val="250781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0EB08BF-820C-EEF3-EAB0-8274D06A8EB7}"/>
              </a:ext>
            </a:extLst>
          </p:cNvPr>
          <p:cNvSpPr>
            <a:spLocks noGrp="1"/>
          </p:cNvSpPr>
          <p:nvPr>
            <p:ph type="title"/>
          </p:nvPr>
        </p:nvSpPr>
        <p:spPr>
          <a:xfrm>
            <a:off x="550863" y="540001"/>
            <a:ext cx="11075080" cy="1809500"/>
          </a:xfrm>
        </p:spPr>
        <p:txBody>
          <a:bodyPr anchor="t">
            <a:normAutofit/>
          </a:bodyPr>
          <a:lstStyle/>
          <a:p>
            <a:r>
              <a:rPr lang="en-US"/>
              <a:t>Implementation Process</a:t>
            </a:r>
            <a:endParaRPr lang="en-US" dirty="0"/>
          </a:p>
        </p:txBody>
      </p:sp>
      <p:graphicFrame>
        <p:nvGraphicFramePr>
          <p:cNvPr id="6" name="Rectangle 1">
            <a:extLst>
              <a:ext uri="{FF2B5EF4-FFF2-40B4-BE49-F238E27FC236}">
                <a16:creationId xmlns:a16="http://schemas.microsoft.com/office/drawing/2014/main" id="{A39A9D94-1F77-EF00-7B3A-085905386CD8}"/>
              </a:ext>
            </a:extLst>
          </p:cNvPr>
          <p:cNvGraphicFramePr>
            <a:graphicFrameLocks noGrp="1"/>
          </p:cNvGraphicFramePr>
          <p:nvPr>
            <p:ph idx="1"/>
            <p:extLst>
              <p:ext uri="{D42A27DB-BD31-4B8C-83A1-F6EECF244321}">
                <p14:modId xmlns:p14="http://schemas.microsoft.com/office/powerpoint/2010/main" val="3090340101"/>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573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247F2-5981-DFD3-0EA8-C89E872D3114}"/>
              </a:ext>
            </a:extLst>
          </p:cNvPr>
          <p:cNvSpPr>
            <a:spLocks noGrp="1"/>
          </p:cNvSpPr>
          <p:nvPr>
            <p:ph type="title"/>
          </p:nvPr>
        </p:nvSpPr>
        <p:spPr>
          <a:xfrm>
            <a:off x="540000" y="540000"/>
            <a:ext cx="11101135" cy="1809500"/>
          </a:xfrm>
        </p:spPr>
        <p:txBody>
          <a:bodyPr anchor="t">
            <a:normAutofit/>
          </a:bodyPr>
          <a:lstStyle/>
          <a:p>
            <a:r>
              <a:rPr lang="en-US" dirty="0"/>
              <a:t>Results</a:t>
            </a:r>
          </a:p>
        </p:txBody>
      </p:sp>
      <p:graphicFrame>
        <p:nvGraphicFramePr>
          <p:cNvPr id="7" name="AutoShape 4">
            <a:extLst>
              <a:ext uri="{FF2B5EF4-FFF2-40B4-BE49-F238E27FC236}">
                <a16:creationId xmlns:a16="http://schemas.microsoft.com/office/drawing/2014/main" id="{A6B2631D-E992-6E10-554A-F32E4A9110DE}"/>
              </a:ext>
            </a:extLst>
          </p:cNvPr>
          <p:cNvGraphicFramePr>
            <a:graphicFrameLocks noGrp="1"/>
          </p:cNvGraphicFramePr>
          <p:nvPr>
            <p:ph idx="1"/>
            <p:extLst>
              <p:ext uri="{D42A27DB-BD31-4B8C-83A1-F6EECF244321}">
                <p14:modId xmlns:p14="http://schemas.microsoft.com/office/powerpoint/2010/main" val="2809914928"/>
              </p:ext>
            </p:extLst>
          </p:nvPr>
        </p:nvGraphicFramePr>
        <p:xfrm>
          <a:off x="539750" y="1468878"/>
          <a:ext cx="11652250" cy="4839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02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7526160-8A8A-7780-3333-55CA88D30265}"/>
              </a:ext>
            </a:extLst>
          </p:cNvPr>
          <p:cNvSpPr>
            <a:spLocks noGrp="1"/>
          </p:cNvSpPr>
          <p:nvPr>
            <p:ph type="title"/>
          </p:nvPr>
        </p:nvSpPr>
        <p:spPr>
          <a:xfrm>
            <a:off x="550863" y="540001"/>
            <a:ext cx="11075080" cy="1809500"/>
          </a:xfrm>
        </p:spPr>
        <p:txBody>
          <a:bodyPr anchor="t">
            <a:normAutofit/>
          </a:bodyPr>
          <a:lstStyle/>
          <a:p>
            <a:r>
              <a:rPr lang="en-US" dirty="0"/>
              <a:t>Discission </a:t>
            </a:r>
          </a:p>
        </p:txBody>
      </p:sp>
      <p:graphicFrame>
        <p:nvGraphicFramePr>
          <p:cNvPr id="7" name="Rectangle 2">
            <a:extLst>
              <a:ext uri="{FF2B5EF4-FFF2-40B4-BE49-F238E27FC236}">
                <a16:creationId xmlns:a16="http://schemas.microsoft.com/office/drawing/2014/main" id="{BD9FAD6E-189D-25C9-06BA-AE9C12956099}"/>
              </a:ext>
            </a:extLst>
          </p:cNvPr>
          <p:cNvGraphicFramePr>
            <a:graphicFrameLocks noGrp="1"/>
          </p:cNvGraphicFramePr>
          <p:nvPr>
            <p:ph idx="1"/>
            <p:extLst>
              <p:ext uri="{D42A27DB-BD31-4B8C-83A1-F6EECF244321}">
                <p14:modId xmlns:p14="http://schemas.microsoft.com/office/powerpoint/2010/main" val="3762621128"/>
              </p:ext>
            </p:extLst>
          </p:nvPr>
        </p:nvGraphicFramePr>
        <p:xfrm>
          <a:off x="539750" y="1226454"/>
          <a:ext cx="11454454" cy="508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6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2">
            <a:extLst>
              <a:ext uri="{FF2B5EF4-FFF2-40B4-BE49-F238E27FC236}">
                <a16:creationId xmlns:a16="http://schemas.microsoft.com/office/drawing/2014/main" id="{0A609B23-D0B3-231A-A49E-802EDAC24385}"/>
              </a:ext>
            </a:extLst>
          </p:cNvPr>
          <p:cNvGraphicFramePr>
            <a:graphicFrameLocks noGrp="1"/>
          </p:cNvGraphicFramePr>
          <p:nvPr>
            <p:ph idx="1"/>
            <p:extLst>
              <p:ext uri="{D42A27DB-BD31-4B8C-83A1-F6EECF244321}">
                <p14:modId xmlns:p14="http://schemas.microsoft.com/office/powerpoint/2010/main" val="2103489621"/>
              </p:ext>
            </p:extLst>
          </p:nvPr>
        </p:nvGraphicFramePr>
        <p:xfrm>
          <a:off x="545432" y="2528886"/>
          <a:ext cx="11101136"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04EDF7F3-6D46-2FDB-108E-133A645C1CA7}"/>
              </a:ext>
            </a:extLst>
          </p:cNvPr>
          <p:cNvSpPr txBox="1">
            <a:spLocks/>
          </p:cNvSpPr>
          <p:nvPr/>
        </p:nvSpPr>
        <p:spPr>
          <a:xfrm>
            <a:off x="692400" y="692400"/>
            <a:ext cx="11101135" cy="18095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0" lang="en-US" sz="3500" b="0" i="0" u="none" strike="noStrike" kern="1200" cap="none" spc="50" normalizeH="0" baseline="0" noProof="0">
                <a:ln>
                  <a:noFill/>
                </a:ln>
                <a:solidFill>
                  <a:srgbClr val="FFFFFF"/>
                </a:solidFill>
                <a:effectLst/>
                <a:uLnTx/>
                <a:uFillTx/>
                <a:latin typeface="Avenir Next LT Pro"/>
                <a:ea typeface="+mn-ea"/>
                <a:cs typeface="+mn-cs"/>
              </a:rPr>
              <a:t>Why We Chose These Models ?</a:t>
            </a:r>
            <a:endParaRPr lang="en-US" sz="3500" dirty="0"/>
          </a:p>
        </p:txBody>
      </p:sp>
    </p:spTree>
    <p:extLst>
      <p:ext uri="{BB962C8B-B14F-4D97-AF65-F5344CB8AC3E}">
        <p14:creationId xmlns:p14="http://schemas.microsoft.com/office/powerpoint/2010/main" val="3594505429"/>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223C2E"/>
      </a:dk2>
      <a:lt2>
        <a:srgbClr val="E8E6E2"/>
      </a:lt2>
      <a:accent1>
        <a:srgbClr val="4D6CC3"/>
      </a:accent1>
      <a:accent2>
        <a:srgbClr val="3B8CB1"/>
      </a:accent2>
      <a:accent3>
        <a:srgbClr val="46B3A8"/>
      </a:accent3>
      <a:accent4>
        <a:srgbClr val="3BB174"/>
      </a:accent4>
      <a:accent5>
        <a:srgbClr val="48B84F"/>
      </a:accent5>
      <a:accent6>
        <a:srgbClr val="65B13B"/>
      </a:accent6>
      <a:hlink>
        <a:srgbClr val="319548"/>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467</TotalTime>
  <Words>1037</Words>
  <Application>Microsoft Office PowerPoint</Application>
  <PresentationFormat>Widescreen</PresentationFormat>
  <Paragraphs>99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Avenir Next LT Pro</vt:lpstr>
      <vt:lpstr>Bell MT</vt:lpstr>
      <vt:lpstr>GlowVTI</vt:lpstr>
      <vt:lpstr>Automated Content Generation system Project </vt:lpstr>
      <vt:lpstr>Members of the team</vt:lpstr>
      <vt:lpstr>Introduction </vt:lpstr>
      <vt:lpstr>Methodology</vt:lpstr>
      <vt:lpstr>System Design</vt:lpstr>
      <vt:lpstr>Implementation Process</vt:lpstr>
      <vt:lpstr>Results</vt:lpstr>
      <vt:lpstr>Discission </vt:lpstr>
      <vt:lpstr>PowerPoint Presentation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saieed abdel naby mostafa 1900573</dc:creator>
  <cp:lastModifiedBy>mohammed saieed abdel naby mostafa 1900573</cp:lastModifiedBy>
  <cp:revision>2</cp:revision>
  <dcterms:created xsi:type="dcterms:W3CDTF">2024-10-03T16:39:21Z</dcterms:created>
  <dcterms:modified xsi:type="dcterms:W3CDTF">2024-10-04T00:26:45Z</dcterms:modified>
</cp:coreProperties>
</file>