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0E51E-3F60-4C2C-B32E-EAF6B957C589}" v="3" dt="2021-09-02T01:39:05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D7463-0F25-4D0B-B813-946ECE2265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4DE8438-EE11-45DD-8201-F918B3943BA5}">
      <dgm:prSet phldrT="[Texto]"/>
      <dgm:spPr/>
      <dgm:t>
        <a:bodyPr/>
        <a:lstStyle/>
        <a:p>
          <a:r>
            <a:rPr lang="es-MX" dirty="0"/>
            <a:t>Las matemáticas son para siempre</a:t>
          </a:r>
          <a:endParaRPr lang="es-PE" dirty="0"/>
        </a:p>
      </dgm:t>
    </dgm:pt>
    <dgm:pt modelId="{4E7818CA-1DC2-4ACA-8557-119392FDCAF4}" type="parTrans" cxnId="{D339E2D5-F943-4DE9-BEA0-6454B43BAAD0}">
      <dgm:prSet/>
      <dgm:spPr/>
      <dgm:t>
        <a:bodyPr/>
        <a:lstStyle/>
        <a:p>
          <a:endParaRPr lang="es-PE"/>
        </a:p>
      </dgm:t>
    </dgm:pt>
    <dgm:pt modelId="{39B062B1-2938-43A4-B29E-642EF8B785EE}" type="sibTrans" cxnId="{D339E2D5-F943-4DE9-BEA0-6454B43BAAD0}">
      <dgm:prSet/>
      <dgm:spPr/>
      <dgm:t>
        <a:bodyPr/>
        <a:lstStyle/>
        <a:p>
          <a:endParaRPr lang="es-PE"/>
        </a:p>
      </dgm:t>
    </dgm:pt>
    <dgm:pt modelId="{727CD7DF-AEED-4EDB-8E80-FCC6D8595A20}" type="asst">
      <dgm:prSet phldrT="[Texto]"/>
      <dgm:spPr/>
      <dgm:t>
        <a:bodyPr/>
        <a:lstStyle/>
        <a:p>
          <a:r>
            <a:rPr lang="es-MX" dirty="0"/>
            <a:t>¿Para qué sirven las matemáticas?</a:t>
          </a:r>
        </a:p>
      </dgm:t>
    </dgm:pt>
    <dgm:pt modelId="{34249597-1E58-4DB5-86B3-2DCB6FBFAA90}" type="parTrans" cxnId="{247A1EA4-39FF-4540-B10D-259208CB2F32}">
      <dgm:prSet/>
      <dgm:spPr/>
      <dgm:t>
        <a:bodyPr/>
        <a:lstStyle/>
        <a:p>
          <a:endParaRPr lang="es-PE"/>
        </a:p>
      </dgm:t>
    </dgm:pt>
    <dgm:pt modelId="{E6A18887-394A-4366-9155-0943ADB95945}" type="sibTrans" cxnId="{247A1EA4-39FF-4540-B10D-259208CB2F32}">
      <dgm:prSet/>
      <dgm:spPr/>
      <dgm:t>
        <a:bodyPr/>
        <a:lstStyle/>
        <a:p>
          <a:endParaRPr lang="es-PE"/>
        </a:p>
      </dgm:t>
    </dgm:pt>
    <dgm:pt modelId="{DC66E822-506A-431D-9FA2-E8086EB33C3C}">
      <dgm:prSet phldrT="[Texto]"/>
      <dgm:spPr/>
      <dgm:t>
        <a:bodyPr/>
        <a:lstStyle/>
        <a:p>
          <a:r>
            <a:rPr lang="es-MX" dirty="0"/>
            <a:t>Teoremas(fueron demostrados)</a:t>
          </a:r>
        </a:p>
        <a:p>
          <a:r>
            <a:rPr lang="es-MX" dirty="0"/>
            <a:t>Pitagoras(c . c = h)</a:t>
          </a:r>
        </a:p>
        <a:p>
          <a:r>
            <a:rPr lang="es-MX" dirty="0"/>
            <a:t>Thomas Hales(panal)</a:t>
          </a:r>
        </a:p>
        <a:p>
          <a:r>
            <a:rPr lang="es-MX" dirty="0" err="1"/>
            <a:t>Weaire</a:t>
          </a:r>
          <a:r>
            <a:rPr lang="es-MX" dirty="0"/>
            <a:t> y </a:t>
          </a:r>
          <a:r>
            <a:rPr lang="es-MX" dirty="0" err="1"/>
            <a:t>Phelan</a:t>
          </a:r>
          <a:r>
            <a:rPr lang="es-MX" dirty="0"/>
            <a:t>(estructura de </a:t>
          </a:r>
          <a:r>
            <a:rPr lang="es-MX" dirty="0" err="1"/>
            <a:t>W&amp;Ph</a:t>
          </a:r>
          <a:r>
            <a:rPr lang="es-MX" dirty="0"/>
            <a:t>)</a:t>
          </a:r>
        </a:p>
        <a:p>
          <a:endParaRPr lang="es-PE" dirty="0"/>
        </a:p>
      </dgm:t>
    </dgm:pt>
    <dgm:pt modelId="{7910C99A-C5A2-497F-A1C4-478BC88460A0}" type="parTrans" cxnId="{E719C2C9-FBAD-4903-A0CC-DCD262034A20}">
      <dgm:prSet/>
      <dgm:spPr/>
      <dgm:t>
        <a:bodyPr/>
        <a:lstStyle/>
        <a:p>
          <a:endParaRPr lang="es-PE"/>
        </a:p>
      </dgm:t>
    </dgm:pt>
    <dgm:pt modelId="{BCE87DBD-71E4-4532-8008-25A9C121D713}" type="sibTrans" cxnId="{E719C2C9-FBAD-4903-A0CC-DCD262034A20}">
      <dgm:prSet/>
      <dgm:spPr/>
      <dgm:t>
        <a:bodyPr/>
        <a:lstStyle/>
        <a:p>
          <a:endParaRPr lang="es-PE"/>
        </a:p>
      </dgm:t>
    </dgm:pt>
    <dgm:pt modelId="{2EA7F775-0733-4686-B620-CBDEE7073347}">
      <dgm:prSet phldrT="[Texto]"/>
      <dgm:spPr/>
      <dgm:t>
        <a:bodyPr/>
        <a:lstStyle/>
        <a:p>
          <a:pPr>
            <a:buNone/>
          </a:pPr>
          <a:r>
            <a:rPr lang="es-MX" dirty="0"/>
            <a:t>Conjeturas(no fueron demostrados)</a:t>
          </a:r>
        </a:p>
        <a:p>
          <a:pPr>
            <a:buFont typeface="Arial" panose="020B0604020202020204" pitchFamily="34" charset="0"/>
            <a:buChar char="•"/>
          </a:pPr>
          <a:r>
            <a:rPr lang="es-MX" dirty="0"/>
            <a:t>Pappus de Alejandría(hexágono)</a:t>
          </a:r>
        </a:p>
        <a:p>
          <a:pPr>
            <a:buFont typeface="Arial" panose="020B0604020202020204" pitchFamily="34" charset="0"/>
            <a:buChar char="•"/>
          </a:pPr>
          <a:r>
            <a:rPr lang="es-MX" dirty="0"/>
            <a:t>Kelvin(octaedro truncado)</a:t>
          </a:r>
        </a:p>
      </dgm:t>
    </dgm:pt>
    <dgm:pt modelId="{DE7B89F6-E82F-4272-9FFE-6157496445B7}" type="parTrans" cxnId="{86A21E9A-DBEE-4F9C-81B8-A5573662B6AF}">
      <dgm:prSet/>
      <dgm:spPr/>
      <dgm:t>
        <a:bodyPr/>
        <a:lstStyle/>
        <a:p>
          <a:endParaRPr lang="es-PE"/>
        </a:p>
      </dgm:t>
    </dgm:pt>
    <dgm:pt modelId="{25720C1E-4B7F-4F25-B763-22069ADD52DE}" type="sibTrans" cxnId="{86A21E9A-DBEE-4F9C-81B8-A5573662B6AF}">
      <dgm:prSet/>
      <dgm:spPr/>
      <dgm:t>
        <a:bodyPr/>
        <a:lstStyle/>
        <a:p>
          <a:endParaRPr lang="es-PE"/>
        </a:p>
      </dgm:t>
    </dgm:pt>
    <dgm:pt modelId="{3B99FC8C-E806-4144-9969-E3694837520E}" type="asst">
      <dgm:prSet phldrT="[Texto]"/>
      <dgm:spPr/>
      <dgm:t>
        <a:bodyPr/>
        <a:lstStyle/>
        <a:p>
          <a:r>
            <a:rPr lang="es-MX" dirty="0"/>
            <a:t>Para buscar teorías, modelos que nos permitan avanzar y hacer verdades con su respectiva demostración.</a:t>
          </a:r>
        </a:p>
      </dgm:t>
    </dgm:pt>
    <dgm:pt modelId="{11BE62CA-63A0-4408-A0A5-FEDD43091840}" type="parTrans" cxnId="{2F34FC74-85F0-44D5-A61A-153DD57F972E}">
      <dgm:prSet/>
      <dgm:spPr/>
      <dgm:t>
        <a:bodyPr/>
        <a:lstStyle/>
        <a:p>
          <a:endParaRPr lang="es-PE"/>
        </a:p>
      </dgm:t>
    </dgm:pt>
    <dgm:pt modelId="{7DB09081-5BE0-419B-BE0F-FCF27051BFB0}" type="sibTrans" cxnId="{2F34FC74-85F0-44D5-A61A-153DD57F972E}">
      <dgm:prSet/>
      <dgm:spPr/>
      <dgm:t>
        <a:bodyPr/>
        <a:lstStyle/>
        <a:p>
          <a:endParaRPr lang="es-PE"/>
        </a:p>
      </dgm:t>
    </dgm:pt>
    <dgm:pt modelId="{829040DE-AD49-4506-A18D-A75E29982A82}" type="pres">
      <dgm:prSet presAssocID="{161D7463-0F25-4D0B-B813-946ECE2265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981819-F2B4-4F55-A6C8-8F6BB965BE48}" type="pres">
      <dgm:prSet presAssocID="{24DE8438-EE11-45DD-8201-F918B3943BA5}" presName="hierRoot1" presStyleCnt="0">
        <dgm:presLayoutVars>
          <dgm:hierBranch val="init"/>
        </dgm:presLayoutVars>
      </dgm:prSet>
      <dgm:spPr/>
    </dgm:pt>
    <dgm:pt modelId="{132C2F58-D0E5-49D6-84E5-6DDFD0B4EC1D}" type="pres">
      <dgm:prSet presAssocID="{24DE8438-EE11-45DD-8201-F918B3943BA5}" presName="rootComposite1" presStyleCnt="0"/>
      <dgm:spPr/>
    </dgm:pt>
    <dgm:pt modelId="{E7731309-F59E-4AD4-8B36-D27623F14D56}" type="pres">
      <dgm:prSet presAssocID="{24DE8438-EE11-45DD-8201-F918B3943BA5}" presName="rootText1" presStyleLbl="node0" presStyleIdx="0" presStyleCnt="1">
        <dgm:presLayoutVars>
          <dgm:chPref val="3"/>
        </dgm:presLayoutVars>
      </dgm:prSet>
      <dgm:spPr/>
    </dgm:pt>
    <dgm:pt modelId="{99D1F55B-C511-4471-8FF6-47681BA7F8CE}" type="pres">
      <dgm:prSet presAssocID="{24DE8438-EE11-45DD-8201-F918B3943BA5}" presName="rootConnector1" presStyleLbl="node1" presStyleIdx="0" presStyleCnt="0"/>
      <dgm:spPr/>
    </dgm:pt>
    <dgm:pt modelId="{334BFE72-5AE5-4122-8FBB-9B7DB2990372}" type="pres">
      <dgm:prSet presAssocID="{24DE8438-EE11-45DD-8201-F918B3943BA5}" presName="hierChild2" presStyleCnt="0"/>
      <dgm:spPr/>
    </dgm:pt>
    <dgm:pt modelId="{1C2EFFC1-D95D-4D04-8F64-971A10842AF4}" type="pres">
      <dgm:prSet presAssocID="{7910C99A-C5A2-497F-A1C4-478BC88460A0}" presName="Name37" presStyleLbl="parChTrans1D2" presStyleIdx="0" presStyleCnt="4"/>
      <dgm:spPr/>
    </dgm:pt>
    <dgm:pt modelId="{0CEC5258-2839-4B53-A8E4-324027D21254}" type="pres">
      <dgm:prSet presAssocID="{DC66E822-506A-431D-9FA2-E8086EB33C3C}" presName="hierRoot2" presStyleCnt="0">
        <dgm:presLayoutVars>
          <dgm:hierBranch val="init"/>
        </dgm:presLayoutVars>
      </dgm:prSet>
      <dgm:spPr/>
    </dgm:pt>
    <dgm:pt modelId="{9EB04A80-B568-47AE-B9DA-EA4FD2C05F8E}" type="pres">
      <dgm:prSet presAssocID="{DC66E822-506A-431D-9FA2-E8086EB33C3C}" presName="rootComposite" presStyleCnt="0"/>
      <dgm:spPr/>
    </dgm:pt>
    <dgm:pt modelId="{29A94D70-CAE4-482A-893F-80886BE62E41}" type="pres">
      <dgm:prSet presAssocID="{DC66E822-506A-431D-9FA2-E8086EB33C3C}" presName="rootText" presStyleLbl="node2" presStyleIdx="0" presStyleCnt="2">
        <dgm:presLayoutVars>
          <dgm:chPref val="3"/>
        </dgm:presLayoutVars>
      </dgm:prSet>
      <dgm:spPr/>
    </dgm:pt>
    <dgm:pt modelId="{DCE7D59F-4DE6-4C18-BDE8-4C321F577533}" type="pres">
      <dgm:prSet presAssocID="{DC66E822-506A-431D-9FA2-E8086EB33C3C}" presName="rootConnector" presStyleLbl="node2" presStyleIdx="0" presStyleCnt="2"/>
      <dgm:spPr/>
    </dgm:pt>
    <dgm:pt modelId="{7AA0CAB7-0042-4655-A7DC-CB6DA94AB0FC}" type="pres">
      <dgm:prSet presAssocID="{DC66E822-506A-431D-9FA2-E8086EB33C3C}" presName="hierChild4" presStyleCnt="0"/>
      <dgm:spPr/>
    </dgm:pt>
    <dgm:pt modelId="{465D8811-3115-486C-A10A-66136A4E6A10}" type="pres">
      <dgm:prSet presAssocID="{DC66E822-506A-431D-9FA2-E8086EB33C3C}" presName="hierChild5" presStyleCnt="0"/>
      <dgm:spPr/>
    </dgm:pt>
    <dgm:pt modelId="{6B0FF59D-498B-4323-90B3-37026805C0CE}" type="pres">
      <dgm:prSet presAssocID="{DE7B89F6-E82F-4272-9FFE-6157496445B7}" presName="Name37" presStyleLbl="parChTrans1D2" presStyleIdx="1" presStyleCnt="4"/>
      <dgm:spPr/>
    </dgm:pt>
    <dgm:pt modelId="{6AC9C56F-7AC0-43D9-80B0-6F1C9829CC0E}" type="pres">
      <dgm:prSet presAssocID="{2EA7F775-0733-4686-B620-CBDEE7073347}" presName="hierRoot2" presStyleCnt="0">
        <dgm:presLayoutVars>
          <dgm:hierBranch val="init"/>
        </dgm:presLayoutVars>
      </dgm:prSet>
      <dgm:spPr/>
    </dgm:pt>
    <dgm:pt modelId="{F45F1AA6-5646-4C46-8402-6DE63A1AB1B4}" type="pres">
      <dgm:prSet presAssocID="{2EA7F775-0733-4686-B620-CBDEE7073347}" presName="rootComposite" presStyleCnt="0"/>
      <dgm:spPr/>
    </dgm:pt>
    <dgm:pt modelId="{DD72570E-5F31-4F9E-8B44-94B78C9770AA}" type="pres">
      <dgm:prSet presAssocID="{2EA7F775-0733-4686-B620-CBDEE7073347}" presName="rootText" presStyleLbl="node2" presStyleIdx="1" presStyleCnt="2">
        <dgm:presLayoutVars>
          <dgm:chPref val="3"/>
        </dgm:presLayoutVars>
      </dgm:prSet>
      <dgm:spPr/>
    </dgm:pt>
    <dgm:pt modelId="{50CE7DED-1C72-4520-8FD7-24A07120862D}" type="pres">
      <dgm:prSet presAssocID="{2EA7F775-0733-4686-B620-CBDEE7073347}" presName="rootConnector" presStyleLbl="node2" presStyleIdx="1" presStyleCnt="2"/>
      <dgm:spPr/>
    </dgm:pt>
    <dgm:pt modelId="{80484D59-334E-45D9-B8B9-4452BB1F4D82}" type="pres">
      <dgm:prSet presAssocID="{2EA7F775-0733-4686-B620-CBDEE7073347}" presName="hierChild4" presStyleCnt="0"/>
      <dgm:spPr/>
    </dgm:pt>
    <dgm:pt modelId="{16C4831E-4C02-473F-BE18-60AF4EA06C2C}" type="pres">
      <dgm:prSet presAssocID="{2EA7F775-0733-4686-B620-CBDEE7073347}" presName="hierChild5" presStyleCnt="0"/>
      <dgm:spPr/>
    </dgm:pt>
    <dgm:pt modelId="{9D30C460-9600-4E8F-8720-F74B0E187726}" type="pres">
      <dgm:prSet presAssocID="{24DE8438-EE11-45DD-8201-F918B3943BA5}" presName="hierChild3" presStyleCnt="0"/>
      <dgm:spPr/>
    </dgm:pt>
    <dgm:pt modelId="{11A91B8A-F737-45AD-ACAA-327BA21545B6}" type="pres">
      <dgm:prSet presAssocID="{34249597-1E58-4DB5-86B3-2DCB6FBFAA90}" presName="Name111" presStyleLbl="parChTrans1D2" presStyleIdx="2" presStyleCnt="4"/>
      <dgm:spPr/>
    </dgm:pt>
    <dgm:pt modelId="{9E16FA35-994E-433A-B8BB-BE5637EBD11D}" type="pres">
      <dgm:prSet presAssocID="{727CD7DF-AEED-4EDB-8E80-FCC6D8595A20}" presName="hierRoot3" presStyleCnt="0">
        <dgm:presLayoutVars>
          <dgm:hierBranch val="init"/>
        </dgm:presLayoutVars>
      </dgm:prSet>
      <dgm:spPr/>
    </dgm:pt>
    <dgm:pt modelId="{EDDD8994-FE45-40C0-BF3B-34DBE7610712}" type="pres">
      <dgm:prSet presAssocID="{727CD7DF-AEED-4EDB-8E80-FCC6D8595A20}" presName="rootComposite3" presStyleCnt="0"/>
      <dgm:spPr/>
    </dgm:pt>
    <dgm:pt modelId="{3359C409-73F4-4B1D-A769-8502BDCB429A}" type="pres">
      <dgm:prSet presAssocID="{727CD7DF-AEED-4EDB-8E80-FCC6D8595A20}" presName="rootText3" presStyleLbl="asst1" presStyleIdx="0" presStyleCnt="2">
        <dgm:presLayoutVars>
          <dgm:chPref val="3"/>
        </dgm:presLayoutVars>
      </dgm:prSet>
      <dgm:spPr/>
    </dgm:pt>
    <dgm:pt modelId="{44B43E35-6756-45BA-9A5E-18F953B04DF3}" type="pres">
      <dgm:prSet presAssocID="{727CD7DF-AEED-4EDB-8E80-FCC6D8595A20}" presName="rootConnector3" presStyleLbl="asst1" presStyleIdx="0" presStyleCnt="2"/>
      <dgm:spPr/>
    </dgm:pt>
    <dgm:pt modelId="{933718B3-95CA-48EC-8918-72C2BDE96A46}" type="pres">
      <dgm:prSet presAssocID="{727CD7DF-AEED-4EDB-8E80-FCC6D8595A20}" presName="hierChild6" presStyleCnt="0"/>
      <dgm:spPr/>
    </dgm:pt>
    <dgm:pt modelId="{FAEC08F7-BABE-4B70-8521-34F067AFE1A5}" type="pres">
      <dgm:prSet presAssocID="{727CD7DF-AEED-4EDB-8E80-FCC6D8595A20}" presName="hierChild7" presStyleCnt="0"/>
      <dgm:spPr/>
    </dgm:pt>
    <dgm:pt modelId="{2B4E7DFF-B6E6-4F96-8D2C-513D2EC0FEF0}" type="pres">
      <dgm:prSet presAssocID="{11BE62CA-63A0-4408-A0A5-FEDD43091840}" presName="Name111" presStyleLbl="parChTrans1D2" presStyleIdx="3" presStyleCnt="4"/>
      <dgm:spPr/>
    </dgm:pt>
    <dgm:pt modelId="{CDFA00CA-0316-4F67-BC47-AD3CF3ED8E78}" type="pres">
      <dgm:prSet presAssocID="{3B99FC8C-E806-4144-9969-E3694837520E}" presName="hierRoot3" presStyleCnt="0">
        <dgm:presLayoutVars>
          <dgm:hierBranch val="init"/>
        </dgm:presLayoutVars>
      </dgm:prSet>
      <dgm:spPr/>
    </dgm:pt>
    <dgm:pt modelId="{64D95A52-AF54-4EA6-B30B-8DD251FB42D5}" type="pres">
      <dgm:prSet presAssocID="{3B99FC8C-E806-4144-9969-E3694837520E}" presName="rootComposite3" presStyleCnt="0"/>
      <dgm:spPr/>
    </dgm:pt>
    <dgm:pt modelId="{B16126C1-969A-4D88-81EA-E9967C766292}" type="pres">
      <dgm:prSet presAssocID="{3B99FC8C-E806-4144-9969-E3694837520E}" presName="rootText3" presStyleLbl="asst1" presStyleIdx="1" presStyleCnt="2">
        <dgm:presLayoutVars>
          <dgm:chPref val="3"/>
        </dgm:presLayoutVars>
      </dgm:prSet>
      <dgm:spPr/>
    </dgm:pt>
    <dgm:pt modelId="{D1698AED-D2D0-4A9B-ADE3-0C652DD2C360}" type="pres">
      <dgm:prSet presAssocID="{3B99FC8C-E806-4144-9969-E3694837520E}" presName="rootConnector3" presStyleLbl="asst1" presStyleIdx="1" presStyleCnt="2"/>
      <dgm:spPr/>
    </dgm:pt>
    <dgm:pt modelId="{F55EA8BF-862D-43E6-A3CA-7CCE857D6055}" type="pres">
      <dgm:prSet presAssocID="{3B99FC8C-E806-4144-9969-E3694837520E}" presName="hierChild6" presStyleCnt="0"/>
      <dgm:spPr/>
    </dgm:pt>
    <dgm:pt modelId="{1EC845D8-4D1F-4C77-A890-1CD35BEA6359}" type="pres">
      <dgm:prSet presAssocID="{3B99FC8C-E806-4144-9969-E3694837520E}" presName="hierChild7" presStyleCnt="0"/>
      <dgm:spPr/>
    </dgm:pt>
  </dgm:ptLst>
  <dgm:cxnLst>
    <dgm:cxn modelId="{770EC931-A1D5-4E0E-A3C1-DA789502204A}" type="presOf" srcId="{2EA7F775-0733-4686-B620-CBDEE7073347}" destId="{50CE7DED-1C72-4520-8FD7-24A07120862D}" srcOrd="1" destOrd="0" presId="urn:microsoft.com/office/officeart/2005/8/layout/orgChart1"/>
    <dgm:cxn modelId="{F5810149-4061-4853-AA34-20FEC7FE4B4C}" type="presOf" srcId="{34249597-1E58-4DB5-86B3-2DCB6FBFAA90}" destId="{11A91B8A-F737-45AD-ACAA-327BA21545B6}" srcOrd="0" destOrd="0" presId="urn:microsoft.com/office/officeart/2005/8/layout/orgChart1"/>
    <dgm:cxn modelId="{74F8004D-8705-4C63-B3C9-42C40310A5AD}" type="presOf" srcId="{11BE62CA-63A0-4408-A0A5-FEDD43091840}" destId="{2B4E7DFF-B6E6-4F96-8D2C-513D2EC0FEF0}" srcOrd="0" destOrd="0" presId="urn:microsoft.com/office/officeart/2005/8/layout/orgChart1"/>
    <dgm:cxn modelId="{30721671-7B2C-481A-8876-3FA8ED514F63}" type="presOf" srcId="{DC66E822-506A-431D-9FA2-E8086EB33C3C}" destId="{DCE7D59F-4DE6-4C18-BDE8-4C321F577533}" srcOrd="1" destOrd="0" presId="urn:microsoft.com/office/officeart/2005/8/layout/orgChart1"/>
    <dgm:cxn modelId="{2F34FC74-85F0-44D5-A61A-153DD57F972E}" srcId="{24DE8438-EE11-45DD-8201-F918B3943BA5}" destId="{3B99FC8C-E806-4144-9969-E3694837520E}" srcOrd="1" destOrd="0" parTransId="{11BE62CA-63A0-4408-A0A5-FEDD43091840}" sibTransId="{7DB09081-5BE0-419B-BE0F-FCF27051BFB0}"/>
    <dgm:cxn modelId="{B3EC9285-A2E3-481A-9453-F0DF69C20DCC}" type="presOf" srcId="{7910C99A-C5A2-497F-A1C4-478BC88460A0}" destId="{1C2EFFC1-D95D-4D04-8F64-971A10842AF4}" srcOrd="0" destOrd="0" presId="urn:microsoft.com/office/officeart/2005/8/layout/orgChart1"/>
    <dgm:cxn modelId="{2570838A-FE78-4672-905E-F1FF357B118F}" type="presOf" srcId="{727CD7DF-AEED-4EDB-8E80-FCC6D8595A20}" destId="{44B43E35-6756-45BA-9A5E-18F953B04DF3}" srcOrd="1" destOrd="0" presId="urn:microsoft.com/office/officeart/2005/8/layout/orgChart1"/>
    <dgm:cxn modelId="{6EDF288B-373F-4971-957F-D4A6945ECB63}" type="presOf" srcId="{2EA7F775-0733-4686-B620-CBDEE7073347}" destId="{DD72570E-5F31-4F9E-8B44-94B78C9770AA}" srcOrd="0" destOrd="0" presId="urn:microsoft.com/office/officeart/2005/8/layout/orgChart1"/>
    <dgm:cxn modelId="{B8CBD796-3124-4710-867E-A09B8696DC99}" type="presOf" srcId="{3B99FC8C-E806-4144-9969-E3694837520E}" destId="{D1698AED-D2D0-4A9B-ADE3-0C652DD2C360}" srcOrd="1" destOrd="0" presId="urn:microsoft.com/office/officeart/2005/8/layout/orgChart1"/>
    <dgm:cxn modelId="{86A21E9A-DBEE-4F9C-81B8-A5573662B6AF}" srcId="{24DE8438-EE11-45DD-8201-F918B3943BA5}" destId="{2EA7F775-0733-4686-B620-CBDEE7073347}" srcOrd="3" destOrd="0" parTransId="{DE7B89F6-E82F-4272-9FFE-6157496445B7}" sibTransId="{25720C1E-4B7F-4F25-B763-22069ADD52DE}"/>
    <dgm:cxn modelId="{6BFCE39C-5AED-4404-B214-F8CC59FA190E}" type="presOf" srcId="{24DE8438-EE11-45DD-8201-F918B3943BA5}" destId="{E7731309-F59E-4AD4-8B36-D27623F14D56}" srcOrd="0" destOrd="0" presId="urn:microsoft.com/office/officeart/2005/8/layout/orgChart1"/>
    <dgm:cxn modelId="{247A1EA4-39FF-4540-B10D-259208CB2F32}" srcId="{24DE8438-EE11-45DD-8201-F918B3943BA5}" destId="{727CD7DF-AEED-4EDB-8E80-FCC6D8595A20}" srcOrd="0" destOrd="0" parTransId="{34249597-1E58-4DB5-86B3-2DCB6FBFAA90}" sibTransId="{E6A18887-394A-4366-9155-0943ADB95945}"/>
    <dgm:cxn modelId="{E20DABB3-51A4-45C3-99AE-A89AD0A4D755}" type="presOf" srcId="{3B99FC8C-E806-4144-9969-E3694837520E}" destId="{B16126C1-969A-4D88-81EA-E9967C766292}" srcOrd="0" destOrd="0" presId="urn:microsoft.com/office/officeart/2005/8/layout/orgChart1"/>
    <dgm:cxn modelId="{571AC6B8-5413-4BA7-94B4-434761FF2106}" type="presOf" srcId="{DE7B89F6-E82F-4272-9FFE-6157496445B7}" destId="{6B0FF59D-498B-4323-90B3-37026805C0CE}" srcOrd="0" destOrd="0" presId="urn:microsoft.com/office/officeart/2005/8/layout/orgChart1"/>
    <dgm:cxn modelId="{EABF45BF-CE5D-4C2A-9BA9-68EAA4A73060}" type="presOf" srcId="{727CD7DF-AEED-4EDB-8E80-FCC6D8595A20}" destId="{3359C409-73F4-4B1D-A769-8502BDCB429A}" srcOrd="0" destOrd="0" presId="urn:microsoft.com/office/officeart/2005/8/layout/orgChart1"/>
    <dgm:cxn modelId="{E719C2C9-FBAD-4903-A0CC-DCD262034A20}" srcId="{24DE8438-EE11-45DD-8201-F918B3943BA5}" destId="{DC66E822-506A-431D-9FA2-E8086EB33C3C}" srcOrd="2" destOrd="0" parTransId="{7910C99A-C5A2-497F-A1C4-478BC88460A0}" sibTransId="{BCE87DBD-71E4-4532-8008-25A9C121D713}"/>
    <dgm:cxn modelId="{B4509ED4-D2BE-4132-A3E3-E22E5F11209B}" type="presOf" srcId="{24DE8438-EE11-45DD-8201-F918B3943BA5}" destId="{99D1F55B-C511-4471-8FF6-47681BA7F8CE}" srcOrd="1" destOrd="0" presId="urn:microsoft.com/office/officeart/2005/8/layout/orgChart1"/>
    <dgm:cxn modelId="{D339E2D5-F943-4DE9-BEA0-6454B43BAAD0}" srcId="{161D7463-0F25-4D0B-B813-946ECE2265DE}" destId="{24DE8438-EE11-45DD-8201-F918B3943BA5}" srcOrd="0" destOrd="0" parTransId="{4E7818CA-1DC2-4ACA-8557-119392FDCAF4}" sibTransId="{39B062B1-2938-43A4-B29E-642EF8B785EE}"/>
    <dgm:cxn modelId="{AF04D0D6-902C-4832-8D29-6A51EB121F2D}" type="presOf" srcId="{DC66E822-506A-431D-9FA2-E8086EB33C3C}" destId="{29A94D70-CAE4-482A-893F-80886BE62E41}" srcOrd="0" destOrd="0" presId="urn:microsoft.com/office/officeart/2005/8/layout/orgChart1"/>
    <dgm:cxn modelId="{9CD77EF8-802F-4103-9627-595F688E57FC}" type="presOf" srcId="{161D7463-0F25-4D0B-B813-946ECE2265DE}" destId="{829040DE-AD49-4506-A18D-A75E29982A82}" srcOrd="0" destOrd="0" presId="urn:microsoft.com/office/officeart/2005/8/layout/orgChart1"/>
    <dgm:cxn modelId="{0D47B682-6F9A-45CD-A649-856A48F06BF3}" type="presParOf" srcId="{829040DE-AD49-4506-A18D-A75E29982A82}" destId="{68981819-F2B4-4F55-A6C8-8F6BB965BE48}" srcOrd="0" destOrd="0" presId="urn:microsoft.com/office/officeart/2005/8/layout/orgChart1"/>
    <dgm:cxn modelId="{2BDAE07E-0425-49F2-BB04-4EA9AECE4550}" type="presParOf" srcId="{68981819-F2B4-4F55-A6C8-8F6BB965BE48}" destId="{132C2F58-D0E5-49D6-84E5-6DDFD0B4EC1D}" srcOrd="0" destOrd="0" presId="urn:microsoft.com/office/officeart/2005/8/layout/orgChart1"/>
    <dgm:cxn modelId="{AF6B54C5-EEF1-46CD-84B7-708B6C6761C6}" type="presParOf" srcId="{132C2F58-D0E5-49D6-84E5-6DDFD0B4EC1D}" destId="{E7731309-F59E-4AD4-8B36-D27623F14D56}" srcOrd="0" destOrd="0" presId="urn:microsoft.com/office/officeart/2005/8/layout/orgChart1"/>
    <dgm:cxn modelId="{72235188-85E1-4A63-B09D-4E5197A8C212}" type="presParOf" srcId="{132C2F58-D0E5-49D6-84E5-6DDFD0B4EC1D}" destId="{99D1F55B-C511-4471-8FF6-47681BA7F8CE}" srcOrd="1" destOrd="0" presId="urn:microsoft.com/office/officeart/2005/8/layout/orgChart1"/>
    <dgm:cxn modelId="{39DC14F3-E16A-490E-AB66-B226324FCF74}" type="presParOf" srcId="{68981819-F2B4-4F55-A6C8-8F6BB965BE48}" destId="{334BFE72-5AE5-4122-8FBB-9B7DB2990372}" srcOrd="1" destOrd="0" presId="urn:microsoft.com/office/officeart/2005/8/layout/orgChart1"/>
    <dgm:cxn modelId="{86FE653E-0F3F-449B-8D65-9EA6DFFCC61C}" type="presParOf" srcId="{334BFE72-5AE5-4122-8FBB-9B7DB2990372}" destId="{1C2EFFC1-D95D-4D04-8F64-971A10842AF4}" srcOrd="0" destOrd="0" presId="urn:microsoft.com/office/officeart/2005/8/layout/orgChart1"/>
    <dgm:cxn modelId="{80900F4F-24FC-4AF5-8413-7E13F965CFD9}" type="presParOf" srcId="{334BFE72-5AE5-4122-8FBB-9B7DB2990372}" destId="{0CEC5258-2839-4B53-A8E4-324027D21254}" srcOrd="1" destOrd="0" presId="urn:microsoft.com/office/officeart/2005/8/layout/orgChart1"/>
    <dgm:cxn modelId="{3D85D2FD-C379-464D-B125-3D830CB930D2}" type="presParOf" srcId="{0CEC5258-2839-4B53-A8E4-324027D21254}" destId="{9EB04A80-B568-47AE-B9DA-EA4FD2C05F8E}" srcOrd="0" destOrd="0" presId="urn:microsoft.com/office/officeart/2005/8/layout/orgChart1"/>
    <dgm:cxn modelId="{DDD815B0-0CC3-4332-9112-BB4216940A38}" type="presParOf" srcId="{9EB04A80-B568-47AE-B9DA-EA4FD2C05F8E}" destId="{29A94D70-CAE4-482A-893F-80886BE62E41}" srcOrd="0" destOrd="0" presId="urn:microsoft.com/office/officeart/2005/8/layout/orgChart1"/>
    <dgm:cxn modelId="{D44693DA-A564-4104-983C-BE499E4FF372}" type="presParOf" srcId="{9EB04A80-B568-47AE-B9DA-EA4FD2C05F8E}" destId="{DCE7D59F-4DE6-4C18-BDE8-4C321F577533}" srcOrd="1" destOrd="0" presId="urn:microsoft.com/office/officeart/2005/8/layout/orgChart1"/>
    <dgm:cxn modelId="{07761752-5849-406B-8FDC-ED54E7F49DC6}" type="presParOf" srcId="{0CEC5258-2839-4B53-A8E4-324027D21254}" destId="{7AA0CAB7-0042-4655-A7DC-CB6DA94AB0FC}" srcOrd="1" destOrd="0" presId="urn:microsoft.com/office/officeart/2005/8/layout/orgChart1"/>
    <dgm:cxn modelId="{AFDE94E9-BBDD-4D32-A948-D8E2B2B0864C}" type="presParOf" srcId="{0CEC5258-2839-4B53-A8E4-324027D21254}" destId="{465D8811-3115-486C-A10A-66136A4E6A10}" srcOrd="2" destOrd="0" presId="urn:microsoft.com/office/officeart/2005/8/layout/orgChart1"/>
    <dgm:cxn modelId="{26E2C2C7-5637-433C-AB58-F9430248666D}" type="presParOf" srcId="{334BFE72-5AE5-4122-8FBB-9B7DB2990372}" destId="{6B0FF59D-498B-4323-90B3-37026805C0CE}" srcOrd="2" destOrd="0" presId="urn:microsoft.com/office/officeart/2005/8/layout/orgChart1"/>
    <dgm:cxn modelId="{CD08CC05-9D44-422C-9BFB-1B7D1C70592D}" type="presParOf" srcId="{334BFE72-5AE5-4122-8FBB-9B7DB2990372}" destId="{6AC9C56F-7AC0-43D9-80B0-6F1C9829CC0E}" srcOrd="3" destOrd="0" presId="urn:microsoft.com/office/officeart/2005/8/layout/orgChart1"/>
    <dgm:cxn modelId="{003C9E1A-A987-4E70-9C99-F0778AAB2FBC}" type="presParOf" srcId="{6AC9C56F-7AC0-43D9-80B0-6F1C9829CC0E}" destId="{F45F1AA6-5646-4C46-8402-6DE63A1AB1B4}" srcOrd="0" destOrd="0" presId="urn:microsoft.com/office/officeart/2005/8/layout/orgChart1"/>
    <dgm:cxn modelId="{DEF7BF70-2B84-470A-9B01-F6542CC20213}" type="presParOf" srcId="{F45F1AA6-5646-4C46-8402-6DE63A1AB1B4}" destId="{DD72570E-5F31-4F9E-8B44-94B78C9770AA}" srcOrd="0" destOrd="0" presId="urn:microsoft.com/office/officeart/2005/8/layout/orgChart1"/>
    <dgm:cxn modelId="{AB396AE1-A45E-456C-A830-BE19FF5554BF}" type="presParOf" srcId="{F45F1AA6-5646-4C46-8402-6DE63A1AB1B4}" destId="{50CE7DED-1C72-4520-8FD7-24A07120862D}" srcOrd="1" destOrd="0" presId="urn:microsoft.com/office/officeart/2005/8/layout/orgChart1"/>
    <dgm:cxn modelId="{2D335CFD-CACF-4674-9157-B81A47431B83}" type="presParOf" srcId="{6AC9C56F-7AC0-43D9-80B0-6F1C9829CC0E}" destId="{80484D59-334E-45D9-B8B9-4452BB1F4D82}" srcOrd="1" destOrd="0" presId="urn:microsoft.com/office/officeart/2005/8/layout/orgChart1"/>
    <dgm:cxn modelId="{DD33F4F0-6E72-4FD8-B073-DC3A344881FD}" type="presParOf" srcId="{6AC9C56F-7AC0-43D9-80B0-6F1C9829CC0E}" destId="{16C4831E-4C02-473F-BE18-60AF4EA06C2C}" srcOrd="2" destOrd="0" presId="urn:microsoft.com/office/officeart/2005/8/layout/orgChart1"/>
    <dgm:cxn modelId="{777E18AB-A2FE-4F85-A718-14302CFCBBC3}" type="presParOf" srcId="{68981819-F2B4-4F55-A6C8-8F6BB965BE48}" destId="{9D30C460-9600-4E8F-8720-F74B0E187726}" srcOrd="2" destOrd="0" presId="urn:microsoft.com/office/officeart/2005/8/layout/orgChart1"/>
    <dgm:cxn modelId="{DEAA6E60-10E1-4B55-BA42-13F47510332B}" type="presParOf" srcId="{9D30C460-9600-4E8F-8720-F74B0E187726}" destId="{11A91B8A-F737-45AD-ACAA-327BA21545B6}" srcOrd="0" destOrd="0" presId="urn:microsoft.com/office/officeart/2005/8/layout/orgChart1"/>
    <dgm:cxn modelId="{96BF7B08-2CFA-4E0A-BC8E-0D67453D0B07}" type="presParOf" srcId="{9D30C460-9600-4E8F-8720-F74B0E187726}" destId="{9E16FA35-994E-433A-B8BB-BE5637EBD11D}" srcOrd="1" destOrd="0" presId="urn:microsoft.com/office/officeart/2005/8/layout/orgChart1"/>
    <dgm:cxn modelId="{60CD3453-7485-4C01-B62C-4E37F0DDE865}" type="presParOf" srcId="{9E16FA35-994E-433A-B8BB-BE5637EBD11D}" destId="{EDDD8994-FE45-40C0-BF3B-34DBE7610712}" srcOrd="0" destOrd="0" presId="urn:microsoft.com/office/officeart/2005/8/layout/orgChart1"/>
    <dgm:cxn modelId="{9C2FC2DB-AE91-40E1-B34B-645B0A9EB172}" type="presParOf" srcId="{EDDD8994-FE45-40C0-BF3B-34DBE7610712}" destId="{3359C409-73F4-4B1D-A769-8502BDCB429A}" srcOrd="0" destOrd="0" presId="urn:microsoft.com/office/officeart/2005/8/layout/orgChart1"/>
    <dgm:cxn modelId="{A38C728A-669B-4300-A2B4-87C84B85E3EA}" type="presParOf" srcId="{EDDD8994-FE45-40C0-BF3B-34DBE7610712}" destId="{44B43E35-6756-45BA-9A5E-18F953B04DF3}" srcOrd="1" destOrd="0" presId="urn:microsoft.com/office/officeart/2005/8/layout/orgChart1"/>
    <dgm:cxn modelId="{58F53019-5A43-42E9-AB4B-90103A4CC3E6}" type="presParOf" srcId="{9E16FA35-994E-433A-B8BB-BE5637EBD11D}" destId="{933718B3-95CA-48EC-8918-72C2BDE96A46}" srcOrd="1" destOrd="0" presId="urn:microsoft.com/office/officeart/2005/8/layout/orgChart1"/>
    <dgm:cxn modelId="{A2DCA4A4-6023-4313-B07A-6389B68F056C}" type="presParOf" srcId="{9E16FA35-994E-433A-B8BB-BE5637EBD11D}" destId="{FAEC08F7-BABE-4B70-8521-34F067AFE1A5}" srcOrd="2" destOrd="0" presId="urn:microsoft.com/office/officeart/2005/8/layout/orgChart1"/>
    <dgm:cxn modelId="{8C1EB404-9FDA-4CF1-A7A8-9492C08BF4D8}" type="presParOf" srcId="{9D30C460-9600-4E8F-8720-F74B0E187726}" destId="{2B4E7DFF-B6E6-4F96-8D2C-513D2EC0FEF0}" srcOrd="2" destOrd="0" presId="urn:microsoft.com/office/officeart/2005/8/layout/orgChart1"/>
    <dgm:cxn modelId="{60754F2E-BA59-4C50-9F4C-209C2FDBE8E9}" type="presParOf" srcId="{9D30C460-9600-4E8F-8720-F74B0E187726}" destId="{CDFA00CA-0316-4F67-BC47-AD3CF3ED8E78}" srcOrd="3" destOrd="0" presId="urn:microsoft.com/office/officeart/2005/8/layout/orgChart1"/>
    <dgm:cxn modelId="{32DB25D7-B0D4-4104-AD39-DD40966AAF8A}" type="presParOf" srcId="{CDFA00CA-0316-4F67-BC47-AD3CF3ED8E78}" destId="{64D95A52-AF54-4EA6-B30B-8DD251FB42D5}" srcOrd="0" destOrd="0" presId="urn:microsoft.com/office/officeart/2005/8/layout/orgChart1"/>
    <dgm:cxn modelId="{76592C68-A665-469F-81F2-1ED2997067E9}" type="presParOf" srcId="{64D95A52-AF54-4EA6-B30B-8DD251FB42D5}" destId="{B16126C1-969A-4D88-81EA-E9967C766292}" srcOrd="0" destOrd="0" presId="urn:microsoft.com/office/officeart/2005/8/layout/orgChart1"/>
    <dgm:cxn modelId="{53EAB982-352D-4958-8B17-7F83285F9891}" type="presParOf" srcId="{64D95A52-AF54-4EA6-B30B-8DD251FB42D5}" destId="{D1698AED-D2D0-4A9B-ADE3-0C652DD2C360}" srcOrd="1" destOrd="0" presId="urn:microsoft.com/office/officeart/2005/8/layout/orgChart1"/>
    <dgm:cxn modelId="{C6E1D85B-35E1-4BDD-82F2-56243938C7E5}" type="presParOf" srcId="{CDFA00CA-0316-4F67-BC47-AD3CF3ED8E78}" destId="{F55EA8BF-862D-43E6-A3CA-7CCE857D6055}" srcOrd="1" destOrd="0" presId="urn:microsoft.com/office/officeart/2005/8/layout/orgChart1"/>
    <dgm:cxn modelId="{97E745C5-8D35-440D-9DA1-592AC1E1EFA8}" type="presParOf" srcId="{CDFA00CA-0316-4F67-BC47-AD3CF3ED8E78}" destId="{1EC845D8-4D1F-4C77-A890-1CD35BEA63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E7DFF-B6E6-4F96-8D2C-513D2EC0FEF0}">
      <dsp:nvSpPr>
        <dsp:cNvPr id="0" name=""/>
        <dsp:cNvSpPr/>
      </dsp:nvSpPr>
      <dsp:spPr>
        <a:xfrm>
          <a:off x="4064000" y="1413139"/>
          <a:ext cx="295870" cy="1296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93"/>
              </a:lnTo>
              <a:lnTo>
                <a:pt x="295870" y="1296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91B8A-F737-45AD-ACAA-327BA21545B6}">
      <dsp:nvSpPr>
        <dsp:cNvPr id="0" name=""/>
        <dsp:cNvSpPr/>
      </dsp:nvSpPr>
      <dsp:spPr>
        <a:xfrm>
          <a:off x="3768129" y="1413139"/>
          <a:ext cx="295870" cy="1296193"/>
        </a:xfrm>
        <a:custGeom>
          <a:avLst/>
          <a:gdLst/>
          <a:ahLst/>
          <a:cxnLst/>
          <a:rect l="0" t="0" r="0" b="0"/>
          <a:pathLst>
            <a:path>
              <a:moveTo>
                <a:pt x="295870" y="0"/>
              </a:moveTo>
              <a:lnTo>
                <a:pt x="295870" y="1296193"/>
              </a:lnTo>
              <a:lnTo>
                <a:pt x="0" y="1296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FF59D-498B-4323-90B3-37026805C0CE}">
      <dsp:nvSpPr>
        <dsp:cNvPr id="0" name=""/>
        <dsp:cNvSpPr/>
      </dsp:nvSpPr>
      <dsp:spPr>
        <a:xfrm>
          <a:off x="4064000" y="1413139"/>
          <a:ext cx="1704776" cy="2592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6517"/>
              </a:lnTo>
              <a:lnTo>
                <a:pt x="1704776" y="2296517"/>
              </a:lnTo>
              <a:lnTo>
                <a:pt x="1704776" y="25923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EFFC1-D95D-4D04-8F64-971A10842AF4}">
      <dsp:nvSpPr>
        <dsp:cNvPr id="0" name=""/>
        <dsp:cNvSpPr/>
      </dsp:nvSpPr>
      <dsp:spPr>
        <a:xfrm>
          <a:off x="2359223" y="1413139"/>
          <a:ext cx="1704776" cy="2592387"/>
        </a:xfrm>
        <a:custGeom>
          <a:avLst/>
          <a:gdLst/>
          <a:ahLst/>
          <a:cxnLst/>
          <a:rect l="0" t="0" r="0" b="0"/>
          <a:pathLst>
            <a:path>
              <a:moveTo>
                <a:pt x="1704776" y="0"/>
              </a:moveTo>
              <a:lnTo>
                <a:pt x="1704776" y="2296517"/>
              </a:lnTo>
              <a:lnTo>
                <a:pt x="0" y="2296517"/>
              </a:lnTo>
              <a:lnTo>
                <a:pt x="0" y="25923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31309-F59E-4AD4-8B36-D27623F14D56}">
      <dsp:nvSpPr>
        <dsp:cNvPr id="0" name=""/>
        <dsp:cNvSpPr/>
      </dsp:nvSpPr>
      <dsp:spPr>
        <a:xfrm>
          <a:off x="2655093" y="4233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Las matemáticas son para siempre</a:t>
          </a:r>
          <a:endParaRPr lang="es-PE" sz="1400" kern="1200" dirty="0"/>
        </a:p>
      </dsp:txBody>
      <dsp:txXfrm>
        <a:off x="2655093" y="4233"/>
        <a:ext cx="2817812" cy="1408906"/>
      </dsp:txXfrm>
    </dsp:sp>
    <dsp:sp modelId="{29A94D70-CAE4-482A-893F-80886BE62E41}">
      <dsp:nvSpPr>
        <dsp:cNvPr id="0" name=""/>
        <dsp:cNvSpPr/>
      </dsp:nvSpPr>
      <dsp:spPr>
        <a:xfrm>
          <a:off x="950317" y="4005527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Teoremas(fueron demostrados)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Pitagoras(c . c = h)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Thomas Hales(panal)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Weaire</a:t>
          </a:r>
          <a:r>
            <a:rPr lang="es-MX" sz="1400" kern="1200" dirty="0"/>
            <a:t> y </a:t>
          </a:r>
          <a:r>
            <a:rPr lang="es-MX" sz="1400" kern="1200" dirty="0" err="1"/>
            <a:t>Phelan</a:t>
          </a:r>
          <a:r>
            <a:rPr lang="es-MX" sz="1400" kern="1200" dirty="0"/>
            <a:t>(estructura de </a:t>
          </a:r>
          <a:r>
            <a:rPr lang="es-MX" sz="1400" kern="1200" dirty="0" err="1"/>
            <a:t>W&amp;Ph</a:t>
          </a:r>
          <a:r>
            <a:rPr lang="es-MX" sz="1400" kern="1200" dirty="0"/>
            <a:t>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400" kern="1200" dirty="0"/>
        </a:p>
      </dsp:txBody>
      <dsp:txXfrm>
        <a:off x="950317" y="4005527"/>
        <a:ext cx="2817812" cy="1408906"/>
      </dsp:txXfrm>
    </dsp:sp>
    <dsp:sp modelId="{DD72570E-5F31-4F9E-8B44-94B78C9770AA}">
      <dsp:nvSpPr>
        <dsp:cNvPr id="0" name=""/>
        <dsp:cNvSpPr/>
      </dsp:nvSpPr>
      <dsp:spPr>
        <a:xfrm>
          <a:off x="4359870" y="4005527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Conjeturas(no fueron demostrados)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400" kern="1200" dirty="0"/>
            <a:t>Pappus de Alejandría(hexágono)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400" kern="1200" dirty="0"/>
            <a:t>Kelvin(octaedro truncado)</a:t>
          </a:r>
        </a:p>
      </dsp:txBody>
      <dsp:txXfrm>
        <a:off x="4359870" y="4005527"/>
        <a:ext cx="2817812" cy="1408906"/>
      </dsp:txXfrm>
    </dsp:sp>
    <dsp:sp modelId="{3359C409-73F4-4B1D-A769-8502BDCB429A}">
      <dsp:nvSpPr>
        <dsp:cNvPr id="0" name=""/>
        <dsp:cNvSpPr/>
      </dsp:nvSpPr>
      <dsp:spPr>
        <a:xfrm>
          <a:off x="950317" y="2004880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¿Para qué sirven las matemáticas?</a:t>
          </a:r>
        </a:p>
      </dsp:txBody>
      <dsp:txXfrm>
        <a:off x="950317" y="2004880"/>
        <a:ext cx="2817812" cy="1408906"/>
      </dsp:txXfrm>
    </dsp:sp>
    <dsp:sp modelId="{B16126C1-969A-4D88-81EA-E9967C766292}">
      <dsp:nvSpPr>
        <dsp:cNvPr id="0" name=""/>
        <dsp:cNvSpPr/>
      </dsp:nvSpPr>
      <dsp:spPr>
        <a:xfrm>
          <a:off x="4359870" y="2004880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Para buscar teorías, modelos que nos permitan avanzar y hacer verdades con su respectiva demostración.</a:t>
          </a:r>
        </a:p>
      </dsp:txBody>
      <dsp:txXfrm>
        <a:off x="4359870" y="2004880"/>
        <a:ext cx="2817812" cy="140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89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2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6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0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67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1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55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35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2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771E8B-6CA5-40B2-8038-0E112F3DAC1C}" type="datetimeFigureOut">
              <a:rPr lang="es-ES" smtClean="0"/>
              <a:t>02/09/2021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88FA598-52F1-44FF-A357-8617912DD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7114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16CB510-DE54-4D99-A1E0-9721C520DC77}"/>
              </a:ext>
            </a:extLst>
          </p:cNvPr>
          <p:cNvSpPr/>
          <p:nvPr/>
        </p:nvSpPr>
        <p:spPr>
          <a:xfrm>
            <a:off x="5367337" y="4410075"/>
            <a:ext cx="145732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define en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77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Tw Cen MT</vt:lpstr>
      <vt:lpstr>Tw Cen MT Condensed</vt:lpstr>
      <vt:lpstr>Wingdings 3</vt:lpstr>
      <vt:lpstr>Integral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Blackthrull</dc:creator>
  <cp:lastModifiedBy>Diego marcelo leon Ysla</cp:lastModifiedBy>
  <cp:revision>6</cp:revision>
  <dcterms:created xsi:type="dcterms:W3CDTF">2021-09-02T01:38:28Z</dcterms:created>
  <dcterms:modified xsi:type="dcterms:W3CDTF">2021-09-02T21:08:00Z</dcterms:modified>
</cp:coreProperties>
</file>