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>
        <p:scale>
          <a:sx n="70" d="100"/>
          <a:sy n="70" d="100"/>
        </p:scale>
        <p:origin x="2032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076185" y="1988330"/>
            <a:ext cx="1135289" cy="2442054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[10]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[53,13]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88501"/>
                <a:ext cx="455362" cy="200746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[174,24]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[26]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[27]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[138]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[109,49]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599" y="3200400"/>
            <a:ext cx="4351337" cy="9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20065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4" y="2805112"/>
            <a:ext cx="3730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                             1 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00398"/>
            <a:ext cx="38354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138                             1                               1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60120" y="3696115"/>
            <a:ext cx="381680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109                             4                               1    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399" y="4233863"/>
            <a:ext cx="38893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49                               4                               2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7"/>
            <a:ext cx="38893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174                             2                                1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5" y="5287054"/>
            <a:ext cx="3871459" cy="34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2                              1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2.  Fill in the table based on exercise 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264</Words>
  <Application>Microsoft Office PowerPoint</Application>
  <PresentationFormat>On-screen Show (4:3)</PresentationFormat>
  <Paragraphs>79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Yao, Aya E</cp:lastModifiedBy>
  <cp:revision>58</cp:revision>
  <cp:lastPrinted>2015-10-07T21:36:22Z</cp:lastPrinted>
  <dcterms:created xsi:type="dcterms:W3CDTF">2003-12-08T11:02:30Z</dcterms:created>
  <dcterms:modified xsi:type="dcterms:W3CDTF">2025-10-21T17:45:38Z</dcterms:modified>
</cp:coreProperties>
</file>