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28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D85-5CFA-55D2-B17C-10ADC72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AAB50-5034-8A88-974C-40C0B960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FBCA-27EA-1A02-BE6F-611A1915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E068-CA3F-796B-0CE6-ADA80F3B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BAE7-1120-714A-2EDD-E03B69C3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19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AD9F-2C14-E596-2C06-D2776CD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D116-3DC2-47B8-550A-C526A0F5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5925-C1E0-7554-0739-4654F879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8BD8-6F81-8BC2-148E-E998FEB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B450-081C-5CCE-C27E-C1C3F5F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7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9ED7B-B52D-59CD-04DB-013355BD0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DA6CF-8045-7C58-724C-90214DBE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FD79-8BBB-9885-8F9A-4393080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33C0-01C2-8D69-66ED-D70A50AB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B940-5E0A-8B60-2E9E-368D4EC7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3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8F2-1871-3A83-8BC5-7F8D9EBC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F3CF-B20A-E58B-EDC9-50A3AC34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85C0-E978-8B4D-5CBA-082B0B4E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9A06-53B0-AC4C-A10D-D1F63E19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5052-4B49-8D8F-178E-AC1B5AFA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50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ADB1-0771-B8E7-9E5D-38361A5F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10E8-051E-8C4F-86D0-80258C9A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166D-F2FA-89F8-04B3-FF77F39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BAB9-1F7B-DBB6-E4BA-39109D68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F2CA-BB79-46DB-8A69-5F597C86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4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6733-654A-BABF-CB85-556EFB7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7467-77D5-4803-AB9A-518AC81B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B69C-CB20-9AED-9D7E-2A445345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2932-0775-4FE2-A9EC-9CD595A9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A23C-2A0C-1966-3766-C3FE23E8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99E2-5DCF-8F34-93DB-1ED3C28E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90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B6C8-0449-C827-3B04-259201FA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80DF-A3C8-D01B-F3D1-557FD46C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FF333-21F4-A841-9822-5F6304697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34F11-DC69-BF51-2EA4-6B0A34B4D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4A640-8258-7E19-FB2D-8B21AC30B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40F72-E6F9-2CF1-CB4B-810EA18C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77A1F-66E4-24B3-DE4A-5EE5E06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A05C5-B48A-CF92-7254-EE839482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5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224-0D3F-B3E3-8123-1CD54228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20679-60C1-2078-39CA-22D1AB74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79BB0-A621-E3FB-2343-252910A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AFAA-D704-DF34-8EFA-72D5C06A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09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B935B-76B5-2B90-8BA2-FA46597C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2B7D2-9195-2957-F9C5-767A2FD3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38BFB-ECA2-8C83-5259-78D56DE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51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26CC-27C9-7EAE-A4B6-51367FDA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3801-3504-E364-2E25-634ACFDF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7BDB5-44FF-97F2-015A-6C48ECF3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EB8A-59B2-9F44-24C1-28F1E7E9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E162-D1EE-4973-07F9-286EAB8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D6BE-9D56-C6CE-53E6-5669CED1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64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BA2A-9149-924A-8714-391B2484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5F90F-E3A1-C5E2-1F37-03193BBD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81C7F-3B85-8AA3-90B9-8B079FD1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28C6F-1BE7-3271-38A8-CD23661F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7D20-CAFB-174A-5400-E4FEBCE0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5FB5-BE4B-7830-9E0D-50AAEB4B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52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EA7D7-D5BD-BB10-6004-FED562F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913B-619D-3919-39D2-D18069C9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CB72-721B-7C76-1EF1-61168357B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6DB34-D259-4CA0-9F71-A786F328C4D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7AC6-BD3B-D0C4-95BB-30DFE5FB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D8C8-0A0C-2F24-9CC1-449DFCC3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99B9A-361D-4A44-A9B0-FC10AB77B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CFDA-1E6C-A4C8-64CE-BC88F7D4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5" y="188965"/>
            <a:ext cx="10796155" cy="6669035"/>
          </a:xfrm>
          <a:prstGeom prst="rect">
            <a:avLst/>
          </a:pr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385BFB-2B4E-58CD-F09F-31FD8E684383}"/>
              </a:ext>
            </a:extLst>
          </p:cNvPr>
          <p:cNvSpPr/>
          <p:nvPr/>
        </p:nvSpPr>
        <p:spPr>
          <a:xfrm>
            <a:off x="-36285" y="0"/>
            <a:ext cx="12228285" cy="6858000"/>
          </a:xfrm>
          <a:prstGeom prst="rect">
            <a:avLst/>
          </a:prstGeom>
          <a:gradFill>
            <a:gsLst>
              <a:gs pos="26000">
                <a:schemeClr val="tx1"/>
              </a:gs>
              <a:gs pos="63000">
                <a:schemeClr val="tx1">
                  <a:alpha val="46000"/>
                </a:schemeClr>
              </a:gs>
              <a:gs pos="83000">
                <a:schemeClr val="tx1">
                  <a:alpha val="16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B861-3F2B-6D77-F2EA-5219DA25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689769"/>
            <a:ext cx="9258300" cy="914400"/>
          </a:xfrm>
        </p:spPr>
        <p:txBody>
          <a:bodyPr>
            <a:normAutofit/>
          </a:bodyPr>
          <a:lstStyle/>
          <a:p>
            <a:pPr algn="l"/>
            <a:r>
              <a:rPr lang="hu-HU" sz="4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Falling</a:t>
            </a:r>
            <a:r>
              <a:rPr lang="hu-HU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Sand szimuláció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B84E-9631-C2DB-88D8-ED22CAF8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1951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Bertalan </a:t>
            </a:r>
            <a:r>
              <a:rPr lang="hu-HU"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Áron</a:t>
            </a:r>
            <a:endParaRPr lang="hu-HU" sz="32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B9ECD6-2840-5B11-4D16-8E6CA7B3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885150"/>
            <a:ext cx="7391400" cy="5972849"/>
          </a:xfrm>
          <a:prstGeom prst="rect">
            <a:avLst/>
          </a:prstGeom>
        </p:spPr>
      </p:pic>
      <p:pic>
        <p:nvPicPr>
          <p:cNvPr id="9" name="Falling Sand Automata 2024-05-26 21-40-19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A64030A5-66E6-6758-2A54-BB05CBC247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00600" y="897415"/>
            <a:ext cx="7391400" cy="5960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7EA23E-E399-4FA9-89A3-E48FC125A0FA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26000">
                <a:schemeClr val="tx1"/>
              </a:gs>
              <a:gs pos="63000">
                <a:schemeClr val="tx1">
                  <a:alpha val="46000"/>
                </a:schemeClr>
              </a:gs>
              <a:gs pos="83000">
                <a:schemeClr val="tx1">
                  <a:alpha val="16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DC52-E411-9F20-FEAC-6156BA7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az a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Falling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Sand automata?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EC3F-2519-5B5E-035E-5D7167DC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Egyszerű cella alapú 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autómata</a:t>
            </a:r>
            <a:endParaRPr lang="hu-HU" sz="3200" dirty="0">
              <a:solidFill>
                <a:schemeClr val="bg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Részecskék interakcióját modellezi</a:t>
            </a:r>
          </a:p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Optimalizációs módszerek sok területen felhasználhatók</a:t>
            </a:r>
          </a:p>
          <a:p>
            <a:endParaRPr lang="hu-HU" sz="3200" dirty="0">
              <a:solidFill>
                <a:schemeClr val="bg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A43D-D18F-38CC-6346-0228E7D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Tervezési </a:t>
            </a:r>
            <a:r>
              <a:rPr lang="hu-H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Szempontok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3A1E-B7DA-237F-25D0-EA9ED5D9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2">
                    <a:lumMod val="90000"/>
                  </a:schemeClr>
                </a:solidFill>
              </a:rPr>
              <a:t>Teljesítmény elsődleges szempont</a:t>
            </a:r>
          </a:p>
          <a:p>
            <a:r>
              <a:rPr lang="hu-HU" sz="3200" dirty="0">
                <a:solidFill>
                  <a:schemeClr val="bg2">
                    <a:lumMod val="90000"/>
                  </a:schemeClr>
                </a:solidFill>
              </a:rPr>
              <a:t>Feldolgozandó cellák számának csökkentése</a:t>
            </a:r>
          </a:p>
          <a:p>
            <a:endParaRPr lang="hu-HU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F7B-D2AC-F807-ED48-FA8C60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Cellák </a:t>
            </a:r>
            <a:r>
              <a:rPr lang="hu-HU" dirty="0" err="1">
                <a:solidFill>
                  <a:schemeClr val="bg1"/>
                </a:solidFill>
              </a:rPr>
              <a:t>Chunkokba</a:t>
            </a:r>
            <a:r>
              <a:rPr lang="hu-HU" dirty="0">
                <a:solidFill>
                  <a:schemeClr val="bg1"/>
                </a:solidFill>
              </a:rPr>
              <a:t> Szervezése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8F32-89BA-057B-ECC6-6217F81E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és World osztályok</a:t>
            </a:r>
          </a:p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cellák tárolása statikus méretű </a:t>
            </a:r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array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-ben</a:t>
            </a:r>
          </a:p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World: </a:t>
            </a:r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chunkok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kezelése </a:t>
            </a:r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hash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map-ben</a:t>
            </a:r>
          </a:p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Optimalizáció: </a:t>
            </a:r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ChunkState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osztály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2148-10EA-F7C5-1919-C6D43890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98" y="2847415"/>
            <a:ext cx="484890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82014-A162-762D-1EA3-390BC05B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8906"/>
            <a:ext cx="11506200" cy="55090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15A0F0-C075-0F65-72A3-2D5B46D214BF}"/>
              </a:ext>
            </a:extLst>
          </p:cNvPr>
          <p:cNvSpPr/>
          <p:nvPr/>
        </p:nvSpPr>
        <p:spPr>
          <a:xfrm>
            <a:off x="215893" y="1011880"/>
            <a:ext cx="5278971" cy="2301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19422-3E6E-4A39-1FD7-09F18D67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38" y="706007"/>
            <a:ext cx="5431358" cy="1415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8F32-89BA-057B-ECC6-6217F81E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331"/>
            <a:ext cx="6400800" cy="4351338"/>
          </a:xfrm>
        </p:spPr>
        <p:txBody>
          <a:bodyPr/>
          <a:lstStyle/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Szálak közötti munkamegosztás</a:t>
            </a:r>
          </a:p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ChunkWorkerPool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osztály: szálak kezelése</a:t>
            </a:r>
          </a:p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ChunkState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osztály: frissítési szükségesség ellenőrzése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2FF7B-D2AC-F807-ED48-FA8C604D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Chunkok</a:t>
            </a:r>
            <a:r>
              <a:rPr lang="hu-HU" dirty="0">
                <a:solidFill>
                  <a:schemeClr val="bg1"/>
                </a:solidFill>
              </a:rPr>
              <a:t> Párhuzamos Feldolgozása</a:t>
            </a:r>
          </a:p>
        </p:txBody>
      </p:sp>
    </p:spTree>
    <p:extLst>
      <p:ext uri="{BB962C8B-B14F-4D97-AF65-F5344CB8AC3E}">
        <p14:creationId xmlns:p14="http://schemas.microsoft.com/office/powerpoint/2010/main" val="4401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F7B-D2AC-F807-ED48-FA8C60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Renderelés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OpenGL</a:t>
            </a:r>
            <a:r>
              <a:rPr lang="hu-HU" dirty="0">
                <a:solidFill>
                  <a:schemeClr val="bg1"/>
                </a:solidFill>
              </a:rPr>
              <a:t>-lel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8F32-89BA-057B-ECC6-6217F81E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3686" cy="4351338"/>
          </a:xfrm>
        </p:spPr>
        <p:txBody>
          <a:bodyPr/>
          <a:lstStyle/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culling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szín paletta 1 dimenziós textúra</a:t>
            </a:r>
          </a:p>
          <a:p>
            <a:r>
              <a:rPr lang="hu-HU" dirty="0" err="1">
                <a:solidFill>
                  <a:schemeClr val="bg2">
                    <a:lumMod val="90000"/>
                  </a:schemeClr>
                </a:solidFill>
              </a:rPr>
              <a:t>Chunk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cellái textúraként</a:t>
            </a:r>
          </a:p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Cella típusával és árnyalatával indexelés a szín palettába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04CB5A-8F2A-7337-CC96-9010083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98" y="1825625"/>
            <a:ext cx="1946002" cy="30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CFDA-1E6C-A4C8-64CE-BC88F7D4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5" y="188965"/>
            <a:ext cx="10796155" cy="6669035"/>
          </a:xfrm>
          <a:prstGeom prst="rect">
            <a:avLst/>
          </a:pr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385BFB-2B4E-58CD-F09F-31FD8E684383}"/>
              </a:ext>
            </a:extLst>
          </p:cNvPr>
          <p:cNvSpPr/>
          <p:nvPr/>
        </p:nvSpPr>
        <p:spPr>
          <a:xfrm>
            <a:off x="-36285" y="0"/>
            <a:ext cx="12228285" cy="6858000"/>
          </a:xfrm>
          <a:prstGeom prst="rect">
            <a:avLst/>
          </a:prstGeom>
          <a:gradFill>
            <a:gsLst>
              <a:gs pos="26000">
                <a:schemeClr val="tx1"/>
              </a:gs>
              <a:gs pos="63000">
                <a:schemeClr val="tx1">
                  <a:alpha val="46000"/>
                </a:schemeClr>
              </a:gs>
              <a:gs pos="83000">
                <a:schemeClr val="tx1">
                  <a:alpha val="16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B861-3F2B-6D77-F2EA-5219DA25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689769"/>
            <a:ext cx="92583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hu-HU" sz="4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érdések</a:t>
            </a:r>
            <a:r>
              <a:rPr lang="hu-HU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5A6-AC8B-EF6F-702A-8166BA6B7F54}"/>
              </a:ext>
            </a:extLst>
          </p:cNvPr>
          <p:cNvSpPr txBox="1">
            <a:spLocks/>
          </p:cNvSpPr>
          <p:nvPr/>
        </p:nvSpPr>
        <p:spPr>
          <a:xfrm>
            <a:off x="1168400" y="2104973"/>
            <a:ext cx="7173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755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101</Words>
  <Application>Microsoft Office PowerPoint</Application>
  <PresentationFormat>Widescreen</PresentationFormat>
  <Paragraphs>25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Office Theme</vt:lpstr>
      <vt:lpstr>Falling Sand szimuláció</vt:lpstr>
      <vt:lpstr>Mi az a Falling Sand automata?</vt:lpstr>
      <vt:lpstr>Tervezési Szempontok</vt:lpstr>
      <vt:lpstr>Cellák Chunkokba Szervezése</vt:lpstr>
      <vt:lpstr>Chunkok Párhuzamos Feldolgozása</vt:lpstr>
      <vt:lpstr>Renderelés OpenGL-lel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Falling Sand szimuláció</dc:title>
  <dc:creator>Áron Bertalan</dc:creator>
  <cp:lastModifiedBy>Áron Bertalan</cp:lastModifiedBy>
  <cp:revision>8</cp:revision>
  <dcterms:created xsi:type="dcterms:W3CDTF">2024-05-26T19:11:33Z</dcterms:created>
  <dcterms:modified xsi:type="dcterms:W3CDTF">2024-05-26T20:11:46Z</dcterms:modified>
</cp:coreProperties>
</file>